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oQIWe7Yzyx/c/5dZsgLYTd4C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28" autoAdjust="0"/>
  </p:normalViewPr>
  <p:slideViewPr>
    <p:cSldViewPr snapToGrid="0">
      <p:cViewPr varScale="1">
        <p:scale>
          <a:sx n="55" d="100"/>
          <a:sy n="55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#inclu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127349" y="514708"/>
            <a:ext cx="120178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your build with 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tsconfig.json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53377" y="3657768"/>
            <a:ext cx="3719960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"</a:t>
            </a:r>
            <a:r>
              <a:rPr lang="en-US" sz="17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compilerOptions</a:t>
            </a: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lang="en-US" sz="1700" b="1" dirty="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700" b="1" dirty="0" err="1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outDir</a:t>
            </a:r>
            <a:r>
              <a:rPr lang="en-US" sz="1700" b="1" dirty="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-US" sz="1700" b="1" dirty="0" err="1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en-US" sz="1700" b="1" dirty="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700" b="1" dirty="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"include": ["</a:t>
            </a:r>
            <a:r>
              <a:rPr lang="en-US" sz="1700" b="1" dirty="0" err="1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700" b="1" dirty="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/**/*"],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779841" y="5647076"/>
            <a:ext cx="237436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What is included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In the build</a:t>
            </a:r>
            <a:endParaRPr sz="2400" b="1" i="1" dirty="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 rot="10800000">
            <a:off x="2893534" y="5220422"/>
            <a:ext cx="886307" cy="63854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2" name="Google Shape;92;p1"/>
          <p:cNvSpPr txBox="1"/>
          <p:nvPr/>
        </p:nvSpPr>
        <p:spPr>
          <a:xfrm>
            <a:off x="353377" y="1719996"/>
            <a:ext cx="537551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 a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tsconfig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on root :</a:t>
            </a:r>
            <a:endParaRPr sz="2500" b="1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609457" y="1714223"/>
            <a:ext cx="48870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run TSC on root :</a:t>
            </a:r>
            <a:endParaRPr sz="25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6194738" y="2214330"/>
            <a:ext cx="12879" cy="4263743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 txBox="1"/>
          <p:nvPr/>
        </p:nvSpPr>
        <p:spPr>
          <a:xfrm>
            <a:off x="6536948" y="4380118"/>
            <a:ext cx="48870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run node on dist folder</a:t>
            </a:r>
            <a:endParaRPr sz="25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11559" y="2436875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8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</a:t>
            </a:r>
            <a:r>
              <a:rPr lang="en-US" sz="2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lang="en-US" sz="28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6605205" y="5122931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-US" sz="2800" b="1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/Main.ts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" name="Google Shape;98;p1"/>
          <p:cNvCxnSpPr/>
          <p:nvPr/>
        </p:nvCxnSpPr>
        <p:spPr>
          <a:xfrm flipH="1">
            <a:off x="2974905" y="3856613"/>
            <a:ext cx="758499" cy="53259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1"/>
          <p:cNvSpPr txBox="1"/>
          <p:nvPr/>
        </p:nvSpPr>
        <p:spPr>
          <a:xfrm>
            <a:off x="3758915" y="3571167"/>
            <a:ext cx="13548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The build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folder</a:t>
            </a:r>
            <a:endParaRPr/>
          </a:p>
        </p:txBody>
      </p:sp>
      <p:sp>
        <p:nvSpPr>
          <p:cNvPr id="14" name="Google Shape;96;p1"/>
          <p:cNvSpPr txBox="1"/>
          <p:nvPr/>
        </p:nvSpPr>
        <p:spPr>
          <a:xfrm>
            <a:off x="6605205" y="2436875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tsc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1127349" y="514708"/>
            <a:ext cx="93689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to understand 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292439" y="1352282"/>
            <a:ext cx="731815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https://www.typescriptlang.org/tsconfig#include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188" y="3876540"/>
            <a:ext cx="11588271" cy="248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9610596" y="3245475"/>
            <a:ext cx="525077" cy="6825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3145402" y="3219718"/>
            <a:ext cx="525077" cy="6825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937870" y="2614410"/>
            <a:ext cx="387394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and example</a:t>
            </a:r>
            <a:endParaRPr sz="25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815291" y="2554218"/>
            <a:ext cx="387394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value if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specified</a:t>
            </a:r>
            <a:endParaRPr sz="25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1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505" y="156901"/>
            <a:ext cx="670749" cy="7911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871313" y="1086307"/>
            <a:ext cx="91355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1 - Open the project : you should see the following error : “no input found in config file…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71313" y="5793976"/>
            <a:ext cx="8981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2 –Fix this code by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moving the 3 files into the /src folder</a:t>
            </a:r>
            <a:endParaRPr sz="1800" b="1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3948" y="2009637"/>
            <a:ext cx="10014263" cy="344490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781160" y="6359542"/>
            <a:ext cx="8981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3 – Run TSC and run NODE dist/Main.ts</a:t>
            </a:r>
            <a:endParaRPr sz="1800" b="1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616" y="2078729"/>
            <a:ext cx="9726300" cy="161483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2363722" y="411677"/>
            <a:ext cx="6767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classes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93184" y="1274895"/>
            <a:ext cx="1135916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Typescript  share the same idea  of </a:t>
            </a:r>
            <a:r>
              <a:rPr lang="en-US" sz="25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(export/import…) than JS and NodeJS</a:t>
            </a:r>
            <a:endParaRPr sz="25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 flipH="1">
            <a:off x="2653048" y="4382143"/>
            <a:ext cx="1764406" cy="7951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4"/>
          <p:cNvSpPr txBox="1"/>
          <p:nvPr/>
        </p:nvSpPr>
        <p:spPr>
          <a:xfrm>
            <a:off x="1899402" y="4035895"/>
            <a:ext cx="79467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 need to be </a:t>
            </a:r>
            <a:r>
              <a:rPr lang="en-US" sz="2400" b="1" i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exported on A.ts 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i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imported on Main.ts</a:t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2159" y="5285121"/>
            <a:ext cx="2494230" cy="1374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4"/>
          <p:cNvCxnSpPr/>
          <p:nvPr/>
        </p:nvCxnSpPr>
        <p:spPr>
          <a:xfrm>
            <a:off x="7511828" y="4382143"/>
            <a:ext cx="1220048" cy="7951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4846" y="5285121"/>
            <a:ext cx="27908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/>
        </p:nvSpPr>
        <p:spPr>
          <a:xfrm>
            <a:off x="1150205" y="309031"/>
            <a:ext cx="2976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2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505" y="156901"/>
            <a:ext cx="670749" cy="791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686794" y="1363157"/>
            <a:ext cx="103719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Fix the code to avoid errors related to the import/export of modules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616" y="2078729"/>
            <a:ext cx="9726300" cy="161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1127349" y="514708"/>
            <a:ext cx="95749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While developing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use 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ts-node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437731" y="1973281"/>
            <a:ext cx="537551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install ts-node (if not done yet)</a:t>
            </a:r>
            <a:endParaRPr sz="25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6693811" y="1967508"/>
            <a:ext cx="48870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run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-node on root :</a:t>
            </a:r>
            <a:endParaRPr sz="2500" b="1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7"/>
          <p:cNvCxnSpPr>
            <a:cxnSpLocks/>
          </p:cNvCxnSpPr>
          <p:nvPr/>
        </p:nvCxnSpPr>
        <p:spPr>
          <a:xfrm>
            <a:off x="6161108" y="1694206"/>
            <a:ext cx="0" cy="4490694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7"/>
          <p:cNvSpPr txBox="1"/>
          <p:nvPr/>
        </p:nvSpPr>
        <p:spPr>
          <a:xfrm>
            <a:off x="923687" y="2795799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-g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ts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-node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6689559" y="2754152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ts-node </a:t>
            </a:r>
            <a:r>
              <a:rPr lang="en-US" sz="2800" b="1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/Main.ts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1" name="Google Shape;161;p7"/>
          <p:cNvCxnSpPr>
            <a:cxnSpLocks/>
          </p:cNvCxnSpPr>
          <p:nvPr/>
        </p:nvCxnSpPr>
        <p:spPr>
          <a:xfrm flipH="1" flipV="1">
            <a:off x="7411680" y="3359780"/>
            <a:ext cx="749158" cy="7434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7"/>
          <p:cNvSpPr txBox="1"/>
          <p:nvPr/>
        </p:nvSpPr>
        <p:spPr>
          <a:xfrm>
            <a:off x="7523374" y="4202559"/>
            <a:ext cx="40575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BUILD + RUN at the same time</a:t>
            </a:r>
            <a:endParaRPr sz="2400" b="1" i="1" dirty="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7;p7">
            <a:extLst>
              <a:ext uri="{FF2B5EF4-FFF2-40B4-BE49-F238E27FC236}">
                <a16:creationId xmlns:a16="http://schemas.microsoft.com/office/drawing/2014/main" id="{7267B5B0-A7B1-9147-591E-3ACDAB65D220}"/>
              </a:ext>
            </a:extLst>
          </p:cNvPr>
          <p:cNvSpPr txBox="1"/>
          <p:nvPr/>
        </p:nvSpPr>
        <p:spPr>
          <a:xfrm>
            <a:off x="437730" y="4037256"/>
            <a:ext cx="547520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check you package is installed</a:t>
            </a:r>
            <a:endParaRPr sz="2500" b="1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59;p7">
            <a:extLst>
              <a:ext uri="{FF2B5EF4-FFF2-40B4-BE49-F238E27FC236}">
                <a16:creationId xmlns:a16="http://schemas.microsoft.com/office/drawing/2014/main" id="{9B036C61-1A7D-E388-2E81-3C2EC567F3FE}"/>
              </a:ext>
            </a:extLst>
          </p:cNvPr>
          <p:cNvSpPr txBox="1"/>
          <p:nvPr/>
        </p:nvSpPr>
        <p:spPr>
          <a:xfrm>
            <a:off x="923687" y="4727283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-g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4F537-C90C-B734-0AD8-8FCF92947778}"/>
              </a:ext>
            </a:extLst>
          </p:cNvPr>
          <p:cNvSpPr txBox="1"/>
          <p:nvPr/>
        </p:nvSpPr>
        <p:spPr>
          <a:xfrm>
            <a:off x="2361050" y="5786684"/>
            <a:ext cx="27655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C:\Users\LENOVO\AppData\Roaming\npm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├── @vue/cli@5.0.8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├──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ts-node@10.9.1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└── typescript@4.9.5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7" name="Google Shape;161;p7">
            <a:extLst>
              <a:ext uri="{FF2B5EF4-FFF2-40B4-BE49-F238E27FC236}">
                <a16:creationId xmlns:a16="http://schemas.microsoft.com/office/drawing/2014/main" id="{39DCBE34-7AA3-E8D9-88C5-35A09AF40081}"/>
              </a:ext>
            </a:extLst>
          </p:cNvPr>
          <p:cNvCxnSpPr>
            <a:cxnSpLocks/>
          </p:cNvCxnSpPr>
          <p:nvPr/>
        </p:nvCxnSpPr>
        <p:spPr>
          <a:xfrm>
            <a:off x="1785552" y="5443519"/>
            <a:ext cx="575498" cy="70735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258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5</cp:revision>
  <dcterms:created xsi:type="dcterms:W3CDTF">2020-01-30T10:34:45Z</dcterms:created>
  <dcterms:modified xsi:type="dcterms:W3CDTF">2024-02-29T09:43:27Z</dcterms:modified>
</cp:coreProperties>
</file>