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731" y="637175"/>
            <a:ext cx="324475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1741" y="647653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School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73134" y="1304132"/>
            <a:ext cx="319435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876" y="1295543"/>
            <a:ext cx="32984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</a:t>
            </a:r>
            <a:r>
              <a:rPr lang="en-US" dirty="0" smtClean="0"/>
              <a:t>ame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km-KH" sz="1400" b="1" dirty="0" smtClean="0"/>
          </a:p>
          <a:p>
            <a:pPr marL="285750" indent="-285750">
              <a:buFontTx/>
              <a:buChar char="-"/>
            </a:pPr>
            <a:r>
              <a:rPr lang="en-US" dirty="0"/>
              <a:t>classrooms: Classroom[] = [];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7426" y="1947977"/>
            <a:ext cx="326557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813" y="2091385"/>
            <a:ext cx="3156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smtClean="0"/>
              <a:t>addClassroom</a:t>
            </a:r>
            <a:r>
              <a:rPr lang="en-US" sz="1400" dirty="0" smtClean="0"/>
              <a:t>(</a:t>
            </a:r>
            <a:r>
              <a:rPr lang="en-US" sz="1400" dirty="0" err="1" smtClean="0"/>
              <a:t>classroomName</a:t>
            </a:r>
            <a:r>
              <a:rPr lang="en-US" sz="1400" dirty="0" smtClean="0"/>
              <a:t>)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17893" y="1542408"/>
            <a:ext cx="9502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4481" y="1597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8019" y="124812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school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915354" y="644088"/>
            <a:ext cx="2746923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1758" y="641441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Classroom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889842" y="1304933"/>
            <a:ext cx="27517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784" y="1304933"/>
            <a:ext cx="2249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 </a:t>
            </a:r>
            <a:r>
              <a:rPr lang="en-US" sz="1400" dirty="0" smtClean="0"/>
              <a:t>: </a:t>
            </a:r>
            <a:r>
              <a:rPr lang="en-US" sz="1400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School : School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Students : Student[] = []</a:t>
            </a:r>
            <a:endParaRPr lang="en-US" sz="14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926852" y="2079123"/>
            <a:ext cx="273542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15354" y="2193153"/>
            <a:ext cx="27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smtClean="0"/>
              <a:t>addStudent</a:t>
            </a:r>
            <a:r>
              <a:rPr lang="en-US" sz="1400" dirty="0" smtClean="0"/>
              <a:t> (student: Student)</a:t>
            </a:r>
          </a:p>
          <a:p>
            <a:r>
              <a:rPr lang="en-US" sz="1400" dirty="0" smtClean="0"/>
              <a:t>+ getNumberOfStudent() : number 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8720257" y="659280"/>
            <a:ext cx="2746923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50191" y="685780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Student</a:t>
            </a:r>
            <a:endParaRPr lang="en-US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694745" y="1320125"/>
            <a:ext cx="27517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68415" y="1437113"/>
            <a:ext cx="17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firstName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lastName : string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731755" y="2094315"/>
            <a:ext cx="273542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8415" y="2173067"/>
            <a:ext cx="139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smtClean="0"/>
              <a:t>getFullName()</a:t>
            </a:r>
            <a:endParaRPr lang="en-US" sz="14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744488" y="1542408"/>
            <a:ext cx="9502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58039" y="1247573"/>
            <a:ext cx="1015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classroom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380362" y="1599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003823" y="3759849"/>
            <a:ext cx="2746923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420227" y="3757202"/>
            <a:ext cx="132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Person</a:t>
            </a:r>
            <a:endParaRPr lang="en-US" sz="32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978311" y="4420694"/>
            <a:ext cx="27517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95253" y="4420694"/>
            <a:ext cx="2024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 </a:t>
            </a:r>
            <a:r>
              <a:rPr lang="en-US" sz="1400" dirty="0" smtClean="0"/>
              <a:t>: </a:t>
            </a:r>
            <a:r>
              <a:rPr lang="en-US" sz="1400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YearOfBirth : number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015321" y="5194884"/>
            <a:ext cx="273542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03823" y="5308914"/>
            <a:ext cx="252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smtClean="0"/>
              <a:t>addName</a:t>
            </a:r>
            <a:r>
              <a:rPr lang="en-US" sz="1400" dirty="0" smtClean="0"/>
              <a:t> (student: Student)</a:t>
            </a:r>
          </a:p>
          <a:p>
            <a:r>
              <a:rPr lang="en-US" sz="1400" dirty="0" smtClean="0"/>
              <a:t>+ </a:t>
            </a:r>
            <a:r>
              <a:rPr lang="en-US" sz="1400" dirty="0" err="1" smtClean="0"/>
              <a:t>getYearOfBirth</a:t>
            </a:r>
            <a:r>
              <a:rPr lang="en-US" sz="1400" dirty="0" smtClean="0"/>
              <a:t>(year : number)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6808726" y="3775041"/>
            <a:ext cx="2746923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38660" y="3801541"/>
            <a:ext cx="1622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calendar</a:t>
            </a:r>
            <a:endParaRPr lang="en-US" sz="3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783214" y="4435886"/>
            <a:ext cx="275177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56884" y="4552874"/>
            <a:ext cx="1836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currentYear </a:t>
            </a:r>
            <a:r>
              <a:rPr lang="en-US" sz="1400" dirty="0" smtClean="0"/>
              <a:t>: </a:t>
            </a:r>
            <a:r>
              <a:rPr lang="en-US" sz="1400" dirty="0" smtClean="0"/>
              <a:t>number</a:t>
            </a:r>
            <a:endParaRPr lang="en-US" sz="1400" dirty="0" smtClean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820224" y="5210076"/>
            <a:ext cx="273542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56884" y="5288828"/>
            <a:ext cx="93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smtClean="0"/>
              <a:t>getAge()</a:t>
            </a:r>
            <a:endParaRPr lang="en-US" sz="1400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832957" y="4658169"/>
            <a:ext cx="95025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70904" y="4350392"/>
            <a:ext cx="782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smtClean="0"/>
              <a:t>person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467227" y="4695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DaunPenh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6</cp:revision>
  <dcterms:created xsi:type="dcterms:W3CDTF">2021-09-22T19:24:23Z</dcterms:created>
  <dcterms:modified xsi:type="dcterms:W3CDTF">2024-04-02T11:49:38Z</dcterms:modified>
</cp:coreProperties>
</file>