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1511" y="431435"/>
            <a:ext cx="2613861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88908" y="459315"/>
            <a:ext cx="98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Total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41914" y="10983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656" y="1089803"/>
            <a:ext cx="1892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name</a:t>
            </a:r>
            <a:r>
              <a:rPr lang="en-US" sz="1400" dirty="0" smtClean="0"/>
              <a:t> 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a</a:t>
            </a:r>
            <a:r>
              <a:rPr lang="en-US" sz="1400" b="1" dirty="0" smtClean="0"/>
              <a:t>ddress : Address[]</a:t>
            </a:r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96206" y="173903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656" y="1872582"/>
            <a:ext cx="26070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customerIsInHotel</a:t>
            </a:r>
            <a:r>
              <a:rPr lang="en-US" sz="1400" dirty="0" smtClean="0"/>
              <a:t> (customer: </a:t>
            </a:r>
          </a:p>
          <a:p>
            <a:r>
              <a:rPr lang="en-US" sz="1400" dirty="0" smtClean="0"/>
              <a:t>Customer) </a:t>
            </a:r>
            <a:r>
              <a:rPr lang="en-US" sz="1400" dirty="0" smtClean="0"/>
              <a:t>: </a:t>
            </a:r>
            <a:r>
              <a:rPr lang="en-US" sz="1400" b="1" dirty="0" err="1" smtClean="0"/>
              <a:t>boolen</a:t>
            </a:r>
            <a:endParaRPr lang="en-US" sz="1400" b="1" dirty="0" smtClean="0"/>
          </a:p>
          <a:p>
            <a:r>
              <a:rPr lang="en-US" sz="1400" b="1" dirty="0" smtClean="0"/>
              <a:t>+ </a:t>
            </a:r>
            <a:r>
              <a:rPr lang="en-US" sz="1400" b="1" dirty="0" err="1" smtClean="0"/>
              <a:t>registerCustomer</a:t>
            </a:r>
            <a:r>
              <a:rPr lang="en-US" sz="1400" b="1" dirty="0" smtClean="0"/>
              <a:t>(customer : </a:t>
            </a:r>
          </a:p>
          <a:p>
            <a:r>
              <a:rPr lang="en-US" sz="1400" b="1" dirty="0" smtClean="0"/>
              <a:t>Customer, room: Room) : </a:t>
            </a:r>
            <a:r>
              <a:rPr lang="en-US" sz="1400" b="1" dirty="0" err="1" smtClean="0"/>
              <a:t>boolen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31295" y="1353046"/>
            <a:ext cx="14735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4714" y="1435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63155" y="1069757"/>
            <a:ext cx="9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580719" y="45931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55496" y="487195"/>
            <a:ext cx="1801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Customer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631122" y="112627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5096" y="1082785"/>
            <a:ext cx="17420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firstname</a:t>
            </a:r>
            <a:r>
              <a:rPr lang="en-US" sz="1400" dirty="0" smtClean="0"/>
              <a:t> 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Lastname : string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Address: string</a:t>
            </a: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585414" y="176691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5864" y="1900462"/>
            <a:ext cx="160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smtClean="0"/>
              <a:t>change address</a:t>
            </a:r>
            <a:r>
              <a:rPr lang="en-US" sz="1400" dirty="0" smtClean="0"/>
              <a:t> ()</a:t>
            </a:r>
          </a:p>
          <a:p>
            <a:r>
              <a:rPr lang="en-US" sz="1400" b="1" dirty="0" smtClean="0"/>
              <a:t>+ </a:t>
            </a:r>
            <a:r>
              <a:rPr lang="en-US" sz="1400" b="1" dirty="0" err="1" smtClean="0"/>
              <a:t>checkCustomer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2268321" y="3669935"/>
            <a:ext cx="2299285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88908" y="3697815"/>
            <a:ext cx="1160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Room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341914" y="43368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50946" y="4317174"/>
            <a:ext cx="2316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RoomID </a:t>
            </a:r>
            <a:r>
              <a:rPr lang="en-US" sz="1400" dirty="0" smtClean="0"/>
              <a:t>: </a:t>
            </a:r>
            <a:r>
              <a:rPr lang="en-US" sz="1400" dirty="0" smtClean="0"/>
              <a:t>number</a:t>
            </a:r>
            <a:endParaRPr lang="en-US" sz="1400" b="1" dirty="0" smtClean="0"/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numberOfBeds : number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Customer : Customer[]</a:t>
            </a:r>
            <a:endParaRPr lang="en-US" sz="1400" b="1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286656" y="514765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585414" y="3669935"/>
            <a:ext cx="2444286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182811" y="3697815"/>
            <a:ext cx="1516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Address</a:t>
            </a:r>
            <a:endParaRPr lang="en-US" sz="3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635817" y="43368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81028" y="4316555"/>
            <a:ext cx="2114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City : string</a:t>
            </a:r>
            <a:endParaRPr lang="en-US" sz="1400" b="1" dirty="0" smtClean="0"/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Street : string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/>
              <a:t>Country : string</a:t>
            </a:r>
            <a:endParaRPr lang="en-US" sz="1400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580559" y="514765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80559" y="5111082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zzzzzzz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</a:t>
            </a:r>
            <a:r>
              <a:rPr lang="en-US" sz="1400" b="1" dirty="0" smtClean="0"/>
              <a:t>number</a:t>
            </a:r>
            <a:endParaRPr lang="en-US" sz="14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651844" y="4450604"/>
            <a:ext cx="185295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178" y="45227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86619" y="4156611"/>
            <a:ext cx="9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smtClean="0"/>
              <a:t>customer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4</cp:revision>
  <dcterms:created xsi:type="dcterms:W3CDTF">2021-09-22T19:24:23Z</dcterms:created>
  <dcterms:modified xsi:type="dcterms:W3CDTF">2024-04-04T04:14:33Z</dcterms:modified>
</cp:coreProperties>
</file>