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2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myAttribute()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myAttribute()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3606" y="1079435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5466" y="1626375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1840395" y="1222615"/>
            <a:ext cx="97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Restaurant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646689" y="1079435"/>
            <a:ext cx="2323250" cy="1605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54500" y="156979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1203200" y="1694185"/>
            <a:ext cx="2162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items </a:t>
            </a:r>
            <a:r>
              <a:rPr lang="en-US" sz="1400" dirty="0"/>
              <a:t>: </a:t>
            </a:r>
            <a:r>
              <a:rPr lang="en-US" sz="1400" dirty="0" smtClean="0"/>
              <a:t>MenuItem[] = []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orders : Order[] = [];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167141" y="3533632"/>
            <a:ext cx="2323250" cy="1328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05466" y="3931339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979149" y="3581039"/>
            <a:ext cx="61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3527" y="4027677"/>
            <a:ext cx="20285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orderItem </a:t>
            </a:r>
            <a:r>
              <a:rPr lang="en-US" sz="1400" dirty="0"/>
              <a:t>: </a:t>
            </a:r>
            <a:r>
              <a:rPr lang="en-US" sz="1400" dirty="0" smtClean="0"/>
              <a:t>dish[] = []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totalPrice : string;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</a:t>
            </a:r>
            <a:r>
              <a:rPr lang="en-US" sz="1400" dirty="0" smtClean="0"/>
              <a:t>ustomer : string;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4" idx="2"/>
            <a:endCxn id="14" idx="0"/>
          </p:cNvCxnSpPr>
          <p:nvPr/>
        </p:nvCxnSpPr>
        <p:spPr>
          <a:xfrm flipH="1">
            <a:off x="2328766" y="2702375"/>
            <a:ext cx="6465" cy="8312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3874830" y="1860805"/>
            <a:ext cx="1355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200" dirty="0" smtClean="0"/>
              <a:t>addItem(item: MenuItem)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78102" y="4080497"/>
            <a:ext cx="29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8766" y="280812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100" dirty="0" smtClean="0"/>
              <a:t>placeOrder(customer)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87487" y="2836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94007" y="3169986"/>
            <a:ext cx="2727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smtClean="0"/>
              <a:t>getOrderByCustomer(customer: Customer)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067004" y="31979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65299" y="1170724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dish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021036" y="1074243"/>
            <a:ext cx="2323250" cy="1605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28847" y="1564598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5730096" y="1165532"/>
            <a:ext cx="95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MenuItem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021036" y="3431596"/>
            <a:ext cx="2323250" cy="1605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028847" y="3921951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5730096" y="3522885"/>
            <a:ext cx="892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654500" y="1664458"/>
            <a:ext cx="18826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 smtClean="0"/>
              <a:t>string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description : string;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price : string;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2737" y="1583128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</a:t>
            </a:r>
            <a:r>
              <a:rPr lang="en-US" sz="1400" dirty="0" smtClean="0"/>
              <a:t>enus : dish[] = []</a:t>
            </a:r>
          </a:p>
        </p:txBody>
      </p:sp>
      <p:cxnSp>
        <p:nvCxnSpPr>
          <p:cNvPr id="44" name="Straight Connector 43"/>
          <p:cNvCxnSpPr>
            <a:stCxn id="35" idx="3"/>
          </p:cNvCxnSpPr>
          <p:nvPr/>
        </p:nvCxnSpPr>
        <p:spPr>
          <a:xfrm flipV="1">
            <a:off x="7344286" y="1877033"/>
            <a:ext cx="13024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22260" y="1868116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setDish</a:t>
            </a:r>
            <a:r>
              <a:rPr lang="en-US" sz="1100" dirty="0" smtClean="0"/>
              <a:t>(dish)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8082716" y="16425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</a:t>
            </a:r>
            <a:endParaRPr lang="en-US" sz="11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504667" y="1923023"/>
            <a:ext cx="14878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98630" y="17152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</a:t>
            </a:r>
            <a:endParaRPr lang="en-US" sz="11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567231" y="4281678"/>
            <a:ext cx="13024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42923" y="4275272"/>
            <a:ext cx="1611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setOrder</a:t>
            </a:r>
            <a:r>
              <a:rPr lang="en-US" sz="1100" dirty="0" smtClean="0"/>
              <a:t>(order : Order)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5131102" y="3939706"/>
            <a:ext cx="20613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ID </a:t>
            </a:r>
            <a:r>
              <a:rPr lang="en-US" sz="1400" dirty="0"/>
              <a:t>: </a:t>
            </a:r>
            <a:r>
              <a:rPr lang="en-US" sz="1400" dirty="0" smtClean="0"/>
              <a:t>number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name : string;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listOrder</a:t>
            </a:r>
            <a:r>
              <a:rPr lang="en-US" sz="1400" dirty="0" smtClean="0"/>
              <a:t> : Order[]= [];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125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17</cp:revision>
  <dcterms:created xsi:type="dcterms:W3CDTF">2021-11-12T16:13:28Z</dcterms:created>
  <dcterms:modified xsi:type="dcterms:W3CDTF">2024-04-10T08:57:00Z</dcterms:modified>
</cp:coreProperties>
</file>