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3" r:id="rId7"/>
    <p:sldId id="262" r:id="rId8"/>
    <p:sldId id="261" r:id="rId9"/>
    <p:sldId id="266" r:id="rId10"/>
    <p:sldId id="268" r:id="rId11"/>
    <p:sldId id="267" r:id="rId12"/>
    <p:sldId id="270" r:id="rId13"/>
    <p:sldId id="269" r:id="rId14"/>
    <p:sldId id="272" r:id="rId15"/>
    <p:sldId id="277" r:id="rId16"/>
    <p:sldId id="276" r:id="rId17"/>
    <p:sldId id="278" r:id="rId18"/>
    <p:sldId id="275" r:id="rId19"/>
    <p:sldId id="273" r:id="rId20"/>
    <p:sldId id="279" r:id="rId21"/>
    <p:sldId id="281" r:id="rId22"/>
    <p:sldId id="282" r:id="rId23"/>
    <p:sldId id="283" r:id="rId24"/>
    <p:sldId id="285" r:id="rId25"/>
    <p:sldId id="284" r:id="rId26"/>
    <p:sldId id="280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禁止违反专利 专利号：浙</a:t>
            </a:r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P</a:t>
            </a:r>
            <a:r>
              <a:rPr lang="zh-CN" altLang="en-US"/>
              <a:t>用）鄞州区</a:t>
            </a:r>
            <a:r>
              <a:rPr lang="en-US" altLang="zh-CN"/>
              <a:t>547AB2@2017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月第</a:t>
            </a:r>
            <a:r>
              <a:rPr lang="en-US" altLang="zh-CN"/>
              <a:t>10085</a:t>
            </a:r>
            <a:r>
              <a:rPr lang="zh-CN" altLang="en-US"/>
              <a:t>号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注：要想使用这个幻灯片的超链接时，请把文件夹</a:t>
            </a:r>
            <a:r>
              <a:rPr lang="en-US" altLang="zh-CN"/>
              <a:t>“</a:t>
            </a:r>
            <a:r>
              <a:rPr lang="zh-CN" altLang="en-US"/>
              <a:t>配合·文件</a:t>
            </a:r>
            <a:r>
              <a:rPr lang="en-US" altLang="zh-CN"/>
              <a:t>”</a:t>
            </a:r>
            <a:r>
              <a:rPr lang="zh-CN" altLang="en-US"/>
              <a:t>下载完毕后方可使用。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 panose="020105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slide" Target="slide10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slide" Target="slide14.xml"/><Relationship Id="rId3" Type="http://schemas.openxmlformats.org/officeDocument/2006/relationships/tags" Target="../tags/tag25.xml"/><Relationship Id="rId2" Type="http://schemas.openxmlformats.org/officeDocument/2006/relationships/slide" Target="slide13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slide" Target="slide24.xml"/><Relationship Id="rId3" Type="http://schemas.openxmlformats.org/officeDocument/2006/relationships/tags" Target="../tags/tag33.xml"/><Relationship Id="rId2" Type="http://schemas.openxmlformats.org/officeDocument/2006/relationships/slide" Target="slide19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slide" Target="slide7.xml"/><Relationship Id="rId3" Type="http://schemas.openxmlformats.org/officeDocument/2006/relationships/tags" Target="../tags/tag7.xml"/><Relationship Id="rId2" Type="http://schemas.openxmlformats.org/officeDocument/2006/relationships/slide" Target="slide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slide" Target="slide24.xml"/><Relationship Id="rId3" Type="http://schemas.openxmlformats.org/officeDocument/2006/relationships/tags" Target="../tags/tag38.xml"/><Relationship Id="rId2" Type="http://schemas.openxmlformats.org/officeDocument/2006/relationships/slide" Target="slide21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slide" Target="slide24.xml"/><Relationship Id="rId3" Type="http://schemas.openxmlformats.org/officeDocument/2006/relationships/tags" Target="../tags/tag43.xml"/><Relationship Id="rId2" Type="http://schemas.openxmlformats.org/officeDocument/2006/relationships/slide" Target="slide2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png"/><Relationship Id="rId3" Type="http://schemas.microsoft.com/office/2007/relationships/media" Target="file:///C:\Users\Administrator\Music\&#26446;&#20581;%20-%20&#39118;&#21561;&#40614;&#28010;.mp3" TargetMode="External"/><Relationship Id="rId2" Type="http://schemas.openxmlformats.org/officeDocument/2006/relationships/audio" Target="NULL" TargetMode="Externa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hyperlink" Target="&#29482;&#36420;007&#29233;&#19978;&#20102;&#29275;&#32905;&#38754;007.bmp" TargetMode="External"/><Relationship Id="rId4" Type="http://schemas.openxmlformats.org/officeDocument/2006/relationships/hyperlink" Target="&#25105;&#29233;&#30475;&#20070;.pptx" TargetMode="External"/><Relationship Id="rId3" Type="http://schemas.openxmlformats.org/officeDocument/2006/relationships/hyperlink" Target="&#21435;&#26149;&#28216;&#65288;&#24050;&#20462;&#25913;%20&#30001;3.18&#20462;&#35746;&#65289;.doc" TargetMode="External"/><Relationship Id="rId2" Type="http://schemas.openxmlformats.org/officeDocument/2006/relationships/hyperlink" Target="&#23435;&#22478;&#22855;&#36935;&#35760;.doc" TargetMode="External"/><Relationship Id="rId1" Type="http://schemas.openxmlformats.org/officeDocument/2006/relationships/hyperlink" Target="&#26597;&#29702;&#20061;&#19990;&#20171;&#32461;.docx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slide" Target="slide6.xml"/><Relationship Id="rId5" Type="http://schemas.openxmlformats.org/officeDocument/2006/relationships/tags" Target="../tags/tag13.xml"/><Relationship Id="rId4" Type="http://schemas.openxmlformats.org/officeDocument/2006/relationships/slide" Target="slide5.xml"/><Relationship Id="rId3" Type="http://schemas.openxmlformats.org/officeDocument/2006/relationships/tags" Target="../tags/tag12.xml"/><Relationship Id="rId2" Type="http://schemas.openxmlformats.org/officeDocument/2006/relationships/slide" Target="slide4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slide" Target="slide10.xml"/><Relationship Id="rId5" Type="http://schemas.openxmlformats.org/officeDocument/2006/relationships/tags" Target="../tags/tag18.xml"/><Relationship Id="rId4" Type="http://schemas.openxmlformats.org/officeDocument/2006/relationships/slide" Target="slide8.xml"/><Relationship Id="rId3" Type="http://schemas.openxmlformats.org/officeDocument/2006/relationships/tags" Target="../tags/tag17.xml"/><Relationship Id="rId2" Type="http://schemas.openxmlformats.org/officeDocument/2006/relationships/slide" Target="slide9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mtClean="0"/>
              <a:t>Brain Bar</a:t>
            </a:r>
            <a:endParaRPr lang="zh-CN" altLang="en-US" smtClean="0"/>
          </a:p>
        </p:txBody>
      </p:sp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smtClean="0"/>
              <a:t>脑筋的</a:t>
            </a:r>
            <a:r>
              <a:rPr lang="en-US" altLang="zh-CN" smtClean="0"/>
              <a:t>Bar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726440" y="295910"/>
            <a:ext cx="10515600" cy="16637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7700" dirty="0" smtClean="0">
              <a:sym typeface="+mn-ea"/>
            </a:endParaRPr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726440" y="5342255"/>
            <a:ext cx="10515600" cy="7175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7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第一次的</a:t>
            </a:r>
            <a:r>
              <a:rPr lang="zh-CN" altLang="en-US" sz="27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戳这儿</a:t>
            </a:r>
            <a:endParaRPr lang="zh-CN" altLang="en-US" sz="27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7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下一个</a:t>
            </a:r>
            <a:endParaRPr lang="zh-CN" altLang="en-US" sz="27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540" y="295910"/>
            <a:ext cx="12197080" cy="2712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600">
                <a:sym typeface="+mn-ea"/>
              </a:rPr>
              <a:t>你还有最后一次机会。</a:t>
            </a:r>
            <a:endParaRPr lang="zh-CN" altLang="en-US" sz="8600">
              <a:sym typeface="+mn-ea"/>
            </a:endParaRPr>
          </a:p>
          <a:p>
            <a:pPr algn="l"/>
            <a:r>
              <a:rPr lang="zh-CN" altLang="en-US" sz="8600">
                <a:sym typeface="+mn-ea"/>
              </a:rPr>
              <a:t>第三次之后会直接退出！</a:t>
            </a:r>
            <a:endParaRPr lang="zh-CN" altLang="en-US" sz="7700" dirty="0" smtClean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255" y="249555"/>
            <a:ext cx="1142555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你还有两次机会。</a:t>
            </a:r>
            <a:endParaRPr lang="zh-CN" altLang="en-US" sz="9600"/>
          </a:p>
          <a:p>
            <a:r>
              <a:rPr lang="zh-CN" altLang="en-US" sz="9600"/>
              <a:t>第三次之后会直接退出！</a:t>
            </a:r>
            <a:endParaRPr lang="zh-CN" altLang="en-US" sz="9600"/>
          </a:p>
        </p:txBody>
      </p:sp>
      <p:sp>
        <p:nvSpPr>
          <p:cNvPr id="5" name="文本框 4"/>
          <p:cNvSpPr txBox="1"/>
          <p:nvPr/>
        </p:nvSpPr>
        <p:spPr>
          <a:xfrm>
            <a:off x="3219450" y="5001260"/>
            <a:ext cx="56597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下一个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幼圆" panose="02010509060101010101" charset="-122"/>
                <a:ea typeface="幼圆" panose="02010509060101010101" charset="-122"/>
              </a:rPr>
              <a:t>关卡</a:t>
            </a:r>
            <a:r>
              <a:rPr lang="en-US" altLang="zh-CN" dirty="0" smtClean="0"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en-US" altLang="zh-CN" dirty="0" smtClean="0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zh-CN" altLang="en-US" sz="2000" dirty="0" smtClean="0">
                <a:latin typeface="幼圆" panose="02010509060101010101" charset="-122"/>
                <a:ea typeface="幼圆" panose="02010509060101010101" charset="-122"/>
              </a:rPr>
              <a:t>为什么白羊吃的肥料比黑羊多？</a:t>
            </a:r>
            <a:endParaRPr lang="zh-CN" altLang="en-US" sz="2000" dirty="0" smtClean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595046" y="217052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A.</a:t>
            </a:r>
            <a:r>
              <a:rPr lang="zh-CN" altLang="en-US" dirty="0" smtClean="0"/>
              <a:t>比例不同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595046" y="347702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B.</a:t>
            </a:r>
            <a:r>
              <a:rPr lang="zh-CN" altLang="en-US" dirty="0" smtClean="0"/>
              <a:t>白羊受人们宠爱</a:t>
            </a:r>
            <a:endParaRPr lang="zh-CN" altLang="en-US" dirty="0" smtClean="0"/>
          </a:p>
        </p:txBody>
      </p:sp>
      <p:sp>
        <p:nvSpPr>
          <p:cNvPr id="12" name="文本占位符 3"/>
          <p:cNvSpPr txBox="1"/>
          <p:nvPr>
            <p:custDataLst>
              <p:tags r:id="rId6"/>
            </p:custDataLst>
          </p:nvPr>
        </p:nvSpPr>
        <p:spPr>
          <a:xfrm>
            <a:off x="2595046" y="478155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跳过</a:t>
            </a:r>
            <a:endParaRPr lang="zh-CN" altLang="en-US" dirty="0" smtClean="0"/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42010"/>
            <a:ext cx="1158303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恭喜恭喜！你答对了！</a:t>
            </a:r>
            <a:endParaRPr lang="zh-CN" altLang="en-US" sz="9600"/>
          </a:p>
        </p:txBody>
      </p:sp>
      <p:sp>
        <p:nvSpPr>
          <p:cNvPr id="3" name="文本框 2"/>
          <p:cNvSpPr txBox="1"/>
          <p:nvPr/>
        </p:nvSpPr>
        <p:spPr>
          <a:xfrm>
            <a:off x="4312285" y="3684905"/>
            <a:ext cx="33566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下一个问题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8800" y="407670"/>
            <a:ext cx="115836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答错了，再接再厉！</a:t>
            </a:r>
            <a:endParaRPr lang="zh-CN" altLang="en-US" sz="9600"/>
          </a:p>
        </p:txBody>
      </p:sp>
      <p:sp>
        <p:nvSpPr>
          <p:cNvPr id="5" name="文本框 4"/>
          <p:cNvSpPr txBox="1"/>
          <p:nvPr/>
        </p:nvSpPr>
        <p:spPr>
          <a:xfrm>
            <a:off x="3587750" y="3158490"/>
            <a:ext cx="45542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下一个</a:t>
            </a:r>
            <a:endParaRPr lang="zh-CN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280" y="90120"/>
            <a:ext cx="9536400" cy="460800"/>
          </a:xfrm>
        </p:spPr>
        <p:txBody>
          <a:bodyPr>
            <a:normAutofit fontScale="90000"/>
          </a:bodyPr>
          <a:p>
            <a:r>
              <a:rPr lang="zh-CN" altLang="zh-CN"/>
              <a:t>你可以走了</a:t>
            </a:r>
            <a:endParaRPr lang="zh-CN" altLang="zh-CN"/>
          </a:p>
        </p:txBody>
      </p:sp>
      <p:pic>
        <p:nvPicPr>
          <p:cNvPr id="5" name="图片占位符 4" descr="猪蹄007爱上了牛肉面00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66370" y="550545"/>
            <a:ext cx="11464290" cy="52984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365" y="5849160"/>
            <a:ext cx="7189200" cy="925200"/>
          </a:xfrm>
        </p:spPr>
        <p:txBody>
          <a:bodyPr/>
          <a:p>
            <a:r>
              <a:rPr lang="zh-CN" altLang="en-US"/>
              <a:t>再见，我还会想你的！ 走吧。</a:t>
            </a:r>
            <a:endParaRPr lang="zh-CN" altLang="en-US"/>
          </a:p>
          <a:p>
            <a:r>
              <a:rPr lang="zh-CN" altLang="en-US"/>
              <a:t>第二次的</a:t>
            </a:r>
            <a:r>
              <a:rPr lang="zh-CN" altLang="en-US">
                <a:hlinkClick r:id="rId2" action="ppaction://hlinksldjump"/>
              </a:rPr>
              <a:t>戳这儿</a:t>
            </a:r>
            <a:r>
              <a:rPr lang="zh-CN" altLang="en-US"/>
              <a:t>       第一次的</a:t>
            </a:r>
            <a:r>
              <a:rPr lang="zh-CN" altLang="en-US">
                <a:hlinkClick r:id="rId3" action="ppaction://hlinksldjump"/>
              </a:rPr>
              <a:t>戳这儿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726440" y="295910"/>
            <a:ext cx="10515600" cy="16637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7700" dirty="0" smtClean="0">
              <a:sym typeface="+mn-ea"/>
            </a:endParaRPr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726440" y="5342255"/>
            <a:ext cx="10515600" cy="7175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7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下一个</a:t>
            </a:r>
            <a:endParaRPr lang="zh-CN" altLang="en-US" sz="27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540" y="295910"/>
            <a:ext cx="12197080" cy="2712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600">
                <a:sym typeface="+mn-ea"/>
              </a:rPr>
              <a:t>你还有最后一次机会。</a:t>
            </a:r>
            <a:endParaRPr lang="zh-CN" altLang="en-US" sz="8600">
              <a:sym typeface="+mn-ea"/>
            </a:endParaRPr>
          </a:p>
          <a:p>
            <a:pPr algn="l"/>
            <a:r>
              <a:rPr lang="zh-CN" altLang="en-US" sz="8600">
                <a:sym typeface="+mn-ea"/>
              </a:rPr>
              <a:t>第三次之后会直接退出！</a:t>
            </a:r>
            <a:endParaRPr lang="zh-CN" altLang="en-US" sz="7700" dirty="0" smtClean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255" y="249555"/>
            <a:ext cx="1142555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你还有两次机会。</a:t>
            </a:r>
            <a:endParaRPr lang="zh-CN" altLang="en-US" sz="9600"/>
          </a:p>
          <a:p>
            <a:r>
              <a:rPr lang="zh-CN" altLang="en-US" sz="9600"/>
              <a:t>第三次之后会直接退出！</a:t>
            </a:r>
            <a:endParaRPr lang="zh-CN" altLang="en-US" sz="9600"/>
          </a:p>
        </p:txBody>
      </p:sp>
      <p:sp>
        <p:nvSpPr>
          <p:cNvPr id="5" name="文本框 4"/>
          <p:cNvSpPr txBox="1"/>
          <p:nvPr/>
        </p:nvSpPr>
        <p:spPr>
          <a:xfrm>
            <a:off x="3219450" y="5001260"/>
            <a:ext cx="56597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下一个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 fontScale="6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终极大比拼</a:t>
            </a:r>
            <a:endParaRPr lang="zh-CN" altLang="en-US" dirty="0" smtClean="0"/>
          </a:p>
          <a:p>
            <a:r>
              <a:rPr lang="zh-CN" altLang="en-US" dirty="0" smtClean="0"/>
              <a:t>第一题</a:t>
            </a:r>
            <a:endParaRPr lang="zh-CN" altLang="en-US" dirty="0" smtClean="0"/>
          </a:p>
          <a:p>
            <a:r>
              <a:rPr lang="zh-CN" altLang="en-US" dirty="0" smtClean="0"/>
              <a:t>问：一只牛首先转三圈，再跳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秒，请问，它的尾巴朝哪里</a:t>
            </a:r>
            <a:endParaRPr lang="zh-CN" altLang="en-US" dirty="0" smtClean="0"/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595046" y="217052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朝地</a:t>
            </a:r>
            <a:endParaRPr lang="zh-CN" altLang="en-US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595046" y="338685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朝左</a:t>
            </a:r>
            <a:endParaRPr lang="zh-CN" altLang="en-US" dirty="0" smtClean="0"/>
          </a:p>
        </p:txBody>
      </p:sp>
      <p:sp>
        <p:nvSpPr>
          <p:cNvPr id="12" name="文本占位符 3">
            <a:hlinkClick r:id="rId4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2595046" y="478155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朝右</a:t>
            </a:r>
            <a:endParaRPr lang="zh-CN" altLang="en-US" dirty="0" smtClean="0"/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480" y="120600"/>
            <a:ext cx="9536400" cy="460800"/>
          </a:xfrm>
        </p:spPr>
        <p:txBody>
          <a:bodyPr>
            <a:normAutofit fontScale="90000"/>
          </a:bodyPr>
          <a:p>
            <a:r>
              <a:rPr lang="zh-CN" altLang="en-US"/>
              <a:t>你赢了</a:t>
            </a:r>
            <a:endParaRPr lang="zh-CN" altLang="en-US"/>
          </a:p>
        </p:txBody>
      </p:sp>
      <p:pic>
        <p:nvPicPr>
          <p:cNvPr id="5" name="图片占位符 4" descr="147279008007130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93775" y="749300"/>
            <a:ext cx="10636885" cy="49174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365" y="5666280"/>
            <a:ext cx="7189200" cy="925200"/>
          </a:xfrm>
        </p:spPr>
        <p:txBody>
          <a:bodyPr/>
          <a:p>
            <a:r>
              <a:rPr lang="zh-CN" altLang="en-US"/>
              <a:t>下一题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1127760" y="351790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幼圆" panose="02010509060101010101" charset="-122"/>
                <a:ea typeface="幼圆" panose="02010509060101010101" charset="-122"/>
              </a:rPr>
              <a:t>目录</a:t>
            </a:r>
            <a:endParaRPr lang="zh-CN" altLang="en-US" dirty="0" smtClean="0"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en-US" altLang="zh-CN" dirty="0" smtClean="0">
                <a:latin typeface="Comic Sans MS" panose="030F0702030302020204" charset="0"/>
              </a:rPr>
              <a:t>MULU</a:t>
            </a:r>
            <a:endParaRPr lang="en-US" altLang="zh-CN" dirty="0" smtClean="0">
              <a:latin typeface="Comic Sans MS" panose="030F0702030302020204" charset="0"/>
            </a:endParaRPr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705735" y="1647190"/>
            <a:ext cx="7420610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关卡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625725" y="2760980"/>
            <a:ext cx="7420610" cy="979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12" name="文本占位符 3"/>
          <p:cNvSpPr txBox="1"/>
          <p:nvPr>
            <p:custDataLst>
              <p:tags r:id="rId6"/>
            </p:custDataLst>
          </p:nvPr>
        </p:nvSpPr>
        <p:spPr>
          <a:xfrm>
            <a:off x="2625725" y="4065270"/>
            <a:ext cx="7420610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关卡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575560" y="5448300"/>
            <a:ext cx="7345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                    </a:t>
            </a:r>
            <a:r>
              <a:rPr lang="zh-CN" altLang="en-US" sz="3600"/>
              <a:t>终极大比拼</a:t>
            </a:r>
            <a:endParaRPr lang="zh-CN" altLang="en-US" sz="3600"/>
          </a:p>
        </p:txBody>
      </p:sp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 fontScale="6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终极大比拼</a:t>
            </a:r>
            <a:endParaRPr lang="zh-CN" altLang="en-US" dirty="0" smtClean="0"/>
          </a:p>
          <a:p>
            <a:r>
              <a:rPr lang="zh-CN" altLang="en-US" dirty="0" smtClean="0"/>
              <a:t>第二题</a:t>
            </a:r>
            <a:endParaRPr lang="zh-CN" altLang="en-US" dirty="0" smtClean="0"/>
          </a:p>
          <a:p>
            <a:r>
              <a:rPr lang="zh-CN" altLang="en-US" dirty="0" smtClean="0"/>
              <a:t>道路上的红绿灯是绿灯，为什么车子不走？</a:t>
            </a:r>
            <a:endParaRPr lang="zh-CN" altLang="en-US" dirty="0" smtClean="0"/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595046" y="217052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猴子的屁股挡住了绿灯</a:t>
            </a:r>
            <a:endParaRPr lang="zh-CN" altLang="en-US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595046" y="347702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礼让人</a:t>
            </a:r>
            <a:endParaRPr lang="zh-CN" altLang="en-US" dirty="0" smtClean="0"/>
          </a:p>
        </p:txBody>
      </p:sp>
      <p:sp>
        <p:nvSpPr>
          <p:cNvPr id="12" name="文本占位符 3">
            <a:hlinkClick r:id="rId4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2595046" y="478155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挂了一块红布</a:t>
            </a:r>
            <a:endParaRPr lang="zh-CN" altLang="en-US" dirty="0" smtClean="0"/>
          </a:p>
        </p:txBody>
      </p:sp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480" y="120600"/>
            <a:ext cx="9536400" cy="460800"/>
          </a:xfrm>
        </p:spPr>
        <p:txBody>
          <a:bodyPr>
            <a:normAutofit fontScale="90000"/>
          </a:bodyPr>
          <a:p>
            <a:r>
              <a:rPr lang="zh-CN" altLang="en-US"/>
              <a:t>你赢了</a:t>
            </a:r>
            <a:endParaRPr lang="zh-CN" altLang="en-US"/>
          </a:p>
        </p:txBody>
      </p:sp>
      <p:pic>
        <p:nvPicPr>
          <p:cNvPr id="5" name="图片占位符 4" descr="147279008007130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93775" y="749300"/>
            <a:ext cx="10636885" cy="49174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365" y="5666280"/>
            <a:ext cx="7189200" cy="925200"/>
          </a:xfrm>
        </p:spPr>
        <p:txBody>
          <a:bodyPr/>
          <a:p>
            <a:r>
              <a:rPr lang="zh-CN" altLang="en-US"/>
              <a:t>下一题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 fontScale="6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终极大比拼</a:t>
            </a:r>
            <a:endParaRPr lang="zh-CN" altLang="en-US" dirty="0" smtClean="0"/>
          </a:p>
          <a:p>
            <a:r>
              <a:rPr lang="zh-CN" altLang="en-US" dirty="0" smtClean="0"/>
              <a:t>第三题</a:t>
            </a:r>
            <a:endParaRPr lang="zh-CN" altLang="en-US" dirty="0" smtClean="0"/>
          </a:p>
          <a:p>
            <a:r>
              <a:rPr lang="zh-CN" altLang="en-US" dirty="0" smtClean="0"/>
              <a:t>请问鸭子为什么不用四条腿走路？</a:t>
            </a:r>
            <a:endParaRPr lang="zh-CN" altLang="en-US" dirty="0" smtClean="0"/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595046" y="217052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所有的鸭子都用两条腿走路</a:t>
            </a:r>
            <a:endParaRPr lang="zh-CN" altLang="en-US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595046" y="347702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鸭子不是狗</a:t>
            </a:r>
            <a:endParaRPr lang="zh-CN" altLang="en-US" dirty="0" smtClean="0"/>
          </a:p>
        </p:txBody>
      </p:sp>
      <p:sp>
        <p:nvSpPr>
          <p:cNvPr id="12" name="文本占位符 3">
            <a:hlinkClick r:id="rId4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2595046" y="478155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鸭子的祖先不是四条腿的</a:t>
            </a:r>
            <a:endParaRPr lang="zh-CN" altLang="en-US" dirty="0" smtClean="0"/>
          </a:p>
        </p:txBody>
      </p: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480" y="120600"/>
            <a:ext cx="9536400" cy="460800"/>
          </a:xfrm>
        </p:spPr>
        <p:txBody>
          <a:bodyPr>
            <a:normAutofit fontScale="90000"/>
          </a:bodyPr>
          <a:p>
            <a:r>
              <a:rPr lang="zh-CN" altLang="en-US"/>
              <a:t>你成功了</a:t>
            </a:r>
            <a:endParaRPr lang="zh-CN" altLang="en-US"/>
          </a:p>
        </p:txBody>
      </p:sp>
      <p:pic>
        <p:nvPicPr>
          <p:cNvPr id="5" name="图片占位符 4" descr="1472790080071309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93775" y="749300"/>
            <a:ext cx="10636885" cy="491744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365" y="5666280"/>
            <a:ext cx="7189200" cy="925200"/>
          </a:xfrm>
        </p:spPr>
        <p:txBody>
          <a:bodyPr/>
          <a:p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7765" y="74880"/>
            <a:ext cx="9536400" cy="460800"/>
          </a:xfrm>
        </p:spPr>
        <p:txBody>
          <a:bodyPr>
            <a:normAutofit fontScale="90000"/>
          </a:bodyPr>
          <a:p>
            <a:r>
              <a:rPr lang="zh-CN" altLang="en-US"/>
              <a:t>你被淘汰了。走吧。</a:t>
            </a:r>
            <a:endParaRPr lang="zh-CN" altLang="en-US"/>
          </a:p>
        </p:txBody>
      </p:sp>
      <p:pic>
        <p:nvPicPr>
          <p:cNvPr id="5" name="图片占位符 4" descr="猪蹄007爱上了牛肉面00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02895" y="643890"/>
            <a:ext cx="11358245" cy="523176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7065" y="5875830"/>
            <a:ext cx="7189200" cy="925200"/>
          </a:xfrm>
        </p:spPr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pic>
        <p:nvPicPr>
          <p:cNvPr id="6" name="李健 - 风吹麦浪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>
                  <p14:trim end="176322.000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0720" y="6028690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12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20" y="806450"/>
            <a:ext cx="9536430" cy="1527175"/>
          </a:xfrm>
        </p:spPr>
        <p:txBody>
          <a:bodyPr>
            <a:normAutofit/>
          </a:bodyPr>
          <a:p>
            <a:r>
              <a:rPr lang="zh-CN" altLang="en-US"/>
              <a:t>本文作者朱天乐 其他作品：</a:t>
            </a:r>
            <a:r>
              <a:rPr lang="zh-CN" altLang="en-US">
                <a:hlinkClick r:id="rId1" tooltip="" action="ppaction://hlinkfile"/>
              </a:rPr>
              <a:t>查理九世介绍</a:t>
            </a:r>
            <a:r>
              <a:rPr lang="zh-CN" altLang="en-US"/>
              <a:t>、</a:t>
            </a:r>
            <a:r>
              <a:rPr lang="zh-CN" altLang="en-US">
                <a:hlinkClick r:id="rId2" tooltip="" action="ppaction://hlinkfile"/>
              </a:rPr>
              <a:t>宋城奇遇记</a:t>
            </a:r>
            <a:r>
              <a:rPr lang="zh-CN" altLang="en-US"/>
              <a:t>、</a:t>
            </a:r>
            <a:r>
              <a:rPr lang="zh-CN" altLang="en-US">
                <a:hlinkClick r:id="rId3" tooltip="" action="ppaction://hlinkfile"/>
              </a:rPr>
              <a:t>去春游</a:t>
            </a:r>
            <a:r>
              <a:rPr lang="zh-CN" altLang="en-US"/>
              <a:t>、</a:t>
            </a:r>
            <a:r>
              <a:rPr lang="zh-CN" altLang="en-US">
                <a:hlinkClick r:id="rId4" tooltip="" action="ppaction://hlinkfile"/>
              </a:rPr>
              <a:t>我爱看书</a:t>
            </a:r>
            <a:r>
              <a:rPr lang="zh-CN" altLang="en-US"/>
              <a:t>等等。图片有</a:t>
            </a:r>
            <a:r>
              <a:rPr lang="zh-CN" altLang="en-US">
                <a:hlinkClick r:id="rId5" tooltip="" action="ppaction://hlinkfile"/>
              </a:rPr>
              <a:t>猪蹄</a:t>
            </a:r>
            <a:r>
              <a:rPr lang="en-US" altLang="zh-CN">
                <a:hlinkClick r:id="rId5" tooltip="" action="ppaction://hlinkfile"/>
              </a:rPr>
              <a:t>007</a:t>
            </a:r>
            <a:r>
              <a:rPr lang="zh-CN" altLang="en-US">
                <a:hlinkClick r:id="rId5" tooltip="" action="ppaction://hlinkfile"/>
              </a:rPr>
              <a:t>爱上了牛肉面</a:t>
            </a:r>
            <a:r>
              <a:rPr lang="en-US" altLang="zh-CN">
                <a:hlinkClick r:id="rId5" tooltip="" action="ppaction://hlinkfile"/>
              </a:rPr>
              <a:t>007</a:t>
            </a:r>
            <a:r>
              <a:rPr lang="zh-CN" altLang="en-US"/>
              <a:t>等等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42920" y="2039160"/>
            <a:ext cx="7189200" cy="925200"/>
          </a:xfrm>
        </p:spPr>
        <p:txBody>
          <a:bodyPr>
            <a:noAutofit/>
          </a:bodyPr>
          <a:p>
            <a:r>
              <a:rPr lang="en-US" altLang="zh-CN" sz="9600"/>
              <a:t>good bye!</a:t>
            </a:r>
            <a:endParaRPr lang="en-US" altLang="zh-CN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 lnSpcReduction="1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 smtClean="0"/>
              <a:t>关卡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sz="2400" dirty="0" smtClean="0"/>
              <a:t>问：小王把一只狗和一只鹅放进了冰箱，为什么狗死了，鹅却没死？</a:t>
            </a:r>
            <a:endParaRPr lang="zh-CN" altLang="en-US" sz="2400" dirty="0" smtClean="0"/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2595046" y="2209893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A.</a:t>
            </a:r>
            <a:r>
              <a:rPr lang="zh-CN" altLang="en-US" dirty="0" smtClean="0"/>
              <a:t>因为那只鹅是企鹅</a:t>
            </a:r>
            <a:endParaRPr lang="zh-CN" altLang="en-US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2595046" y="3477028"/>
            <a:ext cx="7420824" cy="979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B.</a:t>
            </a:r>
            <a:r>
              <a:rPr lang="zh-CN" altLang="en-US" dirty="0" smtClean="0"/>
              <a:t>鹅没有拿去冻</a:t>
            </a:r>
            <a:endParaRPr lang="zh-CN" altLang="en-US" dirty="0" smtClean="0"/>
          </a:p>
        </p:txBody>
      </p:sp>
      <p:sp>
        <p:nvSpPr>
          <p:cNvPr id="12" name="文本占位符 3">
            <a:hlinkClick r:id="rId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385496" y="4649479"/>
            <a:ext cx="7420824" cy="98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跳过一次</a:t>
            </a:r>
            <a:endParaRPr lang="zh-CN" altLang="en-US" dirty="0" smtClean="0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42010"/>
            <a:ext cx="1158303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恭喜恭喜！你答对了！</a:t>
            </a:r>
            <a:endParaRPr lang="zh-CN" altLang="en-US" sz="9600"/>
          </a:p>
        </p:txBody>
      </p:sp>
      <p:sp>
        <p:nvSpPr>
          <p:cNvPr id="3" name="文本框 2">
            <a:hlinkClick r:id="rId1" action="ppaction://hlinksldjump"/>
          </p:cNvPr>
          <p:cNvSpPr txBox="1"/>
          <p:nvPr/>
        </p:nvSpPr>
        <p:spPr>
          <a:xfrm>
            <a:off x="4312285" y="3684905"/>
            <a:ext cx="33566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hlinkClick r:id="rId1" action="ppaction://hlinksldjump"/>
              </a:rPr>
              <a:t>下一个问题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8800" y="407670"/>
            <a:ext cx="115836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答错了，再接再厉！</a:t>
            </a:r>
            <a:endParaRPr lang="zh-CN" altLang="en-US" sz="9600"/>
          </a:p>
        </p:txBody>
      </p:sp>
      <p:sp>
        <p:nvSpPr>
          <p:cNvPr id="5" name="文本框 4">
            <a:hlinkClick r:id="rId1" action="ppaction://hlinksldjump"/>
          </p:cNvPr>
          <p:cNvSpPr txBox="1"/>
          <p:nvPr/>
        </p:nvSpPr>
        <p:spPr>
          <a:xfrm>
            <a:off x="3601085" y="3078480"/>
            <a:ext cx="45542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下一个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9255" y="249555"/>
            <a:ext cx="1142555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你还有两次机会。</a:t>
            </a:r>
            <a:endParaRPr lang="zh-CN" altLang="en-US" sz="9600"/>
          </a:p>
          <a:p>
            <a:r>
              <a:rPr lang="zh-CN" altLang="en-US" sz="9600"/>
              <a:t>第三次之后会直接退出！</a:t>
            </a:r>
            <a:endParaRPr lang="zh-CN" altLang="en-US" sz="9600"/>
          </a:p>
        </p:txBody>
      </p:sp>
      <p:sp>
        <p:nvSpPr>
          <p:cNvPr id="5" name="文本框 4">
            <a:hlinkClick r:id="rId1" action="ppaction://hlinksldjump"/>
          </p:cNvPr>
          <p:cNvSpPr txBox="1"/>
          <p:nvPr/>
        </p:nvSpPr>
        <p:spPr>
          <a:xfrm>
            <a:off x="3219450" y="5001260"/>
            <a:ext cx="56597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下一个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456565" y="89535"/>
            <a:ext cx="10515600" cy="20808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班的同学的平均智商有</a:t>
            </a:r>
            <a:r>
              <a:rPr lang="en-US" altLang="zh-CN" sz="2800" dirty="0" smtClean="0"/>
              <a:t>110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班有</a:t>
            </a:r>
            <a:r>
              <a:rPr lang="en-US" altLang="zh-CN" sz="2800" dirty="0" smtClean="0"/>
              <a:t>120</a:t>
            </a:r>
            <a:r>
              <a:rPr lang="zh-CN" altLang="en-US" sz="2800" dirty="0" smtClean="0"/>
              <a:t>，老师问同学们：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两个班每个人的平均智商有多少？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甲同学说：</a:t>
            </a:r>
            <a:r>
              <a:rPr lang="en-US" altLang="zh-CN" sz="2800" dirty="0" smtClean="0"/>
              <a:t>“115”</a:t>
            </a:r>
            <a:r>
              <a:rPr lang="zh-CN" altLang="en-US" sz="2800" dirty="0" smtClean="0"/>
              <a:t>。乙同学说：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不知道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。为什么老师说乙同学答案是对的？</a:t>
            </a:r>
            <a:endParaRPr lang="zh-CN" altLang="en-US" sz="2800" dirty="0" smtClean="0"/>
          </a:p>
        </p:txBody>
      </p:sp>
      <p:sp>
        <p:nvSpPr>
          <p:cNvPr id="10" name="文本占位符 12">
            <a:hlinkClick r:id="rId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314960" y="3187700"/>
            <a:ext cx="7420610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B.</a:t>
            </a:r>
            <a:r>
              <a:rPr lang="zh-CN" altLang="en-US" dirty="0" smtClean="0"/>
              <a:t>没有人数，怎么求平均数？</a:t>
            </a:r>
            <a:endParaRPr lang="zh-CN" altLang="en-US" dirty="0" smtClean="0"/>
          </a:p>
        </p:txBody>
      </p:sp>
      <p:sp>
        <p:nvSpPr>
          <p:cNvPr id="11" name="文本占位符 14">
            <a:hlinkClick r:id="rId4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1748155" y="2208530"/>
            <a:ext cx="7420610" cy="979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/>
              <a:t>A.</a:t>
            </a:r>
            <a:r>
              <a:rPr lang="zh-CN" altLang="en-US" dirty="0" smtClean="0"/>
              <a:t>甲同学太自以为是了。</a:t>
            </a:r>
            <a:endParaRPr lang="zh-CN" altLang="en-US" dirty="0" smtClean="0"/>
          </a:p>
        </p:txBody>
      </p:sp>
      <p:sp>
        <p:nvSpPr>
          <p:cNvPr id="12" name="文本占位符 3">
            <a:hlinkClick r:id="rId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400300" y="4076700"/>
            <a:ext cx="7420610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跳过一次</a:t>
            </a:r>
            <a:endParaRPr lang="zh-CN" altLang="en-US" dirty="0" smtClean="0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8800" y="407670"/>
            <a:ext cx="115836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答错了，再接再厉！</a:t>
            </a:r>
            <a:endParaRPr lang="zh-CN" altLang="en-US" sz="9600"/>
          </a:p>
        </p:txBody>
      </p:sp>
      <p:sp>
        <p:nvSpPr>
          <p:cNvPr id="5" name="文本框 4"/>
          <p:cNvSpPr txBox="1"/>
          <p:nvPr/>
        </p:nvSpPr>
        <p:spPr>
          <a:xfrm>
            <a:off x="3587750" y="3158490"/>
            <a:ext cx="45542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下一个</a:t>
            </a:r>
            <a:endParaRPr lang="zh-CN" alt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42010"/>
            <a:ext cx="1158303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恭喜恭喜！你答对了！</a:t>
            </a:r>
            <a:endParaRPr lang="zh-CN" altLang="en-US" sz="9600"/>
          </a:p>
        </p:txBody>
      </p:sp>
      <p:sp>
        <p:nvSpPr>
          <p:cNvPr id="3" name="文本框 2"/>
          <p:cNvSpPr txBox="1"/>
          <p:nvPr/>
        </p:nvSpPr>
        <p:spPr>
          <a:xfrm>
            <a:off x="4312285" y="3684905"/>
            <a:ext cx="33566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下一个问题</a:t>
            </a:r>
            <a:endParaRPr lang="zh-CN" alt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23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1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4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.xml><?xml version="1.0" encoding="utf-8"?>
<p:tagLst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演示</Application>
  <PresentationFormat>宽屏</PresentationFormat>
  <Paragraphs>147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幼圆</vt:lpstr>
      <vt:lpstr>Comic Sans MS</vt:lpstr>
      <vt:lpstr>黑体</vt:lpstr>
      <vt:lpstr>微软雅黑</vt:lpstr>
      <vt:lpstr>Calibri</vt:lpstr>
      <vt:lpstr>Office 主题</vt:lpstr>
      <vt:lpstr>脑筋的Bar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你可以走了</vt:lpstr>
      <vt:lpstr>PowerPoint 演示文稿</vt:lpstr>
      <vt:lpstr>PowerPoint 演示文稿</vt:lpstr>
      <vt:lpstr>PowerPoint 演示文稿</vt:lpstr>
      <vt:lpstr>你赢了</vt:lpstr>
      <vt:lpstr>PowerPoint 演示文稿</vt:lpstr>
      <vt:lpstr>你赢了</vt:lpstr>
      <vt:lpstr>PowerPoint 演示文稿</vt:lpstr>
      <vt:lpstr>你成功了</vt:lpstr>
      <vt:lpstr>你被淘汰了。走吧。</vt:lpstr>
      <vt:lpstr>本文作者朱天乐 其他作品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2015-05-05T08:02:00Z</dcterms:created>
  <dcterms:modified xsi:type="dcterms:W3CDTF">2017-03-18T06:33:12Z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