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83" r:id="rId2"/>
    <p:sldId id="310" r:id="rId3"/>
    <p:sldId id="311" r:id="rId4"/>
    <p:sldId id="312" r:id="rId5"/>
    <p:sldId id="313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Condensed" panose="020F050202020403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C94AC-8200-469D-B752-1F4ABA8B9984}">
  <a:tblStyle styleId="{78AC94AC-8200-469D-B752-1F4ABA8B9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48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5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07225aae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07225aae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06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714375" y="1344824"/>
            <a:ext cx="7715100" cy="32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4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49900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559584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dd/mm/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</a:rPr>
              <a:t>yyyy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   --:--  --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2C074D-9146-D6B4-9037-C914F00703AA}"/>
              </a:ext>
            </a:extLst>
          </p:cNvPr>
          <p:cNvSpPr/>
          <p:nvPr/>
        </p:nvSpPr>
        <p:spPr>
          <a:xfrm>
            <a:off x="1962615" y="2237678"/>
            <a:ext cx="959002" cy="3340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công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tại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đây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950AD8-1CFB-FB83-5FA5-18309FB40AA3}"/>
              </a:ext>
            </a:extLst>
          </p:cNvPr>
          <p:cNvCxnSpPr>
            <a:stCxn id="5" idx="0"/>
          </p:cNvCxnSpPr>
          <p:nvPr/>
        </p:nvCxnSpPr>
        <p:spPr>
          <a:xfrm flipV="1">
            <a:off x="2442116" y="1740513"/>
            <a:ext cx="11153" cy="49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EC7191-5004-E02F-4DB5-9B22D18DD949}"/>
              </a:ext>
            </a:extLst>
          </p:cNvPr>
          <p:cNvSpPr/>
          <p:nvPr/>
        </p:nvSpPr>
        <p:spPr>
          <a:xfrm>
            <a:off x="5098791" y="2129650"/>
            <a:ext cx="959002" cy="55012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Thời</a:t>
            </a:r>
            <a:r>
              <a:rPr lang="en-US" sz="900" dirty="0"/>
              <a:t> </a:t>
            </a:r>
            <a:r>
              <a:rPr lang="en-US" sz="900" dirty="0" err="1"/>
              <a:t>gian</a:t>
            </a:r>
            <a:r>
              <a:rPr lang="en-US" sz="900" dirty="0"/>
              <a:t> </a:t>
            </a:r>
            <a:r>
              <a:rPr lang="en-US" sz="900" dirty="0" err="1"/>
              <a:t>hoàn</a:t>
            </a:r>
            <a:r>
              <a:rPr lang="en-US" sz="900" dirty="0"/>
              <a:t> </a:t>
            </a:r>
            <a:r>
              <a:rPr lang="en-US" sz="900" dirty="0" err="1"/>
              <a:t>thành</a:t>
            </a:r>
            <a:r>
              <a:rPr lang="en-US" sz="900" dirty="0"/>
              <a:t> </a:t>
            </a:r>
            <a:r>
              <a:rPr lang="en-US" sz="900" dirty="0" err="1"/>
              <a:t>công</a:t>
            </a:r>
            <a:r>
              <a:rPr lang="en-US" sz="900" dirty="0"/>
              <a:t> </a:t>
            </a:r>
            <a:r>
              <a:rPr lang="en-US" sz="900" dirty="0" err="1"/>
              <a:t>việc</a:t>
            </a:r>
            <a:endParaRPr lang="en-US" sz="9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EC0B6-F186-AAEC-A56F-1876AFF11DCD}"/>
              </a:ext>
            </a:extLst>
          </p:cNvPr>
          <p:cNvCxnSpPr>
            <a:cxnSpLocks/>
            <a:stCxn id="10" idx="0"/>
            <a:endCxn id="751" idx="2"/>
          </p:cNvCxnSpPr>
          <p:nvPr/>
        </p:nvCxnSpPr>
        <p:spPr>
          <a:xfrm flipV="1">
            <a:off x="5578292" y="1740513"/>
            <a:ext cx="0" cy="38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91D921-39C4-EE7E-2D56-6633CF36B0A1}"/>
              </a:ext>
            </a:extLst>
          </p:cNvPr>
          <p:cNvSpPr/>
          <p:nvPr/>
        </p:nvSpPr>
        <p:spPr>
          <a:xfrm>
            <a:off x="6714895" y="2075635"/>
            <a:ext cx="1234068" cy="658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540401-9856-09F2-AD4D-FBCDD4EB3E17}"/>
              </a:ext>
            </a:extLst>
          </p:cNvPr>
          <p:cNvCxnSpPr>
            <a:stCxn id="13" idx="0"/>
            <a:endCxn id="750" idx="2"/>
          </p:cNvCxnSpPr>
          <p:nvPr/>
        </p:nvCxnSpPr>
        <p:spPr>
          <a:xfrm flipV="1">
            <a:off x="7331929" y="1746122"/>
            <a:ext cx="0" cy="32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D834E3-79F2-6584-CC4D-4E44077B4B20}"/>
              </a:ext>
            </a:extLst>
          </p:cNvPr>
          <p:cNvSpPr/>
          <p:nvPr/>
        </p:nvSpPr>
        <p:spPr>
          <a:xfrm flipV="1">
            <a:off x="6340554" y="627546"/>
            <a:ext cx="84749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6E2831-CFCF-2B23-CCEB-A312DFD6BFE7}"/>
              </a:ext>
            </a:extLst>
          </p:cNvPr>
          <p:cNvSpPr/>
          <p:nvPr/>
        </p:nvSpPr>
        <p:spPr>
          <a:xfrm>
            <a:off x="4578111" y="306375"/>
            <a:ext cx="1747024" cy="68806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559584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dd/mm/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</a:rPr>
              <a:t>yyyy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   --:--  --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56E30C4D-A965-327E-093D-FFF846FDF6FD}"/>
              </a:ext>
            </a:extLst>
          </p:cNvPr>
          <p:cNvSpPr txBox="1">
            <a:spLocks/>
          </p:cNvSpPr>
          <p:nvPr/>
        </p:nvSpPr>
        <p:spPr>
          <a:xfrm>
            <a:off x="-270003" y="1382110"/>
            <a:ext cx="3637760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Dọn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nhà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78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559584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dd/mm/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</a:rPr>
              <a:t>yyyy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   --:--  --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AB6BDE-D676-50BF-DC1E-27E1D9DC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68" y="1782467"/>
            <a:ext cx="2783691" cy="1997623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56E30C4D-A965-327E-093D-FFF846FDF6FD}"/>
              </a:ext>
            </a:extLst>
          </p:cNvPr>
          <p:cNvSpPr txBox="1">
            <a:spLocks/>
          </p:cNvSpPr>
          <p:nvPr/>
        </p:nvSpPr>
        <p:spPr>
          <a:xfrm>
            <a:off x="-270003" y="1382110"/>
            <a:ext cx="3637760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Dọn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nhà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F1BB69E-669C-6D19-D30D-7A05C9D6CFE5}"/>
              </a:ext>
            </a:extLst>
          </p:cNvPr>
          <p:cNvSpPr/>
          <p:nvPr/>
        </p:nvSpPr>
        <p:spPr>
          <a:xfrm>
            <a:off x="3962400" y="2460702"/>
            <a:ext cx="92726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3A4C5-63E2-6020-A031-A5D13F71DE7E}"/>
              </a:ext>
            </a:extLst>
          </p:cNvPr>
          <p:cNvSpPr/>
          <p:nvPr/>
        </p:nvSpPr>
        <p:spPr>
          <a:xfrm>
            <a:off x="2914185" y="2148468"/>
            <a:ext cx="1048215" cy="6913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787546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16/10/2023   07:00  CH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56E30C4D-A965-327E-093D-FFF846FDF6FD}"/>
              </a:ext>
            </a:extLst>
          </p:cNvPr>
          <p:cNvSpPr txBox="1">
            <a:spLocks/>
          </p:cNvSpPr>
          <p:nvPr/>
        </p:nvSpPr>
        <p:spPr>
          <a:xfrm>
            <a:off x="-270003" y="1382110"/>
            <a:ext cx="3637760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Dọn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nhà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80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F183C9-92A3-DFEF-86AA-E9E8E9DE01C1}"/>
              </a:ext>
            </a:extLst>
          </p:cNvPr>
          <p:cNvSpPr/>
          <p:nvPr/>
        </p:nvSpPr>
        <p:spPr>
          <a:xfrm>
            <a:off x="0" y="-1"/>
            <a:ext cx="9144000" cy="8048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6" name="Title 2">
            <a:extLst>
              <a:ext uri="{FF2B5EF4-FFF2-40B4-BE49-F238E27FC236}">
                <a16:creationId xmlns:a16="http://schemas.microsoft.com/office/drawing/2014/main" id="{E7653ACD-7A6C-F601-A16F-42E41418536B}"/>
              </a:ext>
            </a:extLst>
          </p:cNvPr>
          <p:cNvSpPr txBox="1">
            <a:spLocks/>
          </p:cNvSpPr>
          <p:nvPr/>
        </p:nvSpPr>
        <p:spPr>
          <a:xfrm>
            <a:off x="185061" y="180547"/>
            <a:ext cx="2922524" cy="5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Danh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8" name="Google Shape;12436;p76">
            <a:extLst>
              <a:ext uri="{FF2B5EF4-FFF2-40B4-BE49-F238E27FC236}">
                <a16:creationId xmlns:a16="http://schemas.microsoft.com/office/drawing/2014/main" id="{0334E512-89F1-0284-A109-C9F20F0D5E36}"/>
              </a:ext>
            </a:extLst>
          </p:cNvPr>
          <p:cNvSpPr/>
          <p:nvPr/>
        </p:nvSpPr>
        <p:spPr>
          <a:xfrm>
            <a:off x="7218886" y="514453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Title 2">
            <a:extLst>
              <a:ext uri="{FF2B5EF4-FFF2-40B4-BE49-F238E27FC236}">
                <a16:creationId xmlns:a16="http://schemas.microsoft.com/office/drawing/2014/main" id="{13508453-EECC-3ADF-BC41-53742979180A}"/>
              </a:ext>
            </a:extLst>
          </p:cNvPr>
          <p:cNvSpPr txBox="1">
            <a:spLocks/>
          </p:cNvSpPr>
          <p:nvPr/>
        </p:nvSpPr>
        <p:spPr>
          <a:xfrm>
            <a:off x="7878649" y="461065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EN</a:t>
            </a:r>
          </a:p>
        </p:txBody>
      </p:sp>
      <p:sp>
        <p:nvSpPr>
          <p:cNvPr id="741" name="Title 2">
            <a:extLst>
              <a:ext uri="{FF2B5EF4-FFF2-40B4-BE49-F238E27FC236}">
                <a16:creationId xmlns:a16="http://schemas.microsoft.com/office/drawing/2014/main" id="{75220D36-7D6F-06F9-DE2F-8AF51E873436}"/>
              </a:ext>
            </a:extLst>
          </p:cNvPr>
          <p:cNvSpPr txBox="1">
            <a:spLocks/>
          </p:cNvSpPr>
          <p:nvPr/>
        </p:nvSpPr>
        <p:spPr>
          <a:xfrm>
            <a:off x="7218886" y="446250"/>
            <a:ext cx="605587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</a:rPr>
              <a:t>VN</a:t>
            </a:r>
          </a:p>
        </p:txBody>
      </p:sp>
      <p:sp>
        <p:nvSpPr>
          <p:cNvPr id="744" name="Google Shape;12436;p76">
            <a:extLst>
              <a:ext uri="{FF2B5EF4-FFF2-40B4-BE49-F238E27FC236}">
                <a16:creationId xmlns:a16="http://schemas.microsoft.com/office/drawing/2014/main" id="{75E55F67-205C-D41B-D618-C83200F72741}"/>
              </a:ext>
            </a:extLst>
          </p:cNvPr>
          <p:cNvSpPr/>
          <p:nvPr/>
        </p:nvSpPr>
        <p:spPr>
          <a:xfrm>
            <a:off x="7896092" y="513510"/>
            <a:ext cx="570702" cy="228074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12436;p76">
            <a:extLst>
              <a:ext uri="{FF2B5EF4-FFF2-40B4-BE49-F238E27FC236}">
                <a16:creationId xmlns:a16="http://schemas.microsoft.com/office/drawing/2014/main" id="{0EB85EE4-0646-11A6-68E0-4B1301D8CD70}"/>
              </a:ext>
            </a:extLst>
          </p:cNvPr>
          <p:cNvSpPr/>
          <p:nvPr/>
        </p:nvSpPr>
        <p:spPr>
          <a:xfrm>
            <a:off x="934240" y="1404179"/>
            <a:ext cx="3772132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12436;p76">
            <a:extLst>
              <a:ext uri="{FF2B5EF4-FFF2-40B4-BE49-F238E27FC236}">
                <a16:creationId xmlns:a16="http://schemas.microsoft.com/office/drawing/2014/main" id="{731DB685-854F-39F1-5715-2DBBDEDD7EA1}"/>
              </a:ext>
            </a:extLst>
          </p:cNvPr>
          <p:cNvSpPr/>
          <p:nvPr/>
        </p:nvSpPr>
        <p:spPr>
          <a:xfrm>
            <a:off x="4893695" y="1387546"/>
            <a:ext cx="1802453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12436;p76">
            <a:extLst>
              <a:ext uri="{FF2B5EF4-FFF2-40B4-BE49-F238E27FC236}">
                <a16:creationId xmlns:a16="http://schemas.microsoft.com/office/drawing/2014/main" id="{61BE3C39-9502-9F01-BFA3-6A383EC18B74}"/>
              </a:ext>
            </a:extLst>
          </p:cNvPr>
          <p:cNvSpPr/>
          <p:nvPr/>
        </p:nvSpPr>
        <p:spPr>
          <a:xfrm>
            <a:off x="6837429" y="1387546"/>
            <a:ext cx="952159" cy="354209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Title 2">
            <a:extLst>
              <a:ext uri="{FF2B5EF4-FFF2-40B4-BE49-F238E27FC236}">
                <a16:creationId xmlns:a16="http://schemas.microsoft.com/office/drawing/2014/main" id="{AB03DD57-B9FB-5639-617B-C7E568D71625}"/>
              </a:ext>
            </a:extLst>
          </p:cNvPr>
          <p:cNvSpPr txBox="1">
            <a:spLocks/>
          </p:cNvSpPr>
          <p:nvPr/>
        </p:nvSpPr>
        <p:spPr>
          <a:xfrm>
            <a:off x="6785209" y="1383529"/>
            <a:ext cx="1093440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err="1">
                <a:solidFill>
                  <a:schemeClr val="tx2"/>
                </a:solidFill>
              </a:rPr>
              <a:t>Thêm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thẻ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mới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51" name="Title 2">
            <a:extLst>
              <a:ext uri="{FF2B5EF4-FFF2-40B4-BE49-F238E27FC236}">
                <a16:creationId xmlns:a16="http://schemas.microsoft.com/office/drawing/2014/main" id="{BD2D291F-1FBA-7B76-5686-71C802ABF17F}"/>
              </a:ext>
            </a:extLst>
          </p:cNvPr>
          <p:cNvSpPr txBox="1">
            <a:spLocks/>
          </p:cNvSpPr>
          <p:nvPr/>
        </p:nvSpPr>
        <p:spPr>
          <a:xfrm>
            <a:off x="4798500" y="1377920"/>
            <a:ext cx="1787546" cy="3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16/10/2023   07:00  CH</a:t>
            </a:r>
          </a:p>
        </p:txBody>
      </p:sp>
      <p:grpSp>
        <p:nvGrpSpPr>
          <p:cNvPr id="773" name="Google Shape;8542;p69">
            <a:extLst>
              <a:ext uri="{FF2B5EF4-FFF2-40B4-BE49-F238E27FC236}">
                <a16:creationId xmlns:a16="http://schemas.microsoft.com/office/drawing/2014/main" id="{BE3819B5-9B65-BE11-97AC-EF556D7DCA59}"/>
              </a:ext>
            </a:extLst>
          </p:cNvPr>
          <p:cNvGrpSpPr/>
          <p:nvPr/>
        </p:nvGrpSpPr>
        <p:grpSpPr>
          <a:xfrm>
            <a:off x="6465673" y="1468724"/>
            <a:ext cx="183337" cy="180983"/>
            <a:chOff x="5220616" y="2791061"/>
            <a:chExt cx="373185" cy="302466"/>
          </a:xfrm>
        </p:grpSpPr>
        <p:sp>
          <p:nvSpPr>
            <p:cNvPr id="774" name="Google Shape;8543;p69">
              <a:extLst>
                <a:ext uri="{FF2B5EF4-FFF2-40B4-BE49-F238E27FC236}">
                  <a16:creationId xmlns:a16="http://schemas.microsoft.com/office/drawing/2014/main" id="{C3B2F43F-3A6B-4DDF-D8CB-87F405695523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544;p69">
              <a:extLst>
                <a:ext uri="{FF2B5EF4-FFF2-40B4-BE49-F238E27FC236}">
                  <a16:creationId xmlns:a16="http://schemas.microsoft.com/office/drawing/2014/main" id="{7996B1DF-4EE6-378C-C70C-663F5384691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8545;p69">
              <a:extLst>
                <a:ext uri="{FF2B5EF4-FFF2-40B4-BE49-F238E27FC236}">
                  <a16:creationId xmlns:a16="http://schemas.microsoft.com/office/drawing/2014/main" id="{1BEE1B95-4188-8A25-8761-CD267919F7AE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8546;p69">
              <a:extLst>
                <a:ext uri="{FF2B5EF4-FFF2-40B4-BE49-F238E27FC236}">
                  <a16:creationId xmlns:a16="http://schemas.microsoft.com/office/drawing/2014/main" id="{3568929A-6D87-2F43-11FB-8055FE76345F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8547;p69">
              <a:extLst>
                <a:ext uri="{FF2B5EF4-FFF2-40B4-BE49-F238E27FC236}">
                  <a16:creationId xmlns:a16="http://schemas.microsoft.com/office/drawing/2014/main" id="{C790FD12-DD71-2F67-100D-B0473B59AB0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8548;p69">
              <a:extLst>
                <a:ext uri="{FF2B5EF4-FFF2-40B4-BE49-F238E27FC236}">
                  <a16:creationId xmlns:a16="http://schemas.microsoft.com/office/drawing/2014/main" id="{2E8A369C-140D-FAD1-CE8D-D4E493BDC2FF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8549;p69">
              <a:extLst>
                <a:ext uri="{FF2B5EF4-FFF2-40B4-BE49-F238E27FC236}">
                  <a16:creationId xmlns:a16="http://schemas.microsoft.com/office/drawing/2014/main" id="{4B6F6D8B-729A-A707-B273-DD188A3E41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8550;p69">
              <a:extLst>
                <a:ext uri="{FF2B5EF4-FFF2-40B4-BE49-F238E27FC236}">
                  <a16:creationId xmlns:a16="http://schemas.microsoft.com/office/drawing/2014/main" id="{D4BC309B-1F17-4A40-02F2-8370DD92132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8551;p69">
              <a:extLst>
                <a:ext uri="{FF2B5EF4-FFF2-40B4-BE49-F238E27FC236}">
                  <a16:creationId xmlns:a16="http://schemas.microsoft.com/office/drawing/2014/main" id="{40D3980A-E565-1677-81D8-9C1E2FBF4B76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8552;p69">
              <a:extLst>
                <a:ext uri="{FF2B5EF4-FFF2-40B4-BE49-F238E27FC236}">
                  <a16:creationId xmlns:a16="http://schemas.microsoft.com/office/drawing/2014/main" id="{7C52FDFD-976F-8601-8415-24D70C975B3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8553;p69">
              <a:extLst>
                <a:ext uri="{FF2B5EF4-FFF2-40B4-BE49-F238E27FC236}">
                  <a16:creationId xmlns:a16="http://schemas.microsoft.com/office/drawing/2014/main" id="{FDA2C067-87B8-E107-1B9B-6ABA85522B57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8554;p69">
              <a:extLst>
                <a:ext uri="{FF2B5EF4-FFF2-40B4-BE49-F238E27FC236}">
                  <a16:creationId xmlns:a16="http://schemas.microsoft.com/office/drawing/2014/main" id="{E57FC602-6A3C-2DF6-7047-2DF0EEC65F1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8555;p69">
              <a:extLst>
                <a:ext uri="{FF2B5EF4-FFF2-40B4-BE49-F238E27FC236}">
                  <a16:creationId xmlns:a16="http://schemas.microsoft.com/office/drawing/2014/main" id="{F93ED466-D3BB-B2D8-19AA-0004893F096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8556;p69">
              <a:extLst>
                <a:ext uri="{FF2B5EF4-FFF2-40B4-BE49-F238E27FC236}">
                  <a16:creationId xmlns:a16="http://schemas.microsoft.com/office/drawing/2014/main" id="{34019435-9140-F109-0812-321828944AB5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8557;p69">
              <a:extLst>
                <a:ext uri="{FF2B5EF4-FFF2-40B4-BE49-F238E27FC236}">
                  <a16:creationId xmlns:a16="http://schemas.microsoft.com/office/drawing/2014/main" id="{9EAD1149-4FA5-3A38-8529-BEFAEAA583E1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8558;p69">
              <a:extLst>
                <a:ext uri="{FF2B5EF4-FFF2-40B4-BE49-F238E27FC236}">
                  <a16:creationId xmlns:a16="http://schemas.microsoft.com/office/drawing/2014/main" id="{F3DA962E-DE02-00A3-4464-7B64D311818B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8559;p69">
              <a:extLst>
                <a:ext uri="{FF2B5EF4-FFF2-40B4-BE49-F238E27FC236}">
                  <a16:creationId xmlns:a16="http://schemas.microsoft.com/office/drawing/2014/main" id="{FB5AE931-D736-E101-D021-96DAFA2A4EE4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8560;p69">
              <a:extLst>
                <a:ext uri="{FF2B5EF4-FFF2-40B4-BE49-F238E27FC236}">
                  <a16:creationId xmlns:a16="http://schemas.microsoft.com/office/drawing/2014/main" id="{7BC063F8-F937-092B-CA01-C7B0D4DD6BC3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56E30C4D-A965-327E-093D-FFF846FDF6FD}"/>
              </a:ext>
            </a:extLst>
          </p:cNvPr>
          <p:cNvSpPr txBox="1">
            <a:spLocks/>
          </p:cNvSpPr>
          <p:nvPr/>
        </p:nvSpPr>
        <p:spPr>
          <a:xfrm>
            <a:off x="-270003" y="1382110"/>
            <a:ext cx="3637760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Dọn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nhà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" name="Google Shape;8222;p68">
            <a:extLst>
              <a:ext uri="{FF2B5EF4-FFF2-40B4-BE49-F238E27FC236}">
                <a16:creationId xmlns:a16="http://schemas.microsoft.com/office/drawing/2014/main" id="{30A5DBE4-21EC-EF42-9601-811CDA6ABE9E}"/>
              </a:ext>
            </a:extLst>
          </p:cNvPr>
          <p:cNvGrpSpPr/>
          <p:nvPr/>
        </p:nvGrpSpPr>
        <p:grpSpPr>
          <a:xfrm>
            <a:off x="890173" y="2035153"/>
            <a:ext cx="7190017" cy="1016519"/>
            <a:chOff x="3530150" y="2790075"/>
            <a:chExt cx="1962600" cy="22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" name="Google Shape;8223;p68">
              <a:extLst>
                <a:ext uri="{FF2B5EF4-FFF2-40B4-BE49-F238E27FC236}">
                  <a16:creationId xmlns:a16="http://schemas.microsoft.com/office/drawing/2014/main" id="{3E00FB06-AFAF-56B0-0E7C-1D656602168A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" name="Google Shape;8224;p68">
              <a:extLst>
                <a:ext uri="{FF2B5EF4-FFF2-40B4-BE49-F238E27FC236}">
                  <a16:creationId xmlns:a16="http://schemas.microsoft.com/office/drawing/2014/main" id="{898B822A-2343-6FD0-751E-5B30FE9D4861}"/>
                </a:ext>
              </a:extLst>
            </p:cNvPr>
            <p:cNvSpPr/>
            <p:nvPr/>
          </p:nvSpPr>
          <p:spPr>
            <a:xfrm>
              <a:off x="3535069" y="2794464"/>
              <a:ext cx="1957681" cy="216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FDB4D12E-2A58-5E9E-8512-72E875105E17}"/>
              </a:ext>
            </a:extLst>
          </p:cNvPr>
          <p:cNvSpPr txBox="1">
            <a:spLocks/>
          </p:cNvSpPr>
          <p:nvPr/>
        </p:nvSpPr>
        <p:spPr>
          <a:xfrm>
            <a:off x="823555" y="2061868"/>
            <a:ext cx="1450644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Việc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5">
                    <a:lumMod val="10000"/>
                  </a:schemeClr>
                </a:solidFill>
              </a:rPr>
              <a:t>Dọn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10000"/>
                  </a:schemeClr>
                </a:solidFill>
              </a:rPr>
              <a:t>nhà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DE3017B-9270-B72B-811E-91F06D8BB8CD}"/>
              </a:ext>
            </a:extLst>
          </p:cNvPr>
          <p:cNvSpPr txBox="1">
            <a:spLocks/>
          </p:cNvSpPr>
          <p:nvPr/>
        </p:nvSpPr>
        <p:spPr>
          <a:xfrm>
            <a:off x="796885" y="2316671"/>
            <a:ext cx="2310699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Hạn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10-16-2023   19:00 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E33861F-2923-2801-9FBA-5B9FDDD28CA1}"/>
              </a:ext>
            </a:extLst>
          </p:cNvPr>
          <p:cNvSpPr txBox="1">
            <a:spLocks/>
          </p:cNvSpPr>
          <p:nvPr/>
        </p:nvSpPr>
        <p:spPr>
          <a:xfrm>
            <a:off x="6338944" y="2653850"/>
            <a:ext cx="1450644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Sửa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3BEC33F-B8BF-5982-5FF4-37E70CA03EFA}"/>
              </a:ext>
            </a:extLst>
          </p:cNvPr>
          <p:cNvSpPr txBox="1">
            <a:spLocks/>
          </p:cNvSpPr>
          <p:nvPr/>
        </p:nvSpPr>
        <p:spPr>
          <a:xfrm>
            <a:off x="6849420" y="2635752"/>
            <a:ext cx="1450644" cy="3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err="1">
                <a:solidFill>
                  <a:srgbClr val="FF0000"/>
                </a:solidFill>
              </a:rPr>
              <a:t>Huỷ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05D6AEC-246A-F431-6BA9-6960E6250733}"/>
              </a:ext>
            </a:extLst>
          </p:cNvPr>
          <p:cNvSpPr/>
          <p:nvPr/>
        </p:nvSpPr>
        <p:spPr>
          <a:xfrm flipV="1">
            <a:off x="4170555" y="3051672"/>
            <a:ext cx="260195" cy="3829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678E5-B756-4F83-978E-2AD29DF79F3D}"/>
              </a:ext>
            </a:extLst>
          </p:cNvPr>
          <p:cNvSpPr/>
          <p:nvPr/>
        </p:nvSpPr>
        <p:spPr>
          <a:xfrm>
            <a:off x="3689363" y="3445773"/>
            <a:ext cx="1204332" cy="4832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Thẻ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6389498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119</Words>
  <Application>Microsoft Office PowerPoint</Application>
  <PresentationFormat>On-screen Show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 Condensed</vt:lpstr>
      <vt:lpstr>Roboto</vt:lpstr>
      <vt:lpstr>Small Business Web Site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Dao Vuong</cp:lastModifiedBy>
  <cp:revision>3</cp:revision>
  <dcterms:modified xsi:type="dcterms:W3CDTF">2023-09-27T14:02:05Z</dcterms:modified>
</cp:coreProperties>
</file>