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6" r:id="rId2"/>
    <p:sldId id="264" r:id="rId3"/>
    <p:sldId id="274" r:id="rId4"/>
    <p:sldId id="257" r:id="rId5"/>
    <p:sldId id="267" r:id="rId6"/>
    <p:sldId id="268" r:id="rId7"/>
    <p:sldId id="269" r:id="rId8"/>
    <p:sldId id="271" r:id="rId9"/>
    <p:sldId id="275" r:id="rId10"/>
    <p:sldId id="272" r:id="rId11"/>
    <p:sldId id="266" r:id="rId12"/>
    <p:sldId id="27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89E6A6E-CB4A-400B-8C06-84E54E88F6D1}">
          <p14:sldIdLst>
            <p14:sldId id="256"/>
            <p14:sldId id="264"/>
            <p14:sldId id="274"/>
            <p14:sldId id="257"/>
            <p14:sldId id="267"/>
            <p14:sldId id="268"/>
            <p14:sldId id="269"/>
            <p14:sldId id="271"/>
            <p14:sldId id="275"/>
            <p14:sldId id="272"/>
            <p14:sldId id="266"/>
            <p14:sldId id="27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image" Target="../media/image16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E08A3-87FF-4A1B-BF64-0DCEB1FACBA9}" type="doc">
      <dgm:prSet loTypeId="urn:microsoft.com/office/officeart/2005/8/layout/hProcess10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6271273-A7F4-43C3-9C9A-8F97D75FFE15}">
      <dgm:prSet phldrT="[文本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zh-CN" altLang="en-US" sz="1800">
              <a:latin typeface="微软雅黑 Light" panose="020B0502040204020203" pitchFamily="34" charset="-122"/>
              <a:ea typeface="微软雅黑 Light" panose="020B0502040204020203" pitchFamily="34" charset="-122"/>
            </a:rPr>
            <a:t>设置缓冲</a:t>
          </a:r>
          <a:r>
            <a:rPr lang="en-US" altLang="zh-CN" sz="1800">
              <a:latin typeface="微软雅黑 Light" panose="020B0502040204020203" pitchFamily="34" charset="-122"/>
              <a:ea typeface="微软雅黑 Light" panose="020B0502040204020203" pitchFamily="34" charset="-122"/>
            </a:rPr>
            <a:t>(RenderTexture)</a:t>
          </a:r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2AB2A4-7163-4139-A59E-8A4A7AE96D53}" type="parTrans" cxnId="{E903E77E-8BC5-4697-BBDD-76396494970A}">
      <dgm:prSet/>
      <dgm:spPr/>
      <dgm:t>
        <a:bodyPr/>
        <a:lstStyle/>
        <a:p>
          <a:endParaRPr lang="en-US"/>
        </a:p>
      </dgm:t>
    </dgm:pt>
    <dgm:pt modelId="{A1F30D0F-78FE-4A57-B70D-7341F4409275}" type="sibTrans" cxnId="{E903E77E-8BC5-4697-BBDD-76396494970A}">
      <dgm:prSet/>
      <dgm:spPr/>
      <dgm:t>
        <a:bodyPr/>
        <a:lstStyle/>
        <a:p>
          <a:endParaRPr lang="en-US"/>
        </a:p>
      </dgm:t>
    </dgm:pt>
    <dgm:pt modelId="{8BF10F51-B3F6-42A9-9C6D-EA00FA5C4C20}">
      <dgm:prSet phldrT="[文本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1050"/>
            <a:t>CommandBuffer.SetRenderTarget()</a:t>
          </a:r>
          <a:endParaRPr lang="en-US" sz="1050"/>
        </a:p>
      </dgm:t>
    </dgm:pt>
    <dgm:pt modelId="{87A6B954-EC41-4027-97EF-143A7FC85136}" type="parTrans" cxnId="{3F2235E4-E725-4D72-B459-713C690E4B02}">
      <dgm:prSet/>
      <dgm:spPr/>
      <dgm:t>
        <a:bodyPr/>
        <a:lstStyle/>
        <a:p>
          <a:endParaRPr lang="en-US"/>
        </a:p>
      </dgm:t>
    </dgm:pt>
    <dgm:pt modelId="{D5F9E3C0-8052-4BCA-88DB-9CACADD8F09B}" type="sibTrans" cxnId="{3F2235E4-E725-4D72-B459-713C690E4B02}">
      <dgm:prSet/>
      <dgm:spPr/>
      <dgm:t>
        <a:bodyPr/>
        <a:lstStyle/>
        <a:p>
          <a:endParaRPr lang="en-US"/>
        </a:p>
      </dgm:t>
    </dgm:pt>
    <dgm:pt modelId="{A00E9D76-BE1C-446D-8CE3-C10078272F8D}">
      <dgm:prSet phldrT="[文本]" custT="1"/>
      <dgm:spPr>
        <a:solidFill>
          <a:schemeClr val="bg2">
            <a:lumMod val="75000"/>
            <a:alpha val="70000"/>
          </a:schemeClr>
        </a:solidFill>
      </dgm:spPr>
      <dgm:t>
        <a:bodyPr/>
        <a:lstStyle/>
        <a:p>
          <a:r>
            <a:rPr lang="zh-CN" altLang="en-US" sz="18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设置矩阵</a:t>
          </a:r>
          <a:endParaRPr lang="en-US" sz="18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28C01159-811A-4A7A-B878-92C9B5051268}" type="parTrans" cxnId="{53482EF1-7CA9-48FE-AB0D-AE84D45279DE}">
      <dgm:prSet/>
      <dgm:spPr/>
      <dgm:t>
        <a:bodyPr/>
        <a:lstStyle/>
        <a:p>
          <a:endParaRPr lang="en-US"/>
        </a:p>
      </dgm:t>
    </dgm:pt>
    <dgm:pt modelId="{7E772787-1D8B-4BE4-A7AA-F6ED289A49CE}" type="sibTrans" cxnId="{53482EF1-7CA9-48FE-AB0D-AE84D45279DE}">
      <dgm:prSet/>
      <dgm:spPr/>
      <dgm:t>
        <a:bodyPr/>
        <a:lstStyle/>
        <a:p>
          <a:endParaRPr lang="en-US"/>
        </a:p>
      </dgm:t>
    </dgm:pt>
    <dgm:pt modelId="{32F2B4D1-680F-454C-B6BE-4AEFC51071E0}">
      <dgm:prSet phldrT="[文本]" custT="1"/>
      <dgm:spPr>
        <a:solidFill>
          <a:schemeClr val="bg2">
            <a:lumMod val="75000"/>
            <a:alpha val="70000"/>
          </a:schemeClr>
        </a:solidFill>
      </dgm:spPr>
      <dgm:t>
        <a:bodyPr/>
        <a:lstStyle/>
        <a:p>
          <a:r>
            <a:rPr lang="en-US" altLang="zh-CN" sz="1050" kern="1200"/>
            <a:t>CommandBuffer.</a:t>
          </a:r>
          <a:r>
            <a:rPr lang="en-US" altLang="zh-CN" sz="1050" kern="120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SetViewProjectionMatrices()</a:t>
          </a:r>
          <a:endParaRPr lang="en-US" sz="1050" kern="1200">
            <a:solidFill>
              <a:prstClr val="white"/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8FD7B081-720C-4FAF-88F3-E44A26E7767C}" type="parTrans" cxnId="{85316E78-9EED-44AC-AB6F-BCFFD9AA1FCD}">
      <dgm:prSet/>
      <dgm:spPr/>
      <dgm:t>
        <a:bodyPr/>
        <a:lstStyle/>
        <a:p>
          <a:endParaRPr lang="en-US"/>
        </a:p>
      </dgm:t>
    </dgm:pt>
    <dgm:pt modelId="{0CB2D90A-01A9-4B34-95B4-A6458A99E221}" type="sibTrans" cxnId="{85316E78-9EED-44AC-AB6F-BCFFD9AA1FCD}">
      <dgm:prSet/>
      <dgm:spPr/>
      <dgm:t>
        <a:bodyPr/>
        <a:lstStyle/>
        <a:p>
          <a:endParaRPr lang="en-US"/>
        </a:p>
      </dgm:t>
    </dgm:pt>
    <dgm:pt modelId="{C1895BE8-515B-4600-9DED-3F7090CDFBC0}">
      <dgm:prSet phldrT="[文本]" custT="1"/>
      <dgm:spPr>
        <a:solidFill>
          <a:schemeClr val="bg2">
            <a:lumMod val="75000"/>
            <a:alpha val="50000"/>
          </a:schemeClr>
        </a:solidFill>
      </dgm:spPr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绘制</a:t>
          </a:r>
          <a:endParaRPr lang="en-US" sz="18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55725D01-91CE-47ED-91B2-839B19907B7A}" type="parTrans" cxnId="{0FC7144D-E3ED-409E-A944-7A8815C11D5F}">
      <dgm:prSet/>
      <dgm:spPr/>
      <dgm:t>
        <a:bodyPr/>
        <a:lstStyle/>
        <a:p>
          <a:endParaRPr lang="en-US"/>
        </a:p>
      </dgm:t>
    </dgm:pt>
    <dgm:pt modelId="{5F7915BF-E796-476B-A46F-A2C9DCA582CF}" type="sibTrans" cxnId="{0FC7144D-E3ED-409E-A944-7A8815C11D5F}">
      <dgm:prSet/>
      <dgm:spPr/>
      <dgm:t>
        <a:bodyPr/>
        <a:lstStyle/>
        <a:p>
          <a:endParaRPr lang="en-US"/>
        </a:p>
      </dgm:t>
    </dgm:pt>
    <dgm:pt modelId="{0244CC6D-48AF-42DE-9A32-99CA135153C0}">
      <dgm:prSet phldrT="[文本]" custT="1"/>
      <dgm:spPr>
        <a:solidFill>
          <a:schemeClr val="bg2">
            <a:lumMod val="75000"/>
            <a:alpha val="50000"/>
          </a:schemeClr>
        </a:solidFill>
      </dgm:spPr>
      <dgm:t>
        <a:bodyPr/>
        <a:lstStyle/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050" kern="120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Context.DrawXXX()</a:t>
          </a:r>
          <a:endParaRPr lang="en-US" sz="1050" kern="1200">
            <a:solidFill>
              <a:prstClr val="white"/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87B4B1A3-3773-41B3-83A6-E773D8AFB78D}" type="parTrans" cxnId="{DAAA691F-3598-4B63-A007-A15B882DC4E8}">
      <dgm:prSet/>
      <dgm:spPr/>
      <dgm:t>
        <a:bodyPr/>
        <a:lstStyle/>
        <a:p>
          <a:endParaRPr lang="en-US"/>
        </a:p>
      </dgm:t>
    </dgm:pt>
    <dgm:pt modelId="{01E67699-F312-4F26-9AF3-86AC35E5D9B8}" type="sibTrans" cxnId="{DAAA691F-3598-4B63-A007-A15B882DC4E8}">
      <dgm:prSet/>
      <dgm:spPr/>
      <dgm:t>
        <a:bodyPr/>
        <a:lstStyle/>
        <a:p>
          <a:endParaRPr lang="en-US"/>
        </a:p>
      </dgm:t>
    </dgm:pt>
    <dgm:pt modelId="{8AB9263E-75AC-46B4-84AD-FE2B7D14D931}">
      <dgm:prSet phldrT="[文本]" custT="1"/>
      <dgm:spPr>
        <a:solidFill>
          <a:schemeClr val="bg2">
            <a:lumMod val="75000"/>
            <a:alpha val="50000"/>
          </a:schemeClr>
        </a:solidFill>
      </dgm:spPr>
      <dgm:t>
        <a:bodyPr/>
        <a:lstStyle/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050" kern="120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CommandBuffer.DrawXXX()…</a:t>
          </a:r>
          <a:endParaRPr lang="en-US" sz="1050" kern="1200">
            <a:solidFill>
              <a:prstClr val="white"/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gm:t>
    </dgm:pt>
    <dgm:pt modelId="{D0C170F5-638D-42B7-88B0-A70E26E00349}" type="parTrans" cxnId="{BAB5BB44-39D7-443D-95D1-4501478EF988}">
      <dgm:prSet/>
      <dgm:spPr/>
      <dgm:t>
        <a:bodyPr/>
        <a:lstStyle/>
        <a:p>
          <a:endParaRPr lang="en-US"/>
        </a:p>
      </dgm:t>
    </dgm:pt>
    <dgm:pt modelId="{71B1EFF9-8146-460D-8AA5-2ADFF3D761E5}" type="sibTrans" cxnId="{BAB5BB44-39D7-443D-95D1-4501478EF988}">
      <dgm:prSet/>
      <dgm:spPr/>
      <dgm:t>
        <a:bodyPr/>
        <a:lstStyle/>
        <a:p>
          <a:endParaRPr lang="en-US"/>
        </a:p>
      </dgm:t>
    </dgm:pt>
    <dgm:pt modelId="{3BFB6E6C-CDBC-481B-B26A-A0F3FBFDC7E0}" type="pres">
      <dgm:prSet presAssocID="{681E08A3-87FF-4A1B-BF64-0DCEB1FACBA9}" presName="Name0" presStyleCnt="0">
        <dgm:presLayoutVars>
          <dgm:dir/>
          <dgm:resizeHandles val="exact"/>
        </dgm:presLayoutVars>
      </dgm:prSet>
      <dgm:spPr/>
    </dgm:pt>
    <dgm:pt modelId="{52037DF9-85AA-4C60-A6F7-2E81C32201B2}" type="pres">
      <dgm:prSet presAssocID="{C6271273-A7F4-43C3-9C9A-8F97D75FFE15}" presName="composite" presStyleCnt="0"/>
      <dgm:spPr/>
    </dgm:pt>
    <dgm:pt modelId="{0F9A50EC-F269-4010-BC2F-B547217DE1E4}" type="pres">
      <dgm:prSet presAssocID="{C6271273-A7F4-43C3-9C9A-8F97D75FFE15}" presName="imagSh" presStyleLbl="bgImgPlace1" presStyleIdx="0" presStyleCnt="3"/>
      <dgm:spPr>
        <a:blipFill>
          <a:blip xmlns:r="http://schemas.openxmlformats.org/officeDocument/2006/relationships" r:embed="rId1"/>
          <a:srcRect/>
          <a:stretch>
            <a:fillRect l="-57000" r="-57000"/>
          </a:stretch>
        </a:blipFill>
        <a:ln>
          <a:solidFill>
            <a:schemeClr val="tx1">
              <a:lumMod val="50000"/>
            </a:schemeClr>
          </a:solidFill>
        </a:ln>
      </dgm:spPr>
    </dgm:pt>
    <dgm:pt modelId="{563E3ED3-1F66-4A3C-8196-411E60CBF9AF}" type="pres">
      <dgm:prSet presAssocID="{C6271273-A7F4-43C3-9C9A-8F97D75FFE15}" presName="txNode" presStyleLbl="node1" presStyleIdx="0" presStyleCnt="3" custScaleX="141270" custScaleY="43523">
        <dgm:presLayoutVars>
          <dgm:bulletEnabled val="1"/>
        </dgm:presLayoutVars>
      </dgm:prSet>
      <dgm:spPr/>
    </dgm:pt>
    <dgm:pt modelId="{342DABA5-724C-4FA8-A34D-F23756332689}" type="pres">
      <dgm:prSet presAssocID="{A1F30D0F-78FE-4A57-B70D-7341F4409275}" presName="sibTrans" presStyleLbl="sibTrans2D1" presStyleIdx="0" presStyleCnt="2"/>
      <dgm:spPr/>
    </dgm:pt>
    <dgm:pt modelId="{DEC2A723-13B6-4486-85EB-52E6DFE5ABF3}" type="pres">
      <dgm:prSet presAssocID="{A1F30D0F-78FE-4A57-B70D-7341F4409275}" presName="connTx" presStyleLbl="sibTrans2D1" presStyleIdx="0" presStyleCnt="2"/>
      <dgm:spPr/>
    </dgm:pt>
    <dgm:pt modelId="{6A70E3E7-4C46-4B0B-89CF-A2D6A6ED30C1}" type="pres">
      <dgm:prSet presAssocID="{A00E9D76-BE1C-446D-8CE3-C10078272F8D}" presName="composite" presStyleCnt="0"/>
      <dgm:spPr/>
    </dgm:pt>
    <dgm:pt modelId="{B853ECE8-E689-474E-962C-688717FB1644}" type="pres">
      <dgm:prSet presAssocID="{A00E9D76-BE1C-446D-8CE3-C10078272F8D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solidFill>
            <a:schemeClr val="tx1">
              <a:lumMod val="50000"/>
            </a:schemeClr>
          </a:solidFill>
        </a:ln>
      </dgm:spPr>
    </dgm:pt>
    <dgm:pt modelId="{FDA82AEA-19F2-4DB2-9CA3-497D1533772C}" type="pres">
      <dgm:prSet presAssocID="{A00E9D76-BE1C-446D-8CE3-C10078272F8D}" presName="txNode" presStyleLbl="node1" presStyleIdx="1" presStyleCnt="3" custScaleX="154910" custScaleY="44277">
        <dgm:presLayoutVars>
          <dgm:bulletEnabled val="1"/>
        </dgm:presLayoutVars>
      </dgm:prSet>
      <dgm:spPr/>
    </dgm:pt>
    <dgm:pt modelId="{411747EC-F5DA-495B-A0CA-4EBA2321ADC1}" type="pres">
      <dgm:prSet presAssocID="{7E772787-1D8B-4BE4-A7AA-F6ED289A49CE}" presName="sibTrans" presStyleLbl="sibTrans2D1" presStyleIdx="1" presStyleCnt="2"/>
      <dgm:spPr/>
    </dgm:pt>
    <dgm:pt modelId="{CB5D2F58-9061-49F2-940E-375DB1ABE218}" type="pres">
      <dgm:prSet presAssocID="{7E772787-1D8B-4BE4-A7AA-F6ED289A49CE}" presName="connTx" presStyleLbl="sibTrans2D1" presStyleIdx="1" presStyleCnt="2"/>
      <dgm:spPr/>
    </dgm:pt>
    <dgm:pt modelId="{8F3D39E7-F006-4CC4-A8EF-91AC801C702A}" type="pres">
      <dgm:prSet presAssocID="{C1895BE8-515B-4600-9DED-3F7090CDFBC0}" presName="composite" presStyleCnt="0"/>
      <dgm:spPr/>
    </dgm:pt>
    <dgm:pt modelId="{E2B86B9C-4B88-482F-A5ED-60BE471A1EDB}" type="pres">
      <dgm:prSet presAssocID="{C1895BE8-515B-4600-9DED-3F7090CDFBC0}" presName="imagSh" presStyleLbl="bgImgPlace1" presStyleIdx="2" presStyleCnt="3"/>
      <dgm:spPr>
        <a:blipFill>
          <a:blip xmlns:r="http://schemas.openxmlformats.org/officeDocument/2006/relationships" r:embed="rId3"/>
          <a:srcRect/>
          <a:stretch>
            <a:fillRect t="-2000" b="-2000"/>
          </a:stretch>
        </a:blipFill>
        <a:ln>
          <a:solidFill>
            <a:schemeClr val="tx1">
              <a:lumMod val="50000"/>
            </a:schemeClr>
          </a:solidFill>
        </a:ln>
      </dgm:spPr>
    </dgm:pt>
    <dgm:pt modelId="{73E43213-BB19-425B-9EE5-BFB90624633A}" type="pres">
      <dgm:prSet presAssocID="{C1895BE8-515B-4600-9DED-3F7090CDFBC0}" presName="txNode" presStyleLbl="node1" presStyleIdx="2" presStyleCnt="3" custScaleX="143330" custScaleY="43523">
        <dgm:presLayoutVars>
          <dgm:bulletEnabled val="1"/>
        </dgm:presLayoutVars>
      </dgm:prSet>
      <dgm:spPr/>
    </dgm:pt>
  </dgm:ptLst>
  <dgm:cxnLst>
    <dgm:cxn modelId="{2026521C-ABAB-4B40-9738-CF1303F6BA14}" type="presOf" srcId="{7E772787-1D8B-4BE4-A7AA-F6ED289A49CE}" destId="{411747EC-F5DA-495B-A0CA-4EBA2321ADC1}" srcOrd="0" destOrd="0" presId="urn:microsoft.com/office/officeart/2005/8/layout/hProcess10"/>
    <dgm:cxn modelId="{DAAA691F-3598-4B63-A007-A15B882DC4E8}" srcId="{C1895BE8-515B-4600-9DED-3F7090CDFBC0}" destId="{0244CC6D-48AF-42DE-9A32-99CA135153C0}" srcOrd="0" destOrd="0" parTransId="{87B4B1A3-3773-41B3-83A6-E773D8AFB78D}" sibTransId="{01E67699-F312-4F26-9AF3-86AC35E5D9B8}"/>
    <dgm:cxn modelId="{34075F31-8911-497C-826C-781E4CA3DF59}" type="presOf" srcId="{C6271273-A7F4-43C3-9C9A-8F97D75FFE15}" destId="{563E3ED3-1F66-4A3C-8196-411E60CBF9AF}" srcOrd="0" destOrd="0" presId="urn:microsoft.com/office/officeart/2005/8/layout/hProcess10"/>
    <dgm:cxn modelId="{BAB5BB44-39D7-443D-95D1-4501478EF988}" srcId="{C1895BE8-515B-4600-9DED-3F7090CDFBC0}" destId="{8AB9263E-75AC-46B4-84AD-FE2B7D14D931}" srcOrd="1" destOrd="0" parTransId="{D0C170F5-638D-42B7-88B0-A70E26E00349}" sibTransId="{71B1EFF9-8146-460D-8AA5-2ADFF3D761E5}"/>
    <dgm:cxn modelId="{FDF8F547-3648-4C88-B7F4-31FC841CE721}" type="presOf" srcId="{8AB9263E-75AC-46B4-84AD-FE2B7D14D931}" destId="{73E43213-BB19-425B-9EE5-BFB90624633A}" srcOrd="0" destOrd="2" presId="urn:microsoft.com/office/officeart/2005/8/layout/hProcess10"/>
    <dgm:cxn modelId="{EAB83668-64F7-4C56-A72E-C7DE232745E9}" type="presOf" srcId="{A1F30D0F-78FE-4A57-B70D-7341F4409275}" destId="{DEC2A723-13B6-4486-85EB-52E6DFE5ABF3}" srcOrd="1" destOrd="0" presId="urn:microsoft.com/office/officeart/2005/8/layout/hProcess10"/>
    <dgm:cxn modelId="{CA68A448-7B2F-4002-BCE7-10366926B4BA}" type="presOf" srcId="{681E08A3-87FF-4A1B-BF64-0DCEB1FACBA9}" destId="{3BFB6E6C-CDBC-481B-B26A-A0F3FBFDC7E0}" srcOrd="0" destOrd="0" presId="urn:microsoft.com/office/officeart/2005/8/layout/hProcess10"/>
    <dgm:cxn modelId="{0FC7144D-E3ED-409E-A944-7A8815C11D5F}" srcId="{681E08A3-87FF-4A1B-BF64-0DCEB1FACBA9}" destId="{C1895BE8-515B-4600-9DED-3F7090CDFBC0}" srcOrd="2" destOrd="0" parTransId="{55725D01-91CE-47ED-91B2-839B19907B7A}" sibTransId="{5F7915BF-E796-476B-A46F-A2C9DCA582CF}"/>
    <dgm:cxn modelId="{85316E78-9EED-44AC-AB6F-BCFFD9AA1FCD}" srcId="{A00E9D76-BE1C-446D-8CE3-C10078272F8D}" destId="{32F2B4D1-680F-454C-B6BE-4AEFC51071E0}" srcOrd="0" destOrd="0" parTransId="{8FD7B081-720C-4FAF-88F3-E44A26E7767C}" sibTransId="{0CB2D90A-01A9-4B34-95B4-A6458A99E221}"/>
    <dgm:cxn modelId="{E903E77E-8BC5-4697-BBDD-76396494970A}" srcId="{681E08A3-87FF-4A1B-BF64-0DCEB1FACBA9}" destId="{C6271273-A7F4-43C3-9C9A-8F97D75FFE15}" srcOrd="0" destOrd="0" parTransId="{372AB2A4-7163-4139-A59E-8A4A7AE96D53}" sibTransId="{A1F30D0F-78FE-4A57-B70D-7341F4409275}"/>
    <dgm:cxn modelId="{14254DA9-D5D3-43C2-B552-8B3DF526794B}" type="presOf" srcId="{32F2B4D1-680F-454C-B6BE-4AEFC51071E0}" destId="{FDA82AEA-19F2-4DB2-9CA3-497D1533772C}" srcOrd="0" destOrd="1" presId="urn:microsoft.com/office/officeart/2005/8/layout/hProcess10"/>
    <dgm:cxn modelId="{BC6E34C8-B93B-4936-B221-D14A138CD8CE}" type="presOf" srcId="{A00E9D76-BE1C-446D-8CE3-C10078272F8D}" destId="{FDA82AEA-19F2-4DB2-9CA3-497D1533772C}" srcOrd="0" destOrd="0" presId="urn:microsoft.com/office/officeart/2005/8/layout/hProcess10"/>
    <dgm:cxn modelId="{7ACDCAC8-316E-437F-989E-1682578FB40D}" type="presOf" srcId="{0244CC6D-48AF-42DE-9A32-99CA135153C0}" destId="{73E43213-BB19-425B-9EE5-BFB90624633A}" srcOrd="0" destOrd="1" presId="urn:microsoft.com/office/officeart/2005/8/layout/hProcess10"/>
    <dgm:cxn modelId="{976E68CC-68C2-49C1-8EA2-9526F2AA5B74}" type="presOf" srcId="{C1895BE8-515B-4600-9DED-3F7090CDFBC0}" destId="{73E43213-BB19-425B-9EE5-BFB90624633A}" srcOrd="0" destOrd="0" presId="urn:microsoft.com/office/officeart/2005/8/layout/hProcess10"/>
    <dgm:cxn modelId="{31FC98E0-E580-4B8F-8C20-E573855763C3}" type="presOf" srcId="{A1F30D0F-78FE-4A57-B70D-7341F4409275}" destId="{342DABA5-724C-4FA8-A34D-F23756332689}" srcOrd="0" destOrd="0" presId="urn:microsoft.com/office/officeart/2005/8/layout/hProcess10"/>
    <dgm:cxn modelId="{3F2235E4-E725-4D72-B459-713C690E4B02}" srcId="{C6271273-A7F4-43C3-9C9A-8F97D75FFE15}" destId="{8BF10F51-B3F6-42A9-9C6D-EA00FA5C4C20}" srcOrd="0" destOrd="0" parTransId="{87A6B954-EC41-4027-97EF-143A7FC85136}" sibTransId="{D5F9E3C0-8052-4BCA-88DB-9CACADD8F09B}"/>
    <dgm:cxn modelId="{480683E6-6342-4AEA-96CD-F61D8930DD4A}" type="presOf" srcId="{7E772787-1D8B-4BE4-A7AA-F6ED289A49CE}" destId="{CB5D2F58-9061-49F2-940E-375DB1ABE218}" srcOrd="1" destOrd="0" presId="urn:microsoft.com/office/officeart/2005/8/layout/hProcess10"/>
    <dgm:cxn modelId="{53482EF1-7CA9-48FE-AB0D-AE84D45279DE}" srcId="{681E08A3-87FF-4A1B-BF64-0DCEB1FACBA9}" destId="{A00E9D76-BE1C-446D-8CE3-C10078272F8D}" srcOrd="1" destOrd="0" parTransId="{28C01159-811A-4A7A-B878-92C9B5051268}" sibTransId="{7E772787-1D8B-4BE4-A7AA-F6ED289A49CE}"/>
    <dgm:cxn modelId="{E75660FF-FD0D-4E11-B9B8-3860AB659C2E}" type="presOf" srcId="{8BF10F51-B3F6-42A9-9C6D-EA00FA5C4C20}" destId="{563E3ED3-1F66-4A3C-8196-411E60CBF9AF}" srcOrd="0" destOrd="1" presId="urn:microsoft.com/office/officeart/2005/8/layout/hProcess10"/>
    <dgm:cxn modelId="{0C61A6C8-F19E-411E-8589-E242B087C7C3}" type="presParOf" srcId="{3BFB6E6C-CDBC-481B-B26A-A0F3FBFDC7E0}" destId="{52037DF9-85AA-4C60-A6F7-2E81C32201B2}" srcOrd="0" destOrd="0" presId="urn:microsoft.com/office/officeart/2005/8/layout/hProcess10"/>
    <dgm:cxn modelId="{A9803EAB-383B-4291-BBF5-379B5C9FCECF}" type="presParOf" srcId="{52037DF9-85AA-4C60-A6F7-2E81C32201B2}" destId="{0F9A50EC-F269-4010-BC2F-B547217DE1E4}" srcOrd="0" destOrd="0" presId="urn:microsoft.com/office/officeart/2005/8/layout/hProcess10"/>
    <dgm:cxn modelId="{B78BFE17-2248-4E40-BD68-9999EA57C828}" type="presParOf" srcId="{52037DF9-85AA-4C60-A6F7-2E81C32201B2}" destId="{563E3ED3-1F66-4A3C-8196-411E60CBF9AF}" srcOrd="1" destOrd="0" presId="urn:microsoft.com/office/officeart/2005/8/layout/hProcess10"/>
    <dgm:cxn modelId="{82217C97-C673-4875-ADB5-187E0ED03646}" type="presParOf" srcId="{3BFB6E6C-CDBC-481B-B26A-A0F3FBFDC7E0}" destId="{342DABA5-724C-4FA8-A34D-F23756332689}" srcOrd="1" destOrd="0" presId="urn:microsoft.com/office/officeart/2005/8/layout/hProcess10"/>
    <dgm:cxn modelId="{081E8D9F-545B-46DE-A2DB-67723E2FAF39}" type="presParOf" srcId="{342DABA5-724C-4FA8-A34D-F23756332689}" destId="{DEC2A723-13B6-4486-85EB-52E6DFE5ABF3}" srcOrd="0" destOrd="0" presId="urn:microsoft.com/office/officeart/2005/8/layout/hProcess10"/>
    <dgm:cxn modelId="{D06E4034-E8A3-438E-8279-E86433E76808}" type="presParOf" srcId="{3BFB6E6C-CDBC-481B-B26A-A0F3FBFDC7E0}" destId="{6A70E3E7-4C46-4B0B-89CF-A2D6A6ED30C1}" srcOrd="2" destOrd="0" presId="urn:microsoft.com/office/officeart/2005/8/layout/hProcess10"/>
    <dgm:cxn modelId="{266A666C-C215-47AD-A05A-813495039A2A}" type="presParOf" srcId="{6A70E3E7-4C46-4B0B-89CF-A2D6A6ED30C1}" destId="{B853ECE8-E689-474E-962C-688717FB1644}" srcOrd="0" destOrd="0" presId="urn:microsoft.com/office/officeart/2005/8/layout/hProcess10"/>
    <dgm:cxn modelId="{1BDED0A5-7B27-4BE1-AD13-0F6FBC54CF53}" type="presParOf" srcId="{6A70E3E7-4C46-4B0B-89CF-A2D6A6ED30C1}" destId="{FDA82AEA-19F2-4DB2-9CA3-497D1533772C}" srcOrd="1" destOrd="0" presId="urn:microsoft.com/office/officeart/2005/8/layout/hProcess10"/>
    <dgm:cxn modelId="{3D9376BA-FFDF-4D53-8356-8E1318AB2139}" type="presParOf" srcId="{3BFB6E6C-CDBC-481B-B26A-A0F3FBFDC7E0}" destId="{411747EC-F5DA-495B-A0CA-4EBA2321ADC1}" srcOrd="3" destOrd="0" presId="urn:microsoft.com/office/officeart/2005/8/layout/hProcess10"/>
    <dgm:cxn modelId="{6B3A4A16-F4A5-4CAC-AF9E-B57C40C77FE6}" type="presParOf" srcId="{411747EC-F5DA-495B-A0CA-4EBA2321ADC1}" destId="{CB5D2F58-9061-49F2-940E-375DB1ABE218}" srcOrd="0" destOrd="0" presId="urn:microsoft.com/office/officeart/2005/8/layout/hProcess10"/>
    <dgm:cxn modelId="{1DFE7DE2-A90C-4AFE-9A61-E6FB9CFFEFEC}" type="presParOf" srcId="{3BFB6E6C-CDBC-481B-B26A-A0F3FBFDC7E0}" destId="{8F3D39E7-F006-4CC4-A8EF-91AC801C702A}" srcOrd="4" destOrd="0" presId="urn:microsoft.com/office/officeart/2005/8/layout/hProcess10"/>
    <dgm:cxn modelId="{000C8232-99AA-4C49-873C-1837266DDE56}" type="presParOf" srcId="{8F3D39E7-F006-4CC4-A8EF-91AC801C702A}" destId="{E2B86B9C-4B88-482F-A5ED-60BE471A1EDB}" srcOrd="0" destOrd="0" presId="urn:microsoft.com/office/officeart/2005/8/layout/hProcess10"/>
    <dgm:cxn modelId="{9D1F8E41-B4D3-4146-BB93-689440A33E81}" type="presParOf" srcId="{8F3D39E7-F006-4CC4-A8EF-91AC801C702A}" destId="{73E43213-BB19-425B-9EE5-BFB90624633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5877C-F6CF-4BEF-9B34-02BA5A94945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1D6B07-7E55-4E50-B09A-AE2A620FCE40}">
      <dgm:prSet phldrT="[文本]" custT="1"/>
      <dgm:spPr>
        <a:solidFill>
          <a:schemeClr val="bg1"/>
        </a:solidFill>
      </dgm:spPr>
      <dgm:t>
        <a:bodyPr/>
        <a:lstStyle/>
        <a:p>
          <a:pPr algn="ctr"/>
          <a:r>
            <a:rPr lang="en-US" altLang="zh-CN" sz="11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UniversalRenderPipelineAsset</a:t>
          </a:r>
          <a:endParaRPr lang="zh-CN" altLang="en-US" sz="11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46CA1404-0FB1-4DEF-A17C-F47B1769F2F6}" type="parTrans" cxnId="{4E2247F6-6B5C-4844-9CEE-6F4C10C9B163}">
      <dgm:prSet/>
      <dgm:spPr/>
      <dgm:t>
        <a:bodyPr/>
        <a:lstStyle/>
        <a:p>
          <a:endParaRPr lang="zh-CN" altLang="en-US"/>
        </a:p>
      </dgm:t>
    </dgm:pt>
    <dgm:pt modelId="{2BB3EE6E-6C0D-4CD9-8B7E-6A10DB34BCC7}" type="sibTrans" cxnId="{4E2247F6-6B5C-4844-9CEE-6F4C10C9B163}">
      <dgm:prSet/>
      <dgm:spPr/>
      <dgm:t>
        <a:bodyPr/>
        <a:lstStyle/>
        <a:p>
          <a:endParaRPr lang="zh-CN" altLang="en-US"/>
        </a:p>
      </dgm:t>
    </dgm:pt>
    <dgm:pt modelId="{A075809C-1307-404B-8BE2-C790429A2CC3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管线配置</a:t>
          </a:r>
        </a:p>
      </dgm:t>
    </dgm:pt>
    <dgm:pt modelId="{E2C50F5D-6787-4B30-99F3-2E8B2440093D}" type="parTrans" cxnId="{DA77156C-1E4F-41F0-A3D0-E80FFD6C42C7}">
      <dgm:prSet/>
      <dgm:spPr/>
      <dgm:t>
        <a:bodyPr/>
        <a:lstStyle/>
        <a:p>
          <a:endParaRPr lang="zh-CN" altLang="en-US"/>
        </a:p>
      </dgm:t>
    </dgm:pt>
    <dgm:pt modelId="{20F1AB53-DA7C-4DA8-B077-EBE5102A4762}" type="sibTrans" cxnId="{DA77156C-1E4F-41F0-A3D0-E80FFD6C42C7}">
      <dgm:prSet/>
      <dgm:spPr/>
      <dgm:t>
        <a:bodyPr/>
        <a:lstStyle/>
        <a:p>
          <a:endParaRPr lang="zh-CN" altLang="en-US"/>
        </a:p>
      </dgm:t>
    </dgm:pt>
    <dgm:pt modelId="{F46C5FB2-1ACD-41C2-8439-C29CE4570092}">
      <dgm:prSet phldrT="[文本]" custT="1"/>
      <dgm:spPr>
        <a:solidFill>
          <a:schemeClr val="bg1"/>
        </a:solidFill>
      </dgm:spPr>
      <dgm:t>
        <a:bodyPr/>
        <a:lstStyle/>
        <a:p>
          <a:pPr algn="ctr"/>
          <a:r>
            <a:rPr lang="en-US" altLang="zh-CN" sz="105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UniversalRenderPipeline</a:t>
          </a:r>
          <a:endParaRPr lang="zh-CN" altLang="en-US" sz="105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A227268-5E2D-4DBD-819D-1BFA63E09685}" type="parTrans" cxnId="{3F3130A5-BFB7-4DDF-A579-56A176AD1BEC}">
      <dgm:prSet/>
      <dgm:spPr/>
      <dgm:t>
        <a:bodyPr/>
        <a:lstStyle/>
        <a:p>
          <a:endParaRPr lang="zh-CN" altLang="en-US"/>
        </a:p>
      </dgm:t>
    </dgm:pt>
    <dgm:pt modelId="{9E52F9CE-EAF4-4A18-AC4E-4B890030EEB1}" type="sibTrans" cxnId="{3F3130A5-BFB7-4DDF-A579-56A176AD1BEC}">
      <dgm:prSet/>
      <dgm:spPr/>
      <dgm:t>
        <a:bodyPr/>
        <a:lstStyle/>
        <a:p>
          <a:endParaRPr lang="zh-CN" altLang="en-US"/>
        </a:p>
      </dgm:t>
    </dgm:pt>
    <dgm:pt modelId="{C9C1510A-BC1E-4EAC-8298-E0EA32E084B9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管线实例</a:t>
          </a:r>
        </a:p>
      </dgm:t>
    </dgm:pt>
    <dgm:pt modelId="{37EB0600-8BCA-4AD3-AD7C-AFD5FACC8AE9}" type="parTrans" cxnId="{FF771155-2D61-4FFD-BAF2-0BCB1CA5C47E}">
      <dgm:prSet/>
      <dgm:spPr/>
      <dgm:t>
        <a:bodyPr/>
        <a:lstStyle/>
        <a:p>
          <a:endParaRPr lang="zh-CN" altLang="en-US"/>
        </a:p>
      </dgm:t>
    </dgm:pt>
    <dgm:pt modelId="{A5C0165A-2D92-4BB7-8952-AC76F061EDF3}" type="sibTrans" cxnId="{FF771155-2D61-4FFD-BAF2-0BCB1CA5C47E}">
      <dgm:prSet/>
      <dgm:spPr/>
      <dgm:t>
        <a:bodyPr/>
        <a:lstStyle/>
        <a:p>
          <a:endParaRPr lang="zh-CN" altLang="en-US"/>
        </a:p>
      </dgm:t>
    </dgm:pt>
    <dgm:pt modelId="{1D2827E8-F028-4521-9CB0-ED75424859BC}">
      <dgm:prSet phldrT="[文本]" custT="1"/>
      <dgm:spPr>
        <a:solidFill>
          <a:schemeClr val="bg1"/>
        </a:solidFill>
      </dgm:spPr>
      <dgm:t>
        <a:bodyPr/>
        <a:lstStyle/>
        <a:p>
          <a:pPr algn="ctr"/>
          <a:r>
            <a:rPr lang="en-US" sz="1050" b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ForwardRenderer</a:t>
          </a:r>
          <a:endParaRPr lang="zh-CN" altLang="en-US" sz="105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AC228BE-5E6C-4E86-BB99-AD57F77CDD08}" type="parTrans" cxnId="{A5F61D67-C496-44BB-941D-B3873D4B3E27}">
      <dgm:prSet/>
      <dgm:spPr/>
      <dgm:t>
        <a:bodyPr/>
        <a:lstStyle/>
        <a:p>
          <a:endParaRPr lang="zh-CN" altLang="en-US"/>
        </a:p>
      </dgm:t>
    </dgm:pt>
    <dgm:pt modelId="{55F3BBD3-5BB0-4F7D-926B-6F7CE24C2AE9}" type="sibTrans" cxnId="{A5F61D67-C496-44BB-941D-B3873D4B3E27}">
      <dgm:prSet/>
      <dgm:spPr/>
      <dgm:t>
        <a:bodyPr/>
        <a:lstStyle/>
        <a:p>
          <a:endParaRPr lang="zh-CN" altLang="en-US"/>
        </a:p>
      </dgm:t>
    </dgm:pt>
    <dgm:pt modelId="{A8725FB0-E09B-4468-996B-0E5812F6DE63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前向渲染管线的实现</a:t>
          </a:r>
        </a:p>
      </dgm:t>
    </dgm:pt>
    <dgm:pt modelId="{EFB878F5-9CB6-4EEC-882E-B44981371D3E}" type="parTrans" cxnId="{AEE6FB8D-36F6-4108-8063-B0564543D244}">
      <dgm:prSet/>
      <dgm:spPr/>
      <dgm:t>
        <a:bodyPr/>
        <a:lstStyle/>
        <a:p>
          <a:endParaRPr lang="zh-CN" altLang="en-US"/>
        </a:p>
      </dgm:t>
    </dgm:pt>
    <dgm:pt modelId="{C0299569-1A29-46E9-B652-AC4CC593C4CD}" type="sibTrans" cxnId="{AEE6FB8D-36F6-4108-8063-B0564543D244}">
      <dgm:prSet/>
      <dgm:spPr/>
      <dgm:t>
        <a:bodyPr/>
        <a:lstStyle/>
        <a:p>
          <a:endParaRPr lang="zh-CN" altLang="en-US"/>
        </a:p>
      </dgm:t>
    </dgm:pt>
    <dgm:pt modelId="{E707F8C4-771A-4A3E-AA23-FC4990A910E2}">
      <dgm:prSet phldrT="[文本]" custT="1"/>
      <dgm:spPr>
        <a:solidFill>
          <a:schemeClr val="bg1"/>
        </a:solidFill>
      </dgm:spPr>
      <dgm:t>
        <a:bodyPr/>
        <a:lstStyle/>
        <a:p>
          <a:pPr algn="ctr"/>
          <a:r>
            <a:rPr lang="en-US" altLang="zh-CN" sz="105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ScriptableRenderPass</a:t>
          </a:r>
          <a:endParaRPr lang="zh-CN" altLang="en-US" sz="105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760C35C-6248-4DB7-9787-D69FACE66D44}" type="parTrans" cxnId="{C7C1B852-1F94-4ADE-AFB7-008A9EAD61B2}">
      <dgm:prSet/>
      <dgm:spPr/>
      <dgm:t>
        <a:bodyPr/>
        <a:lstStyle/>
        <a:p>
          <a:endParaRPr lang="zh-CN" altLang="en-US"/>
        </a:p>
      </dgm:t>
    </dgm:pt>
    <dgm:pt modelId="{FE19EA42-3F30-452E-82BF-69CBF3F64BA4}" type="sibTrans" cxnId="{C7C1B852-1F94-4ADE-AFB7-008A9EAD61B2}">
      <dgm:prSet/>
      <dgm:spPr/>
      <dgm:t>
        <a:bodyPr/>
        <a:lstStyle/>
        <a:p>
          <a:endParaRPr lang="zh-CN" altLang="en-US"/>
        </a:p>
      </dgm:t>
    </dgm:pt>
    <dgm:pt modelId="{68F95E80-65AB-4C94-8A0C-611BA1F32933}">
      <dgm:prSet phldrT="[文本]" custT="1"/>
      <dgm:spPr>
        <a:solidFill>
          <a:schemeClr val="bg1"/>
        </a:solidFill>
      </dgm:spPr>
      <dgm:t>
        <a:bodyPr/>
        <a:lstStyle/>
        <a:p>
          <a:pPr algn="ctr"/>
          <a:r>
            <a:rPr lang="en-US" altLang="zh-CN" sz="105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ScriptableRendererFeature</a:t>
          </a:r>
          <a:endParaRPr lang="zh-CN" altLang="en-US" sz="105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386275C-2009-4ED7-8E69-8CBAF73493BC}" type="parTrans" cxnId="{F496C87A-250B-4CE4-AC37-4D729CA8745C}">
      <dgm:prSet/>
      <dgm:spPr/>
      <dgm:t>
        <a:bodyPr/>
        <a:lstStyle/>
        <a:p>
          <a:endParaRPr lang="zh-CN" altLang="en-US"/>
        </a:p>
      </dgm:t>
    </dgm:pt>
    <dgm:pt modelId="{E606B329-5345-469B-8F28-1B9C48C904E2}" type="sibTrans" cxnId="{F496C87A-250B-4CE4-AC37-4D729CA8745C}">
      <dgm:prSet/>
      <dgm:spPr/>
      <dgm:t>
        <a:bodyPr/>
        <a:lstStyle/>
        <a:p>
          <a:endParaRPr lang="zh-CN" altLang="en-US"/>
        </a:p>
      </dgm:t>
    </dgm:pt>
    <dgm:pt modelId="{CFED68E6-6EF9-49E0-9C6B-B4FC65EAEF09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自定义渲染功能的基类</a:t>
          </a:r>
        </a:p>
      </dgm:t>
    </dgm:pt>
    <dgm:pt modelId="{D9DAE5E6-CE77-4110-BA43-2DBDF865C762}" type="parTrans" cxnId="{AD09E17A-5788-45C0-BF5D-14F4F3EBA192}">
      <dgm:prSet/>
      <dgm:spPr/>
      <dgm:t>
        <a:bodyPr/>
        <a:lstStyle/>
        <a:p>
          <a:endParaRPr lang="zh-CN" altLang="en-US"/>
        </a:p>
      </dgm:t>
    </dgm:pt>
    <dgm:pt modelId="{7F1A5D4C-7C31-4D5F-BB31-ACFF2D15CADB}" type="sibTrans" cxnId="{AD09E17A-5788-45C0-BF5D-14F4F3EBA192}">
      <dgm:prSet/>
      <dgm:spPr/>
      <dgm:t>
        <a:bodyPr/>
        <a:lstStyle/>
        <a:p>
          <a:endParaRPr lang="zh-CN" altLang="en-US"/>
        </a:p>
      </dgm:t>
    </dgm:pt>
    <dgm:pt modelId="{91C6BA10-203F-4436-BF52-942969B53642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单个渲染步骤的抽象</a:t>
          </a:r>
        </a:p>
      </dgm:t>
    </dgm:pt>
    <dgm:pt modelId="{F8FACD7A-C3FF-4ACF-89D8-93C91229A1F3}" type="parTrans" cxnId="{D8959E06-B0CC-48CA-A307-88411F75E75D}">
      <dgm:prSet/>
      <dgm:spPr/>
      <dgm:t>
        <a:bodyPr/>
        <a:lstStyle/>
        <a:p>
          <a:endParaRPr lang="zh-CN" altLang="en-US"/>
        </a:p>
      </dgm:t>
    </dgm:pt>
    <dgm:pt modelId="{C2C64381-FA13-4553-B1F0-358073058E55}" type="sibTrans" cxnId="{D8959E06-B0CC-48CA-A307-88411F75E75D}">
      <dgm:prSet/>
      <dgm:spPr/>
      <dgm:t>
        <a:bodyPr/>
        <a:lstStyle/>
        <a:p>
          <a:endParaRPr lang="zh-CN" altLang="en-US"/>
        </a:p>
      </dgm:t>
    </dgm:pt>
    <dgm:pt modelId="{49AFC918-3DF6-487A-9B5C-0C8DB7806103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可挂载多个</a:t>
          </a:r>
          <a:r>
            <a:rPr lang="en-US" altLang="zh-CN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Renderer</a:t>
          </a: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供相机选择</a:t>
          </a:r>
        </a:p>
      </dgm:t>
    </dgm:pt>
    <dgm:pt modelId="{5A6128B1-1544-4209-B6F0-34F0ADC993A4}" type="parTrans" cxnId="{1E50E95E-E6D7-46C8-9811-1D4DB4C8E800}">
      <dgm:prSet/>
      <dgm:spPr/>
      <dgm:t>
        <a:bodyPr/>
        <a:lstStyle/>
        <a:p>
          <a:endParaRPr lang="zh-CN" altLang="en-US"/>
        </a:p>
      </dgm:t>
    </dgm:pt>
    <dgm:pt modelId="{55CC1B84-A531-4072-8D4A-31E2BAB74310}" type="sibTrans" cxnId="{1E50E95E-E6D7-46C8-9811-1D4DB4C8E800}">
      <dgm:prSet/>
      <dgm:spPr/>
      <dgm:t>
        <a:bodyPr/>
        <a:lstStyle/>
        <a:p>
          <a:endParaRPr lang="zh-CN" altLang="en-US"/>
        </a:p>
      </dgm:t>
    </dgm:pt>
    <dgm:pt modelId="{94E7DA48-6909-4032-8FFC-3C1BBD8E03D7}">
      <dgm:prSet phldrT="[文本]" custT="1"/>
      <dgm:spPr>
        <a:solidFill>
          <a:schemeClr val="bg1"/>
        </a:solidFill>
      </dgm:spPr>
      <dgm:t>
        <a:bodyPr/>
        <a:lstStyle/>
        <a:p>
          <a:pPr algn="l"/>
          <a:endParaRPr lang="zh-CN" altLang="en-US" sz="1050" kern="120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304073A-AB55-4B8F-A83C-D07963E09F04}" type="parTrans" cxnId="{BD239239-16F0-4BCB-B898-EEAD8A62A43F}">
      <dgm:prSet/>
      <dgm:spPr/>
      <dgm:t>
        <a:bodyPr/>
        <a:lstStyle/>
        <a:p>
          <a:endParaRPr lang="zh-CN" altLang="en-US"/>
        </a:p>
      </dgm:t>
    </dgm:pt>
    <dgm:pt modelId="{7BD57210-E19F-435A-ABBA-A1BB1B7FEB84}" type="sibTrans" cxnId="{BD239239-16F0-4BCB-B898-EEAD8A62A43F}">
      <dgm:prSet/>
      <dgm:spPr/>
      <dgm:t>
        <a:bodyPr/>
        <a:lstStyle/>
        <a:p>
          <a:endParaRPr lang="zh-CN" altLang="en-US"/>
        </a:p>
      </dgm:t>
    </dgm:pt>
    <dgm:pt modelId="{7ADCE766-822C-48F7-8D88-96F21390ED83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指定到</a:t>
          </a:r>
          <a:r>
            <a:rPr lang="en-US" altLang="zh-CN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Graphics</a:t>
          </a: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以启用管线</a:t>
          </a:r>
        </a:p>
      </dgm:t>
    </dgm:pt>
    <dgm:pt modelId="{D493FD7E-14CD-489D-AACE-8C6A6F5B4C64}" type="parTrans" cxnId="{9573B5EA-BCDC-46D4-BF34-FF8D8B5EDD86}">
      <dgm:prSet/>
      <dgm:spPr/>
      <dgm:t>
        <a:bodyPr/>
        <a:lstStyle/>
        <a:p>
          <a:endParaRPr lang="zh-CN" altLang="en-US"/>
        </a:p>
      </dgm:t>
    </dgm:pt>
    <dgm:pt modelId="{943D4A62-3B3B-47EB-8F4E-CE5427A660F4}" type="sibTrans" cxnId="{9573B5EA-BCDC-46D4-BF34-FF8D8B5EDD86}">
      <dgm:prSet/>
      <dgm:spPr/>
      <dgm:t>
        <a:bodyPr/>
        <a:lstStyle/>
        <a:p>
          <a:endParaRPr lang="zh-CN" altLang="en-US"/>
        </a:p>
      </dgm:t>
    </dgm:pt>
    <dgm:pt modelId="{74D19495-45D6-41F8-895D-DC1528F47C4A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继承自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RenderPipelineAsset</a:t>
          </a:r>
          <a:endParaRPr lang="zh-CN" altLang="en-US" sz="1050" kern="120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D3786AB-F534-4A82-B878-9643992C6493}" type="parTrans" cxnId="{4D1E57DD-4A90-4740-A91E-C7C558FD9BEA}">
      <dgm:prSet/>
      <dgm:spPr/>
      <dgm:t>
        <a:bodyPr/>
        <a:lstStyle/>
        <a:p>
          <a:endParaRPr lang="zh-CN" altLang="en-US"/>
        </a:p>
      </dgm:t>
    </dgm:pt>
    <dgm:pt modelId="{64284493-C87D-48FE-A643-040321B4FAED}" type="sibTrans" cxnId="{4D1E57DD-4A90-4740-A91E-C7C558FD9BEA}">
      <dgm:prSet/>
      <dgm:spPr/>
      <dgm:t>
        <a:bodyPr/>
        <a:lstStyle/>
        <a:p>
          <a:endParaRPr lang="zh-CN" altLang="en-US"/>
        </a:p>
      </dgm:t>
    </dgm:pt>
    <dgm:pt modelId="{35A87064-5BC1-4C60-B708-B885A0561E12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存储光照阴影等管线基本设置</a:t>
          </a:r>
        </a:p>
      </dgm:t>
    </dgm:pt>
    <dgm:pt modelId="{E97DC9D7-C1D5-4E89-A90A-6436250D0D2D}" type="parTrans" cxnId="{978B49BA-5FFD-4D0C-806E-543F0209EFB2}">
      <dgm:prSet/>
      <dgm:spPr/>
      <dgm:t>
        <a:bodyPr/>
        <a:lstStyle/>
        <a:p>
          <a:endParaRPr lang="zh-CN" altLang="en-US"/>
        </a:p>
      </dgm:t>
    </dgm:pt>
    <dgm:pt modelId="{5712D6D3-5027-4242-9774-5E673DD90597}" type="sibTrans" cxnId="{978B49BA-5FFD-4D0C-806E-543F0209EFB2}">
      <dgm:prSet/>
      <dgm:spPr/>
      <dgm:t>
        <a:bodyPr/>
        <a:lstStyle/>
        <a:p>
          <a:endParaRPr lang="zh-CN" altLang="en-US"/>
        </a:p>
      </dgm:t>
    </dgm:pt>
    <dgm:pt modelId="{113EA8EF-FD02-40A6-92A3-2BC05B9EF270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继承自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RenderPipeline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7EDCD10B-DC80-4079-A59D-D5E2994C524E}" type="parTrans" cxnId="{BF8392E0-FB56-4032-92FC-7290466392BE}">
      <dgm:prSet/>
      <dgm:spPr/>
      <dgm:t>
        <a:bodyPr/>
        <a:lstStyle/>
        <a:p>
          <a:endParaRPr lang="zh-CN" altLang="en-US"/>
        </a:p>
      </dgm:t>
    </dgm:pt>
    <dgm:pt modelId="{5EA47169-A681-485A-B07D-1F647AD9CD6F}" type="sibTrans" cxnId="{BF8392E0-FB56-4032-92FC-7290466392BE}">
      <dgm:prSet/>
      <dgm:spPr/>
      <dgm:t>
        <a:bodyPr/>
        <a:lstStyle/>
        <a:p>
          <a:endParaRPr lang="zh-CN" altLang="en-US"/>
        </a:p>
      </dgm:t>
    </dgm:pt>
    <dgm:pt modelId="{092FDFEC-8923-4C1F-A93B-667081C90724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每帧入口为 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Render()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CFE6BD40-8483-49F9-AF92-34FB544393FC}" type="parTrans" cxnId="{BBD3BDAE-478A-449F-BB88-8214D367A978}">
      <dgm:prSet/>
      <dgm:spPr/>
      <dgm:t>
        <a:bodyPr/>
        <a:lstStyle/>
        <a:p>
          <a:endParaRPr lang="zh-CN" altLang="en-US"/>
        </a:p>
      </dgm:t>
    </dgm:pt>
    <dgm:pt modelId="{99930A14-39F3-4EAC-B4C8-0680A48FDA51}" type="sibTrans" cxnId="{BBD3BDAE-478A-449F-BB88-8214D367A978}">
      <dgm:prSet/>
      <dgm:spPr/>
      <dgm:t>
        <a:bodyPr/>
        <a:lstStyle/>
        <a:p>
          <a:endParaRPr lang="zh-CN" altLang="en-US"/>
        </a:p>
      </dgm:t>
    </dgm:pt>
    <dgm:pt modelId="{FE73FB8D-A624-418E-BE8B-1D8E3984BA29}">
      <dgm:prSet phldrT="[文本]" custT="1"/>
      <dgm:spPr>
        <a:solidFill>
          <a:schemeClr val="bg1"/>
        </a:solidFill>
      </dgm:spPr>
      <dgm:t>
        <a:bodyPr/>
        <a:lstStyle/>
        <a:p>
          <a:pPr algn="l"/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216FAAB9-327F-47F3-971D-80C0E101BA03}" type="parTrans" cxnId="{837E0E5C-4FFC-4900-8943-A7A74000D79F}">
      <dgm:prSet/>
      <dgm:spPr/>
      <dgm:t>
        <a:bodyPr/>
        <a:lstStyle/>
        <a:p>
          <a:endParaRPr lang="zh-CN" altLang="en-US"/>
        </a:p>
      </dgm:t>
    </dgm:pt>
    <dgm:pt modelId="{A901B71E-7F32-4CB2-A50C-61B3AA80E2CC}" type="sibTrans" cxnId="{837E0E5C-4FFC-4900-8943-A7A74000D79F}">
      <dgm:prSet/>
      <dgm:spPr/>
      <dgm:t>
        <a:bodyPr/>
        <a:lstStyle/>
        <a:p>
          <a:endParaRPr lang="zh-CN" altLang="en-US"/>
        </a:p>
      </dgm:t>
    </dgm:pt>
    <dgm:pt modelId="{1D303489-6CD3-4EE8-A1F9-9F80CD74920E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en-US" altLang="zh-CN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CreatePipeline()</a:t>
          </a: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创建管线</a:t>
          </a:r>
        </a:p>
      </dgm:t>
    </dgm:pt>
    <dgm:pt modelId="{08B1BCF8-A9E9-4B9F-856E-B589A6DB7E02}" type="parTrans" cxnId="{4A53E1EE-62B0-4D78-BAE1-E0AF638F4D70}">
      <dgm:prSet/>
      <dgm:spPr/>
      <dgm:t>
        <a:bodyPr/>
        <a:lstStyle/>
        <a:p>
          <a:endParaRPr lang="zh-CN" altLang="en-US"/>
        </a:p>
      </dgm:t>
    </dgm:pt>
    <dgm:pt modelId="{0F1999CC-1D4E-4EDF-9A8B-8E904424440C}" type="sibTrans" cxnId="{4A53E1EE-62B0-4D78-BAE1-E0AF638F4D70}">
      <dgm:prSet/>
      <dgm:spPr/>
      <dgm:t>
        <a:bodyPr/>
        <a:lstStyle/>
        <a:p>
          <a:endParaRPr lang="zh-CN" altLang="en-US"/>
        </a:p>
      </dgm:t>
    </dgm:pt>
    <dgm:pt modelId="{D70F897B-A665-4506-B89D-EC818462587A}">
      <dgm:prSet phldrT="[文本]" custT="1"/>
      <dgm:spPr>
        <a:solidFill>
          <a:schemeClr val="bg1"/>
        </a:solidFill>
      </dgm:spPr>
      <dgm:t>
        <a:bodyPr/>
        <a:lstStyle/>
        <a:p>
          <a:pPr algn="l"/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7F0FD6F2-034D-4F65-9614-AF38A3C906C0}" type="parTrans" cxnId="{D21CB172-6C19-4640-B4B1-0E763524745B}">
      <dgm:prSet/>
      <dgm:spPr/>
      <dgm:t>
        <a:bodyPr/>
        <a:lstStyle/>
        <a:p>
          <a:endParaRPr lang="zh-CN" altLang="en-US"/>
        </a:p>
      </dgm:t>
    </dgm:pt>
    <dgm:pt modelId="{7AC8AE7E-CEAD-407C-8842-13C23D43B049}" type="sibTrans" cxnId="{D21CB172-6C19-4640-B4B1-0E763524745B}">
      <dgm:prSet/>
      <dgm:spPr/>
      <dgm:t>
        <a:bodyPr/>
        <a:lstStyle/>
        <a:p>
          <a:endParaRPr lang="zh-CN" altLang="en-US"/>
        </a:p>
      </dgm:t>
    </dgm:pt>
    <dgm:pt modelId="{6A541345-8930-47B6-8224-EDB47730E7F8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相机堆栈</a:t>
          </a:r>
        </a:p>
      </dgm:t>
    </dgm:pt>
    <dgm:pt modelId="{1CE6048C-F63E-48B8-8FC9-59D3FC615BF8}" type="parTrans" cxnId="{64E9EFE4-097D-4AC8-AF86-82E73C3F3AC6}">
      <dgm:prSet/>
      <dgm:spPr/>
      <dgm:t>
        <a:bodyPr/>
        <a:lstStyle/>
        <a:p>
          <a:endParaRPr lang="zh-CN" altLang="en-US"/>
        </a:p>
      </dgm:t>
    </dgm:pt>
    <dgm:pt modelId="{F7BE6865-47F2-4C2D-900E-0AF6002C0D3F}" type="sibTrans" cxnId="{64E9EFE4-097D-4AC8-AF86-82E73C3F3AC6}">
      <dgm:prSet/>
      <dgm:spPr/>
      <dgm:t>
        <a:bodyPr/>
        <a:lstStyle/>
        <a:p>
          <a:endParaRPr lang="zh-CN" altLang="en-US"/>
        </a:p>
      </dgm:t>
    </dgm:pt>
    <dgm:pt modelId="{EF925D2B-1812-4710-8152-15D98EA74D20}">
      <dgm:prSet phldrT="[文本]" custT="1"/>
      <dgm:spPr>
        <a:solidFill>
          <a:schemeClr val="bg1"/>
        </a:solidFill>
      </dgm:spPr>
      <dgm:t>
        <a:bodyPr/>
        <a:lstStyle/>
        <a:p>
          <a:pPr algn="l"/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3386472F-B4D8-43A3-9B53-EAB25079972A}" type="parTrans" cxnId="{2DEA888E-E448-43A5-B56F-B971A8F39969}">
      <dgm:prSet/>
      <dgm:spPr/>
      <dgm:t>
        <a:bodyPr/>
        <a:lstStyle/>
        <a:p>
          <a:endParaRPr lang="zh-CN" altLang="en-US"/>
        </a:p>
      </dgm:t>
    </dgm:pt>
    <dgm:pt modelId="{0DEE4A27-769D-42A0-8C08-4B5704533A00}" type="sibTrans" cxnId="{2DEA888E-E448-43A5-B56F-B971A8F39969}">
      <dgm:prSet/>
      <dgm:spPr/>
      <dgm:t>
        <a:bodyPr/>
        <a:lstStyle/>
        <a:p>
          <a:endParaRPr lang="zh-CN" altLang="en-US"/>
        </a:p>
      </dgm:t>
    </dgm:pt>
    <dgm:pt modelId="{3F4A2AF0-012C-4628-97DA-AA52AD2CBC93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Volume System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B1ED3B63-1180-43D4-B90D-2B29151B9505}" type="parTrans" cxnId="{BD3ECCE8-641B-41F7-8A7C-616DFDFA081D}">
      <dgm:prSet/>
      <dgm:spPr/>
      <dgm:t>
        <a:bodyPr/>
        <a:lstStyle/>
        <a:p>
          <a:endParaRPr lang="zh-CN" altLang="en-US"/>
        </a:p>
      </dgm:t>
    </dgm:pt>
    <dgm:pt modelId="{C1E7DD47-1E66-4766-9D19-B0D588F9C19B}" type="sibTrans" cxnId="{BD3ECCE8-641B-41F7-8A7C-616DFDFA081D}">
      <dgm:prSet/>
      <dgm:spPr/>
      <dgm:t>
        <a:bodyPr/>
        <a:lstStyle/>
        <a:p>
          <a:endParaRPr lang="zh-CN" altLang="en-US"/>
        </a:p>
      </dgm:t>
    </dgm:pt>
    <dgm:pt modelId="{EB3F9B90-708E-41F9-9C6A-0DB5AEC7B9BD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相机的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选择</a:t>
          </a:r>
        </a:p>
      </dgm:t>
    </dgm:pt>
    <dgm:pt modelId="{3F73C88E-B301-4AB9-AC39-27664E10D2BE}" type="parTrans" cxnId="{82933CDA-92B7-4D18-9D40-DDA43EF73904}">
      <dgm:prSet/>
      <dgm:spPr/>
      <dgm:t>
        <a:bodyPr/>
        <a:lstStyle/>
        <a:p>
          <a:endParaRPr lang="zh-CN" altLang="en-US"/>
        </a:p>
      </dgm:t>
    </dgm:pt>
    <dgm:pt modelId="{151E36C5-9533-4718-9094-FFA1D35E35D5}" type="sibTrans" cxnId="{82933CDA-92B7-4D18-9D40-DDA43EF73904}">
      <dgm:prSet/>
      <dgm:spPr/>
      <dgm:t>
        <a:bodyPr/>
        <a:lstStyle/>
        <a:p>
          <a:endParaRPr lang="zh-CN" altLang="en-US"/>
        </a:p>
      </dgm:t>
    </dgm:pt>
    <dgm:pt modelId="{C64811AF-E402-4A57-8FE6-6252F4A4F497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挂载到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PipelineAssets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启用</a:t>
          </a:r>
        </a:p>
      </dgm:t>
    </dgm:pt>
    <dgm:pt modelId="{B2CA415C-84A6-45F8-873D-C3FE399EF48D}" type="parTrans" cxnId="{AD6C2E6A-6FFD-4B6E-B9D6-F8A7323BCE37}">
      <dgm:prSet/>
      <dgm:spPr/>
      <dgm:t>
        <a:bodyPr/>
        <a:lstStyle/>
        <a:p>
          <a:endParaRPr lang="zh-CN" altLang="en-US"/>
        </a:p>
      </dgm:t>
    </dgm:pt>
    <dgm:pt modelId="{315DA463-1F3F-489B-A555-04BB0502CD78}" type="sibTrans" cxnId="{AD6C2E6A-6FFD-4B6E-B9D6-F8A7323BCE37}">
      <dgm:prSet/>
      <dgm:spPr/>
      <dgm:t>
        <a:bodyPr/>
        <a:lstStyle/>
        <a:p>
          <a:endParaRPr lang="zh-CN" altLang="en-US"/>
        </a:p>
      </dgm:t>
    </dgm:pt>
    <dgm:pt modelId="{FF2C1E29-B033-4E1E-BD00-1EA6B86E908D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可挂载多个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，通过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增加功能</a:t>
          </a:r>
        </a:p>
      </dgm:t>
    </dgm:pt>
    <dgm:pt modelId="{64E5E519-E71C-4035-800E-67D9B5A3581A}" type="parTrans" cxnId="{D7E62BD0-B7C0-4BB3-AB72-816F5B40ECCB}">
      <dgm:prSet/>
      <dgm:spPr/>
      <dgm:t>
        <a:bodyPr/>
        <a:lstStyle/>
        <a:p>
          <a:endParaRPr lang="zh-CN" altLang="en-US"/>
        </a:p>
      </dgm:t>
    </dgm:pt>
    <dgm:pt modelId="{8FA0C641-C2D4-4F65-A939-EEF93A40D61D}" type="sibTrans" cxnId="{D7E62BD0-B7C0-4BB3-AB72-816F5B40ECCB}">
      <dgm:prSet/>
      <dgm:spPr/>
      <dgm:t>
        <a:bodyPr/>
        <a:lstStyle/>
        <a:p>
          <a:endParaRPr lang="zh-CN" altLang="en-US"/>
        </a:p>
      </dgm:t>
    </dgm:pt>
    <dgm:pt modelId="{99C486FF-AFBF-4DE9-BEF6-F0DB314913B0}">
      <dgm:prSet phldrT="[文本]" custT="1"/>
      <dgm:spPr>
        <a:solidFill>
          <a:schemeClr val="bg1"/>
        </a:solidFill>
      </dgm:spPr>
      <dgm:t>
        <a:bodyPr/>
        <a:lstStyle/>
        <a:p>
          <a:pPr algn="l"/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BB8103C8-4EFF-431C-9778-76EA7A70B2EA}" type="parTrans" cxnId="{EB6A1B92-F6E9-45CB-A087-7B09256B4A95}">
      <dgm:prSet/>
      <dgm:spPr/>
      <dgm:t>
        <a:bodyPr/>
        <a:lstStyle/>
        <a:p>
          <a:endParaRPr lang="zh-CN" altLang="en-US"/>
        </a:p>
      </dgm:t>
    </dgm:pt>
    <dgm:pt modelId="{BD8453E1-702C-44FA-A609-240830776380}" type="sibTrans" cxnId="{EB6A1B92-F6E9-45CB-A087-7B09256B4A95}">
      <dgm:prSet/>
      <dgm:spPr/>
      <dgm:t>
        <a:bodyPr/>
        <a:lstStyle/>
        <a:p>
          <a:endParaRPr lang="zh-CN" altLang="en-US"/>
        </a:p>
      </dgm:t>
    </dgm:pt>
    <dgm:pt modelId="{B5E91046-59BB-48B2-8DE9-81EF5ED55345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en-US" altLang="zh-CN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Create()</a:t>
          </a:r>
          <a:r>
            <a:rPr lang="zh-CN" altLang="en-US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初始化时调用一次，用于创建</a:t>
          </a:r>
          <a:r>
            <a:rPr lang="en-US" altLang="zh-CN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endParaRPr lang="zh-CN" altLang="en-US" sz="105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1E3EF098-FFA0-4C07-80F2-E5F73CEE657D}" type="parTrans" cxnId="{CE315911-711C-49C0-9D8A-7D5EF6755309}">
      <dgm:prSet/>
      <dgm:spPr/>
      <dgm:t>
        <a:bodyPr/>
        <a:lstStyle/>
        <a:p>
          <a:endParaRPr lang="zh-CN" altLang="en-US"/>
        </a:p>
      </dgm:t>
    </dgm:pt>
    <dgm:pt modelId="{B6CE48C2-F3A8-4DD3-9991-AE9FE9A178F0}" type="sibTrans" cxnId="{CE315911-711C-49C0-9D8A-7D5EF6755309}">
      <dgm:prSet/>
      <dgm:spPr/>
      <dgm:t>
        <a:bodyPr/>
        <a:lstStyle/>
        <a:p>
          <a:endParaRPr lang="zh-CN" altLang="en-US"/>
        </a:p>
      </dgm:t>
    </dgm:pt>
    <dgm:pt modelId="{6FA71A03-5D5B-4070-9D57-646164EDE2D3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en-US" altLang="zh-CN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AddRenderPasses()</a:t>
          </a:r>
          <a:r>
            <a:rPr lang="zh-CN" altLang="en-US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每帧调用一次，将合适的</a:t>
          </a:r>
          <a:r>
            <a:rPr lang="en-US" altLang="zh-CN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r>
            <a:rPr lang="zh-CN" altLang="en-US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加入渲染队列</a:t>
          </a:r>
        </a:p>
      </dgm:t>
    </dgm:pt>
    <dgm:pt modelId="{82498263-0010-4E6D-8055-585F97E864C1}" type="parTrans" cxnId="{0144E059-FAE5-4C08-96DA-1F10711FFFFC}">
      <dgm:prSet/>
      <dgm:spPr/>
      <dgm:t>
        <a:bodyPr/>
        <a:lstStyle/>
        <a:p>
          <a:endParaRPr lang="zh-CN" altLang="en-US"/>
        </a:p>
      </dgm:t>
    </dgm:pt>
    <dgm:pt modelId="{08315F82-9DF5-4669-883B-E21B1AD1B279}" type="sibTrans" cxnId="{0144E059-FAE5-4C08-96DA-1F10711FFFFC}">
      <dgm:prSet/>
      <dgm:spPr/>
      <dgm:t>
        <a:bodyPr/>
        <a:lstStyle/>
        <a:p>
          <a:endParaRPr lang="zh-CN" altLang="en-US"/>
        </a:p>
      </dgm:t>
    </dgm:pt>
    <dgm:pt modelId="{A213C049-C9DA-463A-84A5-ABBD2F4D60F6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序列化配置数据和管理</a:t>
          </a:r>
          <a:r>
            <a:rPr lang="en-US" altLang="zh-CN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endParaRPr lang="zh-CN" altLang="en-US" sz="105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A1F494EB-823E-4236-AC07-6A3EF9E32024}" type="parTrans" cxnId="{C788C506-85A7-4AFC-B71E-8786FC346F0C}">
      <dgm:prSet/>
      <dgm:spPr/>
      <dgm:t>
        <a:bodyPr/>
        <a:lstStyle/>
        <a:p>
          <a:endParaRPr lang="zh-CN" altLang="en-US"/>
        </a:p>
      </dgm:t>
    </dgm:pt>
    <dgm:pt modelId="{483FB7B3-1069-4BD1-A655-D6E7FD752546}" type="sibTrans" cxnId="{C788C506-85A7-4AFC-B71E-8786FC346F0C}">
      <dgm:prSet/>
      <dgm:spPr/>
      <dgm:t>
        <a:bodyPr/>
        <a:lstStyle/>
        <a:p>
          <a:endParaRPr lang="zh-CN" altLang="en-US"/>
        </a:p>
      </dgm:t>
    </dgm:pt>
    <dgm:pt modelId="{7472877C-5085-47E1-BF32-EF908763FA55}">
      <dgm:prSet phldrT="[文本]" custT="1"/>
      <dgm:spPr>
        <a:solidFill>
          <a:schemeClr val="bg1"/>
        </a:solidFill>
      </dgm:spPr>
      <dgm:t>
        <a:bodyPr/>
        <a:lstStyle/>
        <a:p>
          <a:pPr algn="l"/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BA6EA9E4-D91B-4F3F-A92D-F14FB7B401E0}" type="parTrans" cxnId="{4A7EFA9B-ED09-4BD2-B37B-D5B7CAE00504}">
      <dgm:prSet/>
      <dgm:spPr/>
      <dgm:t>
        <a:bodyPr/>
        <a:lstStyle/>
        <a:p>
          <a:endParaRPr lang="zh-CN" altLang="en-US"/>
        </a:p>
      </dgm:t>
    </dgm:pt>
    <dgm:pt modelId="{48601DCA-3C61-4E51-A109-14BFBEF64F7C}" type="sibTrans" cxnId="{4A7EFA9B-ED09-4BD2-B37B-D5B7CAE00504}">
      <dgm:prSet/>
      <dgm:spPr/>
      <dgm:t>
        <a:bodyPr/>
        <a:lstStyle/>
        <a:p>
          <a:endParaRPr lang="zh-CN" altLang="en-US"/>
        </a:p>
      </dgm:t>
    </dgm:pt>
    <dgm:pt modelId="{962CEFAE-B2FB-4339-A991-A0859401A426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对渲染命令进行封装，一系列渲染命令构成一个渲染步骤，完成一个渲染动作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,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如绘制阴影、一次屏幕后效等</a:t>
          </a:r>
        </a:p>
      </dgm:t>
    </dgm:pt>
    <dgm:pt modelId="{AB66C69F-AE9B-41D4-8799-B21077933D21}" type="parTrans" cxnId="{A59668B1-4027-44A7-8F6D-70A9A817B1AA}">
      <dgm:prSet/>
      <dgm:spPr/>
      <dgm:t>
        <a:bodyPr/>
        <a:lstStyle/>
        <a:p>
          <a:endParaRPr lang="zh-CN" altLang="en-US"/>
        </a:p>
      </dgm:t>
    </dgm:pt>
    <dgm:pt modelId="{B5919C72-519C-4BC2-9F76-484FE0ABD5AC}" type="sibTrans" cxnId="{A59668B1-4027-44A7-8F6D-70A9A817B1AA}">
      <dgm:prSet/>
      <dgm:spPr/>
      <dgm:t>
        <a:bodyPr/>
        <a:lstStyle/>
        <a:p>
          <a:endParaRPr lang="zh-CN" altLang="en-US"/>
        </a:p>
      </dgm:t>
    </dgm:pt>
    <dgm:pt modelId="{B0F2E8E2-B9DA-4792-9595-C5AAAD67CF48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可以被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加入某个渲染队列，根据</a:t>
          </a:r>
          <a:r>
            <a:rPr lang="en-US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RenderPassEvent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决定插入点</a:t>
          </a:r>
        </a:p>
      </dgm:t>
    </dgm:pt>
    <dgm:pt modelId="{2C26BE57-4EFC-40BA-A8B3-E1DD4150EE8F}" type="parTrans" cxnId="{094E5B60-F479-4342-BEA9-D24F09A49D0F}">
      <dgm:prSet/>
      <dgm:spPr/>
      <dgm:t>
        <a:bodyPr/>
        <a:lstStyle/>
        <a:p>
          <a:endParaRPr lang="zh-CN" altLang="en-US"/>
        </a:p>
      </dgm:t>
    </dgm:pt>
    <dgm:pt modelId="{A9F3CCEF-A02A-419F-AA59-A57AD3309A1E}" type="sibTrans" cxnId="{094E5B60-F479-4342-BEA9-D24F09A49D0F}">
      <dgm:prSet/>
      <dgm:spPr/>
      <dgm:t>
        <a:bodyPr/>
        <a:lstStyle/>
        <a:p>
          <a:endParaRPr lang="zh-CN" altLang="en-US"/>
        </a:p>
      </dgm:t>
    </dgm:pt>
    <dgm:pt modelId="{F1F9B3C1-0BC9-415B-872F-09A7D2F3E4E6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维护一个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组成的渲染队列</a:t>
          </a:r>
        </a:p>
      </dgm:t>
    </dgm:pt>
    <dgm:pt modelId="{8CD1DC9B-7C3B-4219-B54C-7CD2D8FCC948}" type="parTrans" cxnId="{8A73EFD7-469E-4D35-8FC2-08615A27F537}">
      <dgm:prSet/>
      <dgm:spPr/>
      <dgm:t>
        <a:bodyPr/>
        <a:lstStyle/>
        <a:p>
          <a:endParaRPr lang="zh-CN" altLang="en-US"/>
        </a:p>
      </dgm:t>
    </dgm:pt>
    <dgm:pt modelId="{758794F0-901F-406F-ACEB-396FB9E06E00}" type="sibTrans" cxnId="{8A73EFD7-469E-4D35-8FC2-08615A27F537}">
      <dgm:prSet/>
      <dgm:spPr/>
      <dgm:t>
        <a:bodyPr/>
        <a:lstStyle/>
        <a:p>
          <a:endParaRPr lang="zh-CN" altLang="en-US"/>
        </a:p>
      </dgm:t>
    </dgm:pt>
    <dgm:pt modelId="{1606ED90-21EF-4A05-BCBF-33DBD4F5BA18}">
      <dgm:prSet phldrT="[文本]" custT="1"/>
      <dgm:spPr>
        <a:solidFill>
          <a:schemeClr val="bg1"/>
        </a:solidFill>
      </dgm:spPr>
      <dgm:t>
        <a:bodyPr/>
        <a:lstStyle/>
        <a:p>
          <a:pPr algn="l"/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Exectue()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函数中提交渲染命令</a:t>
          </a:r>
        </a:p>
      </dgm:t>
    </dgm:pt>
    <dgm:pt modelId="{94631413-1F1B-4DEF-B8B3-5A40A54FC7A4}" type="parTrans" cxnId="{4C8E5A51-FE4C-46DE-8762-31505F9BB8C8}">
      <dgm:prSet/>
      <dgm:spPr/>
      <dgm:t>
        <a:bodyPr/>
        <a:lstStyle/>
        <a:p>
          <a:endParaRPr lang="en-US"/>
        </a:p>
      </dgm:t>
    </dgm:pt>
    <dgm:pt modelId="{681F7E21-DB03-4E63-BEE2-2BAA932E5FA4}" type="sibTrans" cxnId="{4C8E5A51-FE4C-46DE-8762-31505F9BB8C8}">
      <dgm:prSet/>
      <dgm:spPr/>
      <dgm:t>
        <a:bodyPr/>
        <a:lstStyle/>
        <a:p>
          <a:endParaRPr lang="en-US"/>
        </a:p>
      </dgm:t>
    </dgm:pt>
    <dgm:pt modelId="{CD7D4C7C-5A82-4D70-AA7B-0930923BC74B}" type="pres">
      <dgm:prSet presAssocID="{ED25877C-F6CF-4BEF-9B34-02BA5A949458}" presName="Name0" presStyleCnt="0">
        <dgm:presLayoutVars>
          <dgm:dir/>
          <dgm:resizeHandles val="exact"/>
        </dgm:presLayoutVars>
      </dgm:prSet>
      <dgm:spPr/>
    </dgm:pt>
    <dgm:pt modelId="{B3EA3CC0-411A-4078-ADBE-104DEFC5171A}" type="pres">
      <dgm:prSet presAssocID="{ED25877C-F6CF-4BEF-9B34-02BA5A949458}" presName="fgShape" presStyleLbl="fgShp" presStyleIdx="0" presStyleCnt="1" custScaleY="15239" custLinFactNeighborX="0" custLinFactNeighborY="75357"/>
      <dgm:spPr>
        <a:noFill/>
        <a:ln>
          <a:solidFill>
            <a:schemeClr val="bg1"/>
          </a:solidFill>
        </a:ln>
      </dgm:spPr>
    </dgm:pt>
    <dgm:pt modelId="{CD1FE461-0683-4724-971A-CD2C78A68486}" type="pres">
      <dgm:prSet presAssocID="{ED25877C-F6CF-4BEF-9B34-02BA5A949458}" presName="linComp" presStyleCnt="0"/>
      <dgm:spPr/>
    </dgm:pt>
    <dgm:pt modelId="{9B46A5F1-577C-4D42-9698-D7A44C61EDC4}" type="pres">
      <dgm:prSet presAssocID="{A31D6B07-7E55-4E50-B09A-AE2A620FCE40}" presName="compNode" presStyleCnt="0"/>
      <dgm:spPr/>
    </dgm:pt>
    <dgm:pt modelId="{7245FBF6-DDF2-4008-821B-F893283320FF}" type="pres">
      <dgm:prSet presAssocID="{A31D6B07-7E55-4E50-B09A-AE2A620FCE40}" presName="bkgdShape" presStyleLbl="node1" presStyleIdx="0" presStyleCnt="5"/>
      <dgm:spPr/>
    </dgm:pt>
    <dgm:pt modelId="{449DCC83-A0CB-4578-9640-8A989B18A4D5}" type="pres">
      <dgm:prSet presAssocID="{A31D6B07-7E55-4E50-B09A-AE2A620FCE40}" presName="nodeTx" presStyleLbl="node1" presStyleIdx="0" presStyleCnt="5">
        <dgm:presLayoutVars>
          <dgm:bulletEnabled val="1"/>
        </dgm:presLayoutVars>
      </dgm:prSet>
      <dgm:spPr/>
    </dgm:pt>
    <dgm:pt modelId="{8696D6BA-D8F1-4C3D-B548-C5D65EEC8F34}" type="pres">
      <dgm:prSet presAssocID="{A31D6B07-7E55-4E50-B09A-AE2A620FCE40}" presName="invisiNode" presStyleLbl="node1" presStyleIdx="0" presStyleCnt="5"/>
      <dgm:spPr/>
    </dgm:pt>
    <dgm:pt modelId="{271C649B-4422-4CC0-9995-58720C405450}" type="pres">
      <dgm:prSet presAssocID="{A31D6B07-7E55-4E50-B09A-AE2A620FCE40}" presName="imagNode" presStyleLbl="fgImgPlace1" presStyleIdx="0" presStyleCnt="5"/>
      <dgm:spPr>
        <a:blipFill dpi="0" rotWithShape="1">
          <a:blip xmlns:r="http://schemas.openxmlformats.org/officeDocument/2006/relationships" r:embed="rId1"/>
          <a:srcRect/>
          <a:stretch>
            <a:fillRect l="-3208" t="3443" r="-16510" b="3443"/>
          </a:stretch>
        </a:blipFill>
      </dgm:spPr>
    </dgm:pt>
    <dgm:pt modelId="{FBE717EE-C617-434E-B12B-3DB338869B07}" type="pres">
      <dgm:prSet presAssocID="{2BB3EE6E-6C0D-4CD9-8B7E-6A10DB34BCC7}" presName="sibTrans" presStyleLbl="sibTrans2D1" presStyleIdx="0" presStyleCnt="0"/>
      <dgm:spPr/>
    </dgm:pt>
    <dgm:pt modelId="{C80C56EE-BD28-4404-A0B8-696B458B6A9B}" type="pres">
      <dgm:prSet presAssocID="{F46C5FB2-1ACD-41C2-8439-C29CE4570092}" presName="compNode" presStyleCnt="0"/>
      <dgm:spPr/>
    </dgm:pt>
    <dgm:pt modelId="{FD1AB4DC-D178-469C-B9B7-B539CBEB0B80}" type="pres">
      <dgm:prSet presAssocID="{F46C5FB2-1ACD-41C2-8439-C29CE4570092}" presName="bkgdShape" presStyleLbl="node1" presStyleIdx="1" presStyleCnt="5"/>
      <dgm:spPr/>
    </dgm:pt>
    <dgm:pt modelId="{D09EC213-0870-4FB0-B206-92E4064D5D63}" type="pres">
      <dgm:prSet presAssocID="{F46C5FB2-1ACD-41C2-8439-C29CE4570092}" presName="nodeTx" presStyleLbl="node1" presStyleIdx="1" presStyleCnt="5">
        <dgm:presLayoutVars>
          <dgm:bulletEnabled val="1"/>
        </dgm:presLayoutVars>
      </dgm:prSet>
      <dgm:spPr/>
    </dgm:pt>
    <dgm:pt modelId="{19A4BE74-70E6-48AB-9B65-75A2426C5F50}" type="pres">
      <dgm:prSet presAssocID="{F46C5FB2-1ACD-41C2-8439-C29CE4570092}" presName="invisiNode" presStyleLbl="node1" presStyleIdx="1" presStyleCnt="5"/>
      <dgm:spPr/>
    </dgm:pt>
    <dgm:pt modelId="{C3B7848D-35EA-424D-831F-41C2F41749BC}" type="pres">
      <dgm:prSet presAssocID="{F46C5FB2-1ACD-41C2-8439-C29CE4570092}" presName="imagNode" presStyleLbl="fgImgPlace1" presStyleIdx="1" presStyleCnt="5"/>
      <dgm:spPr>
        <a:blipFill dpi="0" rotWithShape="1">
          <a:blip xmlns:r="http://schemas.openxmlformats.org/officeDocument/2006/relationships" r:embed="rId2"/>
          <a:srcRect/>
          <a:stretch>
            <a:fillRect l="-99646" t="118" r="-86344" b="118"/>
          </a:stretch>
        </a:blipFill>
      </dgm:spPr>
    </dgm:pt>
    <dgm:pt modelId="{A9149823-E5F8-4D81-BCC1-CB4ABABFE15C}" type="pres">
      <dgm:prSet presAssocID="{9E52F9CE-EAF4-4A18-AC4E-4B890030EEB1}" presName="sibTrans" presStyleLbl="sibTrans2D1" presStyleIdx="0" presStyleCnt="0"/>
      <dgm:spPr/>
    </dgm:pt>
    <dgm:pt modelId="{F0097C0E-BE53-4911-838F-570AC4BE95B0}" type="pres">
      <dgm:prSet presAssocID="{1D2827E8-F028-4521-9CB0-ED75424859BC}" presName="compNode" presStyleCnt="0"/>
      <dgm:spPr/>
    </dgm:pt>
    <dgm:pt modelId="{2AC63645-7C26-48CA-B9E6-21A429E96BAE}" type="pres">
      <dgm:prSet presAssocID="{1D2827E8-F028-4521-9CB0-ED75424859BC}" presName="bkgdShape" presStyleLbl="node1" presStyleIdx="2" presStyleCnt="5"/>
      <dgm:spPr/>
    </dgm:pt>
    <dgm:pt modelId="{F5E385C5-3206-45B2-A49B-9E30875BA73D}" type="pres">
      <dgm:prSet presAssocID="{1D2827E8-F028-4521-9CB0-ED75424859BC}" presName="nodeTx" presStyleLbl="node1" presStyleIdx="2" presStyleCnt="5">
        <dgm:presLayoutVars>
          <dgm:bulletEnabled val="1"/>
        </dgm:presLayoutVars>
      </dgm:prSet>
      <dgm:spPr/>
    </dgm:pt>
    <dgm:pt modelId="{14303DAF-D7B6-41AF-9B17-34D8B6CB285B}" type="pres">
      <dgm:prSet presAssocID="{1D2827E8-F028-4521-9CB0-ED75424859BC}" presName="invisiNode" presStyleLbl="node1" presStyleIdx="2" presStyleCnt="5"/>
      <dgm:spPr/>
    </dgm:pt>
    <dgm:pt modelId="{397448E5-61ED-442C-AB0F-EB7B35955110}" type="pres">
      <dgm:prSet presAssocID="{1D2827E8-F028-4521-9CB0-ED75424859BC}" presName="imagNode" presStyleLbl="fgImgPlace1" presStyleIdx="2" presStyleCnt="5"/>
      <dgm:spPr>
        <a:blipFill dpi="0" rotWithShape="1">
          <a:blip xmlns:r="http://schemas.openxmlformats.org/officeDocument/2006/relationships" r:embed="rId3"/>
          <a:srcRect/>
          <a:stretch>
            <a:fillRect l="-36463" t="3444" r="-36463" b="-9858"/>
          </a:stretch>
        </a:blipFill>
      </dgm:spPr>
    </dgm:pt>
    <dgm:pt modelId="{C796DF99-F9B9-4422-9322-86FCD4D41283}" type="pres">
      <dgm:prSet presAssocID="{55F3BBD3-5BB0-4F7D-926B-6F7CE24C2AE9}" presName="sibTrans" presStyleLbl="sibTrans2D1" presStyleIdx="0" presStyleCnt="0"/>
      <dgm:spPr/>
    </dgm:pt>
    <dgm:pt modelId="{C9D39258-E2ED-430B-9045-FC1CB25E3365}" type="pres">
      <dgm:prSet presAssocID="{68F95E80-65AB-4C94-8A0C-611BA1F32933}" presName="compNode" presStyleCnt="0"/>
      <dgm:spPr/>
    </dgm:pt>
    <dgm:pt modelId="{69F1479F-CD56-4EA5-8200-7B32A4429E88}" type="pres">
      <dgm:prSet presAssocID="{68F95E80-65AB-4C94-8A0C-611BA1F32933}" presName="bkgdShape" presStyleLbl="node1" presStyleIdx="3" presStyleCnt="5"/>
      <dgm:spPr/>
    </dgm:pt>
    <dgm:pt modelId="{3CF4D0A1-F18C-4020-B078-0FD9C236C019}" type="pres">
      <dgm:prSet presAssocID="{68F95E80-65AB-4C94-8A0C-611BA1F32933}" presName="nodeTx" presStyleLbl="node1" presStyleIdx="3" presStyleCnt="5">
        <dgm:presLayoutVars>
          <dgm:bulletEnabled val="1"/>
        </dgm:presLayoutVars>
      </dgm:prSet>
      <dgm:spPr/>
    </dgm:pt>
    <dgm:pt modelId="{CC0E6652-9A79-4B2C-953E-6FF8677179D2}" type="pres">
      <dgm:prSet presAssocID="{68F95E80-65AB-4C94-8A0C-611BA1F32933}" presName="invisiNode" presStyleLbl="node1" presStyleIdx="3" presStyleCnt="5"/>
      <dgm:spPr/>
    </dgm:pt>
    <dgm:pt modelId="{667C5B60-16B7-4B53-ACEB-D6498C753A4D}" type="pres">
      <dgm:prSet presAssocID="{68F95E80-65AB-4C94-8A0C-611BA1F32933}" presName="imagNode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36000" r="-36000"/>
          </a:stretch>
        </a:blipFill>
      </dgm:spPr>
    </dgm:pt>
    <dgm:pt modelId="{A56EC063-E3F5-43CB-A61E-2D70388C11DA}" type="pres">
      <dgm:prSet presAssocID="{E606B329-5345-469B-8F28-1B9C48C904E2}" presName="sibTrans" presStyleLbl="sibTrans2D1" presStyleIdx="0" presStyleCnt="0"/>
      <dgm:spPr/>
    </dgm:pt>
    <dgm:pt modelId="{4C558607-9CAA-48D9-8BC2-1E99B503361D}" type="pres">
      <dgm:prSet presAssocID="{E707F8C4-771A-4A3E-AA23-FC4990A910E2}" presName="compNode" presStyleCnt="0"/>
      <dgm:spPr/>
    </dgm:pt>
    <dgm:pt modelId="{6983FD21-9850-4B32-8DB2-F9D0A6C5E432}" type="pres">
      <dgm:prSet presAssocID="{E707F8C4-771A-4A3E-AA23-FC4990A910E2}" presName="bkgdShape" presStyleLbl="node1" presStyleIdx="4" presStyleCnt="5"/>
      <dgm:spPr/>
    </dgm:pt>
    <dgm:pt modelId="{2E7019BF-652A-468F-BD0F-37D0FB71B6F8}" type="pres">
      <dgm:prSet presAssocID="{E707F8C4-771A-4A3E-AA23-FC4990A910E2}" presName="nodeTx" presStyleLbl="node1" presStyleIdx="4" presStyleCnt="5">
        <dgm:presLayoutVars>
          <dgm:bulletEnabled val="1"/>
        </dgm:presLayoutVars>
      </dgm:prSet>
      <dgm:spPr/>
    </dgm:pt>
    <dgm:pt modelId="{4F840C65-8B2B-4D07-837D-6649101DACDB}" type="pres">
      <dgm:prSet presAssocID="{E707F8C4-771A-4A3E-AA23-FC4990A910E2}" presName="invisiNode" presStyleLbl="node1" presStyleIdx="4" presStyleCnt="5"/>
      <dgm:spPr/>
    </dgm:pt>
    <dgm:pt modelId="{0E9D825A-683E-4BAA-866D-5237A3AF536C}" type="pres">
      <dgm:prSet presAssocID="{E707F8C4-771A-4A3E-AA23-FC4990A910E2}" presName="imagNode" presStyleLbl="fgImgPlace1" presStyleIdx="4" presStyleCnt="5"/>
      <dgm:spPr>
        <a:blipFill dpi="0" rotWithShape="1">
          <a:blip xmlns:r="http://schemas.openxmlformats.org/officeDocument/2006/relationships" r:embed="rId5"/>
          <a:srcRect/>
          <a:stretch>
            <a:fillRect l="-59740" t="-3207" r="-33136" b="-3207"/>
          </a:stretch>
        </a:blipFill>
      </dgm:spPr>
    </dgm:pt>
  </dgm:ptLst>
  <dgm:cxnLst>
    <dgm:cxn modelId="{86CD0401-8C93-4996-94E7-D175157C7976}" type="presOf" srcId="{1D2827E8-F028-4521-9CB0-ED75424859BC}" destId="{2AC63645-7C26-48CA-B9E6-21A429E96BAE}" srcOrd="0" destOrd="0" presId="urn:microsoft.com/office/officeart/2005/8/layout/hList7"/>
    <dgm:cxn modelId="{D8959E06-B0CC-48CA-A307-88411F75E75D}" srcId="{E707F8C4-771A-4A3E-AA23-FC4990A910E2}" destId="{91C6BA10-203F-4436-BF52-942969B53642}" srcOrd="0" destOrd="0" parTransId="{F8FACD7A-C3FF-4ACF-89D8-93C91229A1F3}" sibTransId="{C2C64381-FA13-4553-B1F0-358073058E55}"/>
    <dgm:cxn modelId="{C788C506-85A7-4AFC-B71E-8786FC346F0C}" srcId="{68F95E80-65AB-4C94-8A0C-611BA1F32933}" destId="{A213C049-C9DA-463A-84A5-ABBD2F4D60F6}" srcOrd="1" destOrd="0" parTransId="{A1F494EB-823E-4236-AC07-6A3EF9E32024}" sibTransId="{483FB7B3-1069-4BD1-A655-D6E7FD752546}"/>
    <dgm:cxn modelId="{BEE5F10B-9F81-499C-BE7D-1A1AD7A6DA3B}" type="presOf" srcId="{F1F9B3C1-0BC9-415B-872F-09A7D2F3E4E6}" destId="{F5E385C5-3206-45B2-A49B-9E30875BA73D}" srcOrd="1" destOrd="3" presId="urn:microsoft.com/office/officeart/2005/8/layout/hList7"/>
    <dgm:cxn modelId="{CE315911-711C-49C0-9D8A-7D5EF6755309}" srcId="{68F95E80-65AB-4C94-8A0C-611BA1F32933}" destId="{B5E91046-59BB-48B2-8DE9-81EF5ED55345}" srcOrd="2" destOrd="0" parTransId="{1E3EF098-FFA0-4C07-80F2-E5F73CEE657D}" sibTransId="{B6CE48C2-F3A8-4DD3-9991-AE9FE9A178F0}"/>
    <dgm:cxn modelId="{2652D312-C742-4ED7-9DB1-22ABF0F09916}" type="presOf" srcId="{94E7DA48-6909-4032-8FFC-3C1BBD8E03D7}" destId="{7245FBF6-DDF2-4008-821B-F893283320FF}" srcOrd="0" destOrd="7" presId="urn:microsoft.com/office/officeart/2005/8/layout/hList7"/>
    <dgm:cxn modelId="{57819C14-DAC9-48D7-AC9C-1742EB5D486F}" type="presOf" srcId="{1D303489-6CD3-4EE8-A1F9-9F80CD74920E}" destId="{7245FBF6-DDF2-4008-821B-F893283320FF}" srcOrd="0" destOrd="3" presId="urn:microsoft.com/office/officeart/2005/8/layout/hList7"/>
    <dgm:cxn modelId="{8ACC2416-8379-4BEB-90FB-98FBCACE0A7C}" type="presOf" srcId="{6A541345-8930-47B6-8224-EDB47730E7F8}" destId="{D09EC213-0870-4FB0-B206-92E4064D5D63}" srcOrd="1" destOrd="4" presId="urn:microsoft.com/office/officeart/2005/8/layout/hList7"/>
    <dgm:cxn modelId="{4BD7081B-5757-47B8-B2E7-DE6AECA366F9}" type="presOf" srcId="{CFED68E6-6EF9-49E0-9C6B-B4FC65EAEF09}" destId="{3CF4D0A1-F18C-4020-B078-0FD9C236C019}" srcOrd="1" destOrd="1" presId="urn:microsoft.com/office/officeart/2005/8/layout/hList7"/>
    <dgm:cxn modelId="{0191E91D-2BAF-4415-9A19-C8E69559A76A}" type="presOf" srcId="{94E7DA48-6909-4032-8FFC-3C1BBD8E03D7}" destId="{449DCC83-A0CB-4578-9640-8A989B18A4D5}" srcOrd="1" destOrd="7" presId="urn:microsoft.com/office/officeart/2005/8/layout/hList7"/>
    <dgm:cxn modelId="{EE3AFF20-7589-4BA9-80D2-762841E7467E}" type="presOf" srcId="{113EA8EF-FD02-40A6-92A3-2BC05B9EF270}" destId="{D09EC213-0870-4FB0-B206-92E4064D5D63}" srcOrd="1" destOrd="2" presId="urn:microsoft.com/office/officeart/2005/8/layout/hList7"/>
    <dgm:cxn modelId="{9550B622-BB16-4D7E-B95B-767BD201EA86}" type="presOf" srcId="{B0F2E8E2-B9DA-4792-9595-C5AAAD67CF48}" destId="{2E7019BF-652A-468F-BD0F-37D0FB71B6F8}" srcOrd="1" destOrd="3" presId="urn:microsoft.com/office/officeart/2005/8/layout/hList7"/>
    <dgm:cxn modelId="{38E03323-2ED7-46B7-A3F2-A971DD525F7C}" type="presOf" srcId="{D70F897B-A665-4506-B89D-EC818462587A}" destId="{D09EC213-0870-4FB0-B206-92E4064D5D63}" srcOrd="1" destOrd="8" presId="urn:microsoft.com/office/officeart/2005/8/layout/hList7"/>
    <dgm:cxn modelId="{798D3F28-E430-4362-9940-C8A49119D924}" type="presOf" srcId="{7472877C-5085-47E1-BF32-EF908763FA55}" destId="{6983FD21-9850-4B32-8DB2-F9D0A6C5E432}" srcOrd="0" destOrd="5" presId="urn:microsoft.com/office/officeart/2005/8/layout/hList7"/>
    <dgm:cxn modelId="{64CB9629-3650-4B88-B42E-885BEBFDDA88}" type="presOf" srcId="{6FA71A03-5D5B-4070-9D57-646164EDE2D3}" destId="{3CF4D0A1-F18C-4020-B078-0FD9C236C019}" srcOrd="1" destOrd="4" presId="urn:microsoft.com/office/officeart/2005/8/layout/hList7"/>
    <dgm:cxn modelId="{CAC8D829-ABE4-43FB-ABCA-F62E215925E8}" type="presOf" srcId="{74D19495-45D6-41F8-895D-DC1528F47C4A}" destId="{449DCC83-A0CB-4578-9640-8A989B18A4D5}" srcOrd="1" destOrd="2" presId="urn:microsoft.com/office/officeart/2005/8/layout/hList7"/>
    <dgm:cxn modelId="{06223D30-76F6-4843-BC47-09BC3E76622E}" type="presOf" srcId="{1D303489-6CD3-4EE8-A1F9-9F80CD74920E}" destId="{449DCC83-A0CB-4578-9640-8A989B18A4D5}" srcOrd="1" destOrd="3" presId="urn:microsoft.com/office/officeart/2005/8/layout/hList7"/>
    <dgm:cxn modelId="{BD239239-16F0-4BCB-B898-EEAD8A62A43F}" srcId="{A31D6B07-7E55-4E50-B09A-AE2A620FCE40}" destId="{94E7DA48-6909-4032-8FFC-3C1BBD8E03D7}" srcOrd="6" destOrd="0" parTransId="{C304073A-AB55-4B8F-A83C-D07963E09F04}" sibTransId="{7BD57210-E19F-435A-ABBA-A1BB1B7FEB84}"/>
    <dgm:cxn modelId="{244AED3B-3DB3-4562-AC4B-654CC02E9D9C}" type="presOf" srcId="{1606ED90-21EF-4A05-BCBF-33DBD4F5BA18}" destId="{2E7019BF-652A-468F-BD0F-37D0FB71B6F8}" srcOrd="1" destOrd="4" presId="urn:microsoft.com/office/officeart/2005/8/layout/hList7"/>
    <dgm:cxn modelId="{55FB4E3C-A1F1-4E64-B68B-BAA86E1DE4FA}" type="presOf" srcId="{CFED68E6-6EF9-49E0-9C6B-B4FC65EAEF09}" destId="{69F1479F-CD56-4EA5-8200-7B32A4429E88}" srcOrd="0" destOrd="1" presId="urn:microsoft.com/office/officeart/2005/8/layout/hList7"/>
    <dgm:cxn modelId="{5C5C503E-D508-42A1-AC5D-81A7D78F9E0F}" type="presOf" srcId="{962CEFAE-B2FB-4339-A991-A0859401A426}" destId="{6983FD21-9850-4B32-8DB2-F9D0A6C5E432}" srcOrd="0" destOrd="2" presId="urn:microsoft.com/office/officeart/2005/8/layout/hList7"/>
    <dgm:cxn modelId="{1EC6273F-9E03-4D87-B881-210B4095A5A3}" type="presOf" srcId="{FF2C1E29-B033-4E1E-BD00-1EA6B86E908D}" destId="{F5E385C5-3206-45B2-A49B-9E30875BA73D}" srcOrd="1" destOrd="4" presId="urn:microsoft.com/office/officeart/2005/8/layout/hList7"/>
    <dgm:cxn modelId="{0A19825B-6387-4887-A8E4-F680B5252151}" type="presOf" srcId="{6A541345-8930-47B6-8224-EDB47730E7F8}" destId="{FD1AB4DC-D178-469C-B9B7-B539CBEB0B80}" srcOrd="0" destOrd="4" presId="urn:microsoft.com/office/officeart/2005/8/layout/hList7"/>
    <dgm:cxn modelId="{837E0E5C-4FFC-4900-8943-A7A74000D79F}" srcId="{F46C5FB2-1ACD-41C2-8439-C29CE4570092}" destId="{FE73FB8D-A624-418E-BE8B-1D8E3984BA29}" srcOrd="8" destOrd="0" parTransId="{216FAAB9-327F-47F3-971D-80C0E101BA03}" sibTransId="{A901B71E-7F32-4CB2-A50C-61B3AA80E2CC}"/>
    <dgm:cxn modelId="{7807835C-FBE3-4F89-9EA1-9665E691544D}" type="presOf" srcId="{1606ED90-21EF-4A05-BCBF-33DBD4F5BA18}" destId="{6983FD21-9850-4B32-8DB2-F9D0A6C5E432}" srcOrd="0" destOrd="4" presId="urn:microsoft.com/office/officeart/2005/8/layout/hList7"/>
    <dgm:cxn modelId="{DA8F365E-FCB5-457F-8B90-F9307E01F64A}" type="presOf" srcId="{ED25877C-F6CF-4BEF-9B34-02BA5A949458}" destId="{CD7D4C7C-5A82-4D70-AA7B-0930923BC74B}" srcOrd="0" destOrd="0" presId="urn:microsoft.com/office/officeart/2005/8/layout/hList7"/>
    <dgm:cxn modelId="{C896B95E-4FE4-426D-ACD7-87FE7E27345E}" type="presOf" srcId="{D70F897B-A665-4506-B89D-EC818462587A}" destId="{FD1AB4DC-D178-469C-B9B7-B539CBEB0B80}" srcOrd="0" destOrd="8" presId="urn:microsoft.com/office/officeart/2005/8/layout/hList7"/>
    <dgm:cxn modelId="{1E50E95E-E6D7-46C8-9811-1D4DB4C8E800}" srcId="{A31D6B07-7E55-4E50-B09A-AE2A620FCE40}" destId="{49AFC918-3DF6-487A-9B5C-0C8DB7806103}" srcOrd="4" destOrd="0" parTransId="{5A6128B1-1544-4209-B6F0-34F0ADC993A4}" sibTransId="{55CC1B84-A531-4072-8D4A-31E2BAB74310}"/>
    <dgm:cxn modelId="{4D561060-AAEB-47FF-99FA-064F1CD4557B}" type="presOf" srcId="{962CEFAE-B2FB-4339-A991-A0859401A426}" destId="{2E7019BF-652A-468F-BD0F-37D0FB71B6F8}" srcOrd="1" destOrd="2" presId="urn:microsoft.com/office/officeart/2005/8/layout/hList7"/>
    <dgm:cxn modelId="{094E5B60-F479-4342-BEA9-D24F09A49D0F}" srcId="{E707F8C4-771A-4A3E-AA23-FC4990A910E2}" destId="{B0F2E8E2-B9DA-4792-9595-C5AAAD67CF48}" srcOrd="2" destOrd="0" parTransId="{2C26BE57-4EFC-40BA-A8B3-E1DD4150EE8F}" sibTransId="{A9F3CCEF-A02A-419F-AA59-A57AD3309A1E}"/>
    <dgm:cxn modelId="{6317A541-EC19-4F33-9B86-76D03188B5B5}" type="presOf" srcId="{3F4A2AF0-012C-4628-97DA-AA52AD2CBC93}" destId="{FD1AB4DC-D178-469C-B9B7-B539CBEB0B80}" srcOrd="0" destOrd="5" presId="urn:microsoft.com/office/officeart/2005/8/layout/hList7"/>
    <dgm:cxn modelId="{A94FCA61-9A18-469E-BA46-23EB326163A2}" type="presOf" srcId="{B5E91046-59BB-48B2-8DE9-81EF5ED55345}" destId="{3CF4D0A1-F18C-4020-B078-0FD9C236C019}" srcOrd="1" destOrd="3" presId="urn:microsoft.com/office/officeart/2005/8/layout/hList7"/>
    <dgm:cxn modelId="{B5907A62-6B55-4385-B02F-E5F488784699}" type="presOf" srcId="{C9C1510A-BC1E-4EAC-8298-E0EA32E084B9}" destId="{D09EC213-0870-4FB0-B206-92E4064D5D63}" srcOrd="1" destOrd="1" presId="urn:microsoft.com/office/officeart/2005/8/layout/hList7"/>
    <dgm:cxn modelId="{ED328244-2C74-4DAF-B69B-BC0FDB7C25BD}" type="presOf" srcId="{A075809C-1307-404B-8BE2-C790429A2CC3}" destId="{449DCC83-A0CB-4578-9640-8A989B18A4D5}" srcOrd="1" destOrd="1" presId="urn:microsoft.com/office/officeart/2005/8/layout/hList7"/>
    <dgm:cxn modelId="{E2DDD764-B7A0-498B-87F1-4DF359B80770}" type="presOf" srcId="{FF2C1E29-B033-4E1E-BD00-1EA6B86E908D}" destId="{2AC63645-7C26-48CA-B9E6-21A429E96BAE}" srcOrd="0" destOrd="4" presId="urn:microsoft.com/office/officeart/2005/8/layout/hList7"/>
    <dgm:cxn modelId="{1F797B45-495B-4CD0-832A-974E62491F5A}" type="presOf" srcId="{C64811AF-E402-4A57-8FE6-6252F4A4F497}" destId="{2AC63645-7C26-48CA-B9E6-21A429E96BAE}" srcOrd="0" destOrd="2" presId="urn:microsoft.com/office/officeart/2005/8/layout/hList7"/>
    <dgm:cxn modelId="{DE94B766-D6E3-45CB-9661-4BBB8D45A9EC}" type="presOf" srcId="{B5E91046-59BB-48B2-8DE9-81EF5ED55345}" destId="{69F1479F-CD56-4EA5-8200-7B32A4429E88}" srcOrd="0" destOrd="3" presId="urn:microsoft.com/office/officeart/2005/8/layout/hList7"/>
    <dgm:cxn modelId="{A5F61D67-C496-44BB-941D-B3873D4B3E27}" srcId="{ED25877C-F6CF-4BEF-9B34-02BA5A949458}" destId="{1D2827E8-F028-4521-9CB0-ED75424859BC}" srcOrd="2" destOrd="0" parTransId="{4AC228BE-5E6C-4E86-BB99-AD57F77CDD08}" sibTransId="{55F3BBD3-5BB0-4F7D-926B-6F7CE24C2AE9}"/>
    <dgm:cxn modelId="{AD6C2E6A-6FFD-4B6E-B9D6-F8A7323BCE37}" srcId="{1D2827E8-F028-4521-9CB0-ED75424859BC}" destId="{C64811AF-E402-4A57-8FE6-6252F4A4F497}" srcOrd="1" destOrd="0" parTransId="{B2CA415C-84A6-45F8-873D-C3FE399EF48D}" sibTransId="{315DA463-1F3F-489B-A555-04BB0502CD78}"/>
    <dgm:cxn modelId="{7670674A-5A5F-4A00-810D-9B3F8A0FA9FB}" type="presOf" srcId="{3F4A2AF0-012C-4628-97DA-AA52AD2CBC93}" destId="{D09EC213-0870-4FB0-B206-92E4064D5D63}" srcOrd="1" destOrd="5" presId="urn:microsoft.com/office/officeart/2005/8/layout/hList7"/>
    <dgm:cxn modelId="{5D076A4A-B373-42E3-9607-61B9D9D5D7DA}" type="presOf" srcId="{6FA71A03-5D5B-4070-9D57-646164EDE2D3}" destId="{69F1479F-CD56-4EA5-8200-7B32A4429E88}" srcOrd="0" destOrd="4" presId="urn:microsoft.com/office/officeart/2005/8/layout/hList7"/>
    <dgm:cxn modelId="{514D6A6A-3E8D-41D4-95B7-FA3FB0E90175}" type="presOf" srcId="{A213C049-C9DA-463A-84A5-ABBD2F4D60F6}" destId="{69F1479F-CD56-4EA5-8200-7B32A4429E88}" srcOrd="0" destOrd="2" presId="urn:microsoft.com/office/officeart/2005/8/layout/hList7"/>
    <dgm:cxn modelId="{50E9194B-5316-4E32-9CB3-B3717AEBA5F1}" type="presOf" srcId="{B0F2E8E2-B9DA-4792-9595-C5AAAD67CF48}" destId="{6983FD21-9850-4B32-8DB2-F9D0A6C5E432}" srcOrd="0" destOrd="3" presId="urn:microsoft.com/office/officeart/2005/8/layout/hList7"/>
    <dgm:cxn modelId="{DA77156C-1E4F-41F0-A3D0-E80FFD6C42C7}" srcId="{A31D6B07-7E55-4E50-B09A-AE2A620FCE40}" destId="{A075809C-1307-404B-8BE2-C790429A2CC3}" srcOrd="0" destOrd="0" parTransId="{E2C50F5D-6787-4B30-99F3-2E8B2440093D}" sibTransId="{20F1AB53-DA7C-4DA8-B077-EBE5102A4762}"/>
    <dgm:cxn modelId="{3C5B7970-D6DD-4536-91DF-1A958F6D3BCA}" type="presOf" srcId="{FE73FB8D-A624-418E-BE8B-1D8E3984BA29}" destId="{D09EC213-0870-4FB0-B206-92E4064D5D63}" srcOrd="1" destOrd="9" presId="urn:microsoft.com/office/officeart/2005/8/layout/hList7"/>
    <dgm:cxn modelId="{4DF9E950-C234-4F78-A724-183F545730CD}" type="presOf" srcId="{7ADCE766-822C-48F7-8D88-96F21390ED83}" destId="{449DCC83-A0CB-4578-9640-8A989B18A4D5}" srcOrd="1" destOrd="4" presId="urn:microsoft.com/office/officeart/2005/8/layout/hList7"/>
    <dgm:cxn modelId="{B708FA50-17FC-4498-B2B4-F65B226645E0}" type="presOf" srcId="{092FDFEC-8923-4C1F-A93B-667081C90724}" destId="{D09EC213-0870-4FB0-B206-92E4064D5D63}" srcOrd="1" destOrd="3" presId="urn:microsoft.com/office/officeart/2005/8/layout/hList7"/>
    <dgm:cxn modelId="{186A5D71-B2E7-4945-91D1-F04A2824E393}" type="presOf" srcId="{74D19495-45D6-41F8-895D-DC1528F47C4A}" destId="{7245FBF6-DDF2-4008-821B-F893283320FF}" srcOrd="0" destOrd="2" presId="urn:microsoft.com/office/officeart/2005/8/layout/hList7"/>
    <dgm:cxn modelId="{4C8E5A51-FE4C-46DE-8762-31505F9BB8C8}" srcId="{E707F8C4-771A-4A3E-AA23-FC4990A910E2}" destId="{1606ED90-21EF-4A05-BCBF-33DBD4F5BA18}" srcOrd="3" destOrd="0" parTransId="{94631413-1F1B-4DEF-B8B3-5A40A54FC7A4}" sibTransId="{681F7E21-DB03-4E63-BEE2-2BAA932E5FA4}"/>
    <dgm:cxn modelId="{D21CB172-6C19-4640-B4B1-0E763524745B}" srcId="{F46C5FB2-1ACD-41C2-8439-C29CE4570092}" destId="{D70F897B-A665-4506-B89D-EC818462587A}" srcOrd="7" destOrd="0" parTransId="{7F0FD6F2-034D-4F65-9614-AF38A3C906C0}" sibTransId="{7AC8AE7E-CEAD-407C-8842-13C23D43B049}"/>
    <dgm:cxn modelId="{C7C1B852-1F94-4ADE-AFB7-008A9EAD61B2}" srcId="{ED25877C-F6CF-4BEF-9B34-02BA5A949458}" destId="{E707F8C4-771A-4A3E-AA23-FC4990A910E2}" srcOrd="4" destOrd="0" parTransId="{4760C35C-6248-4DB7-9787-D69FACE66D44}" sibTransId="{FE19EA42-3F30-452E-82BF-69CBF3F64BA4}"/>
    <dgm:cxn modelId="{FF771155-2D61-4FFD-BAF2-0BCB1CA5C47E}" srcId="{F46C5FB2-1ACD-41C2-8439-C29CE4570092}" destId="{C9C1510A-BC1E-4EAC-8298-E0EA32E084B9}" srcOrd="0" destOrd="0" parTransId="{37EB0600-8BCA-4AD3-AD7C-AFD5FACC8AE9}" sibTransId="{A5C0165A-2D92-4BB7-8952-AC76F061EDF3}"/>
    <dgm:cxn modelId="{0144E059-FAE5-4C08-96DA-1F10711FFFFC}" srcId="{68F95E80-65AB-4C94-8A0C-611BA1F32933}" destId="{6FA71A03-5D5B-4070-9D57-646164EDE2D3}" srcOrd="3" destOrd="0" parTransId="{82498263-0010-4E6D-8055-585F97E864C1}" sibTransId="{08315F82-9DF5-4669-883B-E21B1AD1B279}"/>
    <dgm:cxn modelId="{CA80BD5A-5063-45D9-8BF9-5C8ECD6038D1}" type="presOf" srcId="{91C6BA10-203F-4436-BF52-942969B53642}" destId="{6983FD21-9850-4B32-8DB2-F9D0A6C5E432}" srcOrd="0" destOrd="1" presId="urn:microsoft.com/office/officeart/2005/8/layout/hList7"/>
    <dgm:cxn modelId="{F496C87A-250B-4CE4-AC37-4D729CA8745C}" srcId="{ED25877C-F6CF-4BEF-9B34-02BA5A949458}" destId="{68F95E80-65AB-4C94-8A0C-611BA1F32933}" srcOrd="3" destOrd="0" parTransId="{A386275C-2009-4ED7-8E69-8CBAF73493BC}" sibTransId="{E606B329-5345-469B-8F28-1B9C48C904E2}"/>
    <dgm:cxn modelId="{AD09E17A-5788-45C0-BF5D-14F4F3EBA192}" srcId="{68F95E80-65AB-4C94-8A0C-611BA1F32933}" destId="{CFED68E6-6EF9-49E0-9C6B-B4FC65EAEF09}" srcOrd="0" destOrd="0" parTransId="{D9DAE5E6-CE77-4110-BA43-2DBDF865C762}" sibTransId="{7F1A5D4C-7C31-4D5F-BB31-ACFF2D15CADB}"/>
    <dgm:cxn modelId="{9B86E87B-CF92-40FC-9D6D-5CE644A7E07A}" type="presOf" srcId="{7472877C-5085-47E1-BF32-EF908763FA55}" destId="{2E7019BF-652A-468F-BD0F-37D0FB71B6F8}" srcOrd="1" destOrd="5" presId="urn:microsoft.com/office/officeart/2005/8/layout/hList7"/>
    <dgm:cxn modelId="{EA8AA57F-C477-4559-95C9-6320CC87496B}" type="presOf" srcId="{91C6BA10-203F-4436-BF52-942969B53642}" destId="{2E7019BF-652A-468F-BD0F-37D0FB71B6F8}" srcOrd="1" destOrd="1" presId="urn:microsoft.com/office/officeart/2005/8/layout/hList7"/>
    <dgm:cxn modelId="{4C44CC7F-D15E-4C35-A885-A3E5D23C734E}" type="presOf" srcId="{A075809C-1307-404B-8BE2-C790429A2CC3}" destId="{7245FBF6-DDF2-4008-821B-F893283320FF}" srcOrd="0" destOrd="1" presId="urn:microsoft.com/office/officeart/2005/8/layout/hList7"/>
    <dgm:cxn modelId="{F602BB82-E2E0-4111-95C4-97E00E5742A8}" type="presOf" srcId="{2BB3EE6E-6C0D-4CD9-8B7E-6A10DB34BCC7}" destId="{FBE717EE-C617-434E-B12B-3DB338869B07}" srcOrd="0" destOrd="0" presId="urn:microsoft.com/office/officeart/2005/8/layout/hList7"/>
    <dgm:cxn modelId="{2A190984-0DA2-444B-AE03-07356CA6F6E2}" type="presOf" srcId="{F46C5FB2-1ACD-41C2-8439-C29CE4570092}" destId="{D09EC213-0870-4FB0-B206-92E4064D5D63}" srcOrd="1" destOrd="0" presId="urn:microsoft.com/office/officeart/2005/8/layout/hList7"/>
    <dgm:cxn modelId="{13F9678A-4EF5-473A-93E0-93F78361322E}" type="presOf" srcId="{E606B329-5345-469B-8F28-1B9C48C904E2}" destId="{A56EC063-E3F5-43CB-A61E-2D70388C11DA}" srcOrd="0" destOrd="0" presId="urn:microsoft.com/office/officeart/2005/8/layout/hList7"/>
    <dgm:cxn modelId="{8D316B8D-FFDB-4BA3-91DC-97009AE75489}" type="presOf" srcId="{EB3F9B90-708E-41F9-9C6A-0DB5AEC7B9BD}" destId="{D09EC213-0870-4FB0-B206-92E4064D5D63}" srcOrd="1" destOrd="6" presId="urn:microsoft.com/office/officeart/2005/8/layout/hList7"/>
    <dgm:cxn modelId="{F66BEE8D-D4F0-4FF1-BBE5-F5BB49AFA58D}" type="presOf" srcId="{99C486FF-AFBF-4DE9-BEF6-F0DB314913B0}" destId="{2AC63645-7C26-48CA-B9E6-21A429E96BAE}" srcOrd="0" destOrd="5" presId="urn:microsoft.com/office/officeart/2005/8/layout/hList7"/>
    <dgm:cxn modelId="{AEE6FB8D-36F6-4108-8063-B0564543D244}" srcId="{1D2827E8-F028-4521-9CB0-ED75424859BC}" destId="{A8725FB0-E09B-4468-996B-0E5812F6DE63}" srcOrd="0" destOrd="0" parTransId="{EFB878F5-9CB6-4EEC-882E-B44981371D3E}" sibTransId="{C0299569-1A29-46E9-B652-AC4CC593C4CD}"/>
    <dgm:cxn modelId="{2DEA888E-E448-43A5-B56F-B971A8F39969}" srcId="{F46C5FB2-1ACD-41C2-8439-C29CE4570092}" destId="{EF925D2B-1812-4710-8152-15D98EA74D20}" srcOrd="6" destOrd="0" parTransId="{3386472F-B4D8-43A3-9B53-EAB25079972A}" sibTransId="{0DEE4A27-769D-42A0-8C08-4B5704533A00}"/>
    <dgm:cxn modelId="{EB6A1B92-F6E9-45CB-A087-7B09256B4A95}" srcId="{1D2827E8-F028-4521-9CB0-ED75424859BC}" destId="{99C486FF-AFBF-4DE9-BEF6-F0DB314913B0}" srcOrd="4" destOrd="0" parTransId="{BB8103C8-4EFF-431C-9778-76EA7A70B2EA}" sibTransId="{BD8453E1-702C-44FA-A609-240830776380}"/>
    <dgm:cxn modelId="{ED609996-BC97-4562-B522-AAC12B3D41D2}" type="presOf" srcId="{35A87064-5BC1-4C60-B708-B885A0561E12}" destId="{7245FBF6-DDF2-4008-821B-F893283320FF}" srcOrd="0" destOrd="6" presId="urn:microsoft.com/office/officeart/2005/8/layout/hList7"/>
    <dgm:cxn modelId="{4A7EFA9B-ED09-4BD2-B37B-D5B7CAE00504}" srcId="{E707F8C4-771A-4A3E-AA23-FC4990A910E2}" destId="{7472877C-5085-47E1-BF32-EF908763FA55}" srcOrd="4" destOrd="0" parTransId="{BA6EA9E4-D91B-4F3F-A92D-F14FB7B401E0}" sibTransId="{48601DCA-3C61-4E51-A109-14BFBEF64F7C}"/>
    <dgm:cxn modelId="{5A9C59A0-BDA6-4100-BC69-6157938930CA}" type="presOf" srcId="{A8725FB0-E09B-4468-996B-0E5812F6DE63}" destId="{2AC63645-7C26-48CA-B9E6-21A429E96BAE}" srcOrd="0" destOrd="1" presId="urn:microsoft.com/office/officeart/2005/8/layout/hList7"/>
    <dgm:cxn modelId="{760CFCA0-51EE-4C3E-9AF6-461DB9E295FC}" type="presOf" srcId="{A31D6B07-7E55-4E50-B09A-AE2A620FCE40}" destId="{7245FBF6-DDF2-4008-821B-F893283320FF}" srcOrd="0" destOrd="0" presId="urn:microsoft.com/office/officeart/2005/8/layout/hList7"/>
    <dgm:cxn modelId="{3F3130A5-BFB7-4DDF-A579-56A176AD1BEC}" srcId="{ED25877C-F6CF-4BEF-9B34-02BA5A949458}" destId="{F46C5FB2-1ACD-41C2-8439-C29CE4570092}" srcOrd="1" destOrd="0" parTransId="{0A227268-5E2D-4DBD-819D-1BFA63E09685}" sibTransId="{9E52F9CE-EAF4-4A18-AC4E-4B890030EEB1}"/>
    <dgm:cxn modelId="{33AB20AA-F6B0-4426-B5F2-FE31C85470D2}" type="presOf" srcId="{EB3F9B90-708E-41F9-9C6A-0DB5AEC7B9BD}" destId="{FD1AB4DC-D178-469C-B9B7-B539CBEB0B80}" srcOrd="0" destOrd="6" presId="urn:microsoft.com/office/officeart/2005/8/layout/hList7"/>
    <dgm:cxn modelId="{BBD3BDAE-478A-449F-BB88-8214D367A978}" srcId="{F46C5FB2-1ACD-41C2-8439-C29CE4570092}" destId="{092FDFEC-8923-4C1F-A93B-667081C90724}" srcOrd="2" destOrd="0" parTransId="{CFE6BD40-8483-49F9-AF92-34FB544393FC}" sibTransId="{99930A14-39F3-4EAC-B4C8-0680A48FDA51}"/>
    <dgm:cxn modelId="{A59668B1-4027-44A7-8F6D-70A9A817B1AA}" srcId="{E707F8C4-771A-4A3E-AA23-FC4990A910E2}" destId="{962CEFAE-B2FB-4339-A991-A0859401A426}" srcOrd="1" destOrd="0" parTransId="{AB66C69F-AE9B-41D4-8799-B21077933D21}" sibTransId="{B5919C72-519C-4BC2-9F76-484FE0ABD5AC}"/>
    <dgm:cxn modelId="{79B422B8-8D81-4283-A4E4-BE4378AE1F77}" type="presOf" srcId="{A213C049-C9DA-463A-84A5-ABBD2F4D60F6}" destId="{3CF4D0A1-F18C-4020-B078-0FD9C236C019}" srcOrd="1" destOrd="2" presId="urn:microsoft.com/office/officeart/2005/8/layout/hList7"/>
    <dgm:cxn modelId="{071B30B8-7AFD-46A0-89B6-38770699BE20}" type="presOf" srcId="{9E52F9CE-EAF4-4A18-AC4E-4B890030EEB1}" destId="{A9149823-E5F8-4D81-BCC1-CB4ABABFE15C}" srcOrd="0" destOrd="0" presId="urn:microsoft.com/office/officeart/2005/8/layout/hList7"/>
    <dgm:cxn modelId="{978B49BA-5FFD-4D0C-806E-543F0209EFB2}" srcId="{A31D6B07-7E55-4E50-B09A-AE2A620FCE40}" destId="{35A87064-5BC1-4C60-B708-B885A0561E12}" srcOrd="5" destOrd="0" parTransId="{E97DC9D7-C1D5-4E89-A90A-6436250D0D2D}" sibTransId="{5712D6D3-5027-4242-9774-5E673DD90597}"/>
    <dgm:cxn modelId="{8813B8C1-D74B-4765-BC36-FE408211DE08}" type="presOf" srcId="{E707F8C4-771A-4A3E-AA23-FC4990A910E2}" destId="{2E7019BF-652A-468F-BD0F-37D0FB71B6F8}" srcOrd="1" destOrd="0" presId="urn:microsoft.com/office/officeart/2005/8/layout/hList7"/>
    <dgm:cxn modelId="{76F48CC4-6FDB-40B9-BF35-420D1183B2CD}" type="presOf" srcId="{49AFC918-3DF6-487A-9B5C-0C8DB7806103}" destId="{7245FBF6-DDF2-4008-821B-F893283320FF}" srcOrd="0" destOrd="5" presId="urn:microsoft.com/office/officeart/2005/8/layout/hList7"/>
    <dgm:cxn modelId="{2BA1D5C5-BAA5-4196-8F10-3FE346FBFBFD}" type="presOf" srcId="{55F3BBD3-5BB0-4F7D-926B-6F7CE24C2AE9}" destId="{C796DF99-F9B9-4422-9322-86FCD4D41283}" srcOrd="0" destOrd="0" presId="urn:microsoft.com/office/officeart/2005/8/layout/hList7"/>
    <dgm:cxn modelId="{49088EC9-E224-4A6A-85A8-F3B407171FF1}" type="presOf" srcId="{68F95E80-65AB-4C94-8A0C-611BA1F32933}" destId="{3CF4D0A1-F18C-4020-B078-0FD9C236C019}" srcOrd="1" destOrd="0" presId="urn:microsoft.com/office/officeart/2005/8/layout/hList7"/>
    <dgm:cxn modelId="{41403ACA-8603-46E0-A64D-9D5ABB23A961}" type="presOf" srcId="{68F95E80-65AB-4C94-8A0C-611BA1F32933}" destId="{69F1479F-CD56-4EA5-8200-7B32A4429E88}" srcOrd="0" destOrd="0" presId="urn:microsoft.com/office/officeart/2005/8/layout/hList7"/>
    <dgm:cxn modelId="{D7E62BD0-B7C0-4BB3-AB72-816F5B40ECCB}" srcId="{1D2827E8-F028-4521-9CB0-ED75424859BC}" destId="{FF2C1E29-B033-4E1E-BD00-1EA6B86E908D}" srcOrd="3" destOrd="0" parTransId="{64E5E519-E71C-4035-800E-67D9B5A3581A}" sibTransId="{8FA0C641-C2D4-4F65-A939-EEF93A40D61D}"/>
    <dgm:cxn modelId="{AB52EED0-8A92-4144-A0E0-615EB2D6801F}" type="presOf" srcId="{7ADCE766-822C-48F7-8D88-96F21390ED83}" destId="{7245FBF6-DDF2-4008-821B-F893283320FF}" srcOrd="0" destOrd="4" presId="urn:microsoft.com/office/officeart/2005/8/layout/hList7"/>
    <dgm:cxn modelId="{36EBE6D2-0CF3-4B8E-AF13-AF0DDDED7026}" type="presOf" srcId="{C64811AF-E402-4A57-8FE6-6252F4A4F497}" destId="{F5E385C5-3206-45B2-A49B-9E30875BA73D}" srcOrd="1" destOrd="2" presId="urn:microsoft.com/office/officeart/2005/8/layout/hList7"/>
    <dgm:cxn modelId="{319BC8D6-E528-44BA-9C53-51E7C75DA763}" type="presOf" srcId="{A8725FB0-E09B-4468-996B-0E5812F6DE63}" destId="{F5E385C5-3206-45B2-A49B-9E30875BA73D}" srcOrd="1" destOrd="1" presId="urn:microsoft.com/office/officeart/2005/8/layout/hList7"/>
    <dgm:cxn modelId="{8A73EFD7-469E-4D35-8FC2-08615A27F537}" srcId="{1D2827E8-F028-4521-9CB0-ED75424859BC}" destId="{F1F9B3C1-0BC9-415B-872F-09A7D2F3E4E6}" srcOrd="2" destOrd="0" parTransId="{8CD1DC9B-7C3B-4219-B54C-7CD2D8FCC948}" sibTransId="{758794F0-901F-406F-ACEB-396FB9E06E00}"/>
    <dgm:cxn modelId="{82933CDA-92B7-4D18-9D40-DDA43EF73904}" srcId="{F46C5FB2-1ACD-41C2-8439-C29CE4570092}" destId="{EB3F9B90-708E-41F9-9C6A-0DB5AEC7B9BD}" srcOrd="5" destOrd="0" parTransId="{3F73C88E-B301-4AB9-AC39-27664E10D2BE}" sibTransId="{151E36C5-9533-4718-9094-FFA1D35E35D5}"/>
    <dgm:cxn modelId="{AF96EBDC-810A-4F5F-99C9-6D76004BD9D0}" type="presOf" srcId="{99C486FF-AFBF-4DE9-BEF6-F0DB314913B0}" destId="{F5E385C5-3206-45B2-A49B-9E30875BA73D}" srcOrd="1" destOrd="5" presId="urn:microsoft.com/office/officeart/2005/8/layout/hList7"/>
    <dgm:cxn modelId="{4D1E57DD-4A90-4740-A91E-C7C558FD9BEA}" srcId="{A31D6B07-7E55-4E50-B09A-AE2A620FCE40}" destId="{74D19495-45D6-41F8-895D-DC1528F47C4A}" srcOrd="1" destOrd="0" parTransId="{0D3786AB-F534-4A82-B878-9643992C6493}" sibTransId="{64284493-C87D-48FE-A643-040321B4FAED}"/>
    <dgm:cxn modelId="{BF8392E0-FB56-4032-92FC-7290466392BE}" srcId="{F46C5FB2-1ACD-41C2-8439-C29CE4570092}" destId="{113EA8EF-FD02-40A6-92A3-2BC05B9EF270}" srcOrd="1" destOrd="0" parTransId="{7EDCD10B-DC80-4079-A59D-D5E2994C524E}" sibTransId="{5EA47169-A681-485A-B07D-1F647AD9CD6F}"/>
    <dgm:cxn modelId="{1E0984E4-600C-42DF-BC48-8AEFE051E762}" type="presOf" srcId="{092FDFEC-8923-4C1F-A93B-667081C90724}" destId="{FD1AB4DC-D178-469C-B9B7-B539CBEB0B80}" srcOrd="0" destOrd="3" presId="urn:microsoft.com/office/officeart/2005/8/layout/hList7"/>
    <dgm:cxn modelId="{64E9EFE4-097D-4AC8-AF86-82E73C3F3AC6}" srcId="{F46C5FB2-1ACD-41C2-8439-C29CE4570092}" destId="{6A541345-8930-47B6-8224-EDB47730E7F8}" srcOrd="3" destOrd="0" parTransId="{1CE6048C-F63E-48B8-8FC9-59D3FC615BF8}" sibTransId="{F7BE6865-47F2-4C2D-900E-0AF6002C0D3F}"/>
    <dgm:cxn modelId="{A6AE73E5-D68C-418E-BDC7-5B498F4FD0CF}" type="presOf" srcId="{F46C5FB2-1ACD-41C2-8439-C29CE4570092}" destId="{FD1AB4DC-D178-469C-B9B7-B539CBEB0B80}" srcOrd="0" destOrd="0" presId="urn:microsoft.com/office/officeart/2005/8/layout/hList7"/>
    <dgm:cxn modelId="{878DADE5-5673-4688-B926-10C81A6CE535}" type="presOf" srcId="{EF925D2B-1812-4710-8152-15D98EA74D20}" destId="{FD1AB4DC-D178-469C-B9B7-B539CBEB0B80}" srcOrd="0" destOrd="7" presId="urn:microsoft.com/office/officeart/2005/8/layout/hList7"/>
    <dgm:cxn modelId="{BD3ECCE8-641B-41F7-8A7C-616DFDFA081D}" srcId="{F46C5FB2-1ACD-41C2-8439-C29CE4570092}" destId="{3F4A2AF0-012C-4628-97DA-AA52AD2CBC93}" srcOrd="4" destOrd="0" parTransId="{B1ED3B63-1180-43D4-B90D-2B29151B9505}" sibTransId="{C1E7DD47-1E66-4766-9D19-B0D588F9C19B}"/>
    <dgm:cxn modelId="{9573B5EA-BCDC-46D4-BF34-FF8D8B5EDD86}" srcId="{A31D6B07-7E55-4E50-B09A-AE2A620FCE40}" destId="{7ADCE766-822C-48F7-8D88-96F21390ED83}" srcOrd="3" destOrd="0" parTransId="{D493FD7E-14CD-489D-AACE-8C6A6F5B4C64}" sibTransId="{943D4A62-3B3B-47EB-8F4E-CE5427A660F4}"/>
    <dgm:cxn modelId="{A57A1BEC-8D94-4DA1-929B-E9768137D084}" type="presOf" srcId="{FE73FB8D-A624-418E-BE8B-1D8E3984BA29}" destId="{FD1AB4DC-D178-469C-B9B7-B539CBEB0B80}" srcOrd="0" destOrd="9" presId="urn:microsoft.com/office/officeart/2005/8/layout/hList7"/>
    <dgm:cxn modelId="{3300ECEC-D98F-4D85-B46E-69FE75FFBC8B}" type="presOf" srcId="{49AFC918-3DF6-487A-9B5C-0C8DB7806103}" destId="{449DCC83-A0CB-4578-9640-8A989B18A4D5}" srcOrd="1" destOrd="5" presId="urn:microsoft.com/office/officeart/2005/8/layout/hList7"/>
    <dgm:cxn modelId="{9B8D3EED-E1D4-4315-AD2A-22F0E617EC8E}" type="presOf" srcId="{EF925D2B-1812-4710-8152-15D98EA74D20}" destId="{D09EC213-0870-4FB0-B206-92E4064D5D63}" srcOrd="1" destOrd="7" presId="urn:microsoft.com/office/officeart/2005/8/layout/hList7"/>
    <dgm:cxn modelId="{4A53E1EE-62B0-4D78-BAE1-E0AF638F4D70}" srcId="{A31D6B07-7E55-4E50-B09A-AE2A620FCE40}" destId="{1D303489-6CD3-4EE8-A1F9-9F80CD74920E}" srcOrd="2" destOrd="0" parTransId="{08B1BCF8-A9E9-4B9F-856E-B589A6DB7E02}" sibTransId="{0F1999CC-1D4E-4EDF-9A8B-8E904424440C}"/>
    <dgm:cxn modelId="{5A032DEF-1F79-4A7A-AD31-A61A627DB3D9}" type="presOf" srcId="{F1F9B3C1-0BC9-415B-872F-09A7D2F3E4E6}" destId="{2AC63645-7C26-48CA-B9E6-21A429E96BAE}" srcOrd="0" destOrd="3" presId="urn:microsoft.com/office/officeart/2005/8/layout/hList7"/>
    <dgm:cxn modelId="{844C60EF-F365-4DF5-A7DF-57814CC98207}" type="presOf" srcId="{E707F8C4-771A-4A3E-AA23-FC4990A910E2}" destId="{6983FD21-9850-4B32-8DB2-F9D0A6C5E432}" srcOrd="0" destOrd="0" presId="urn:microsoft.com/office/officeart/2005/8/layout/hList7"/>
    <dgm:cxn modelId="{DDEBA7F0-F1E3-4358-A3A2-A51898E6656A}" type="presOf" srcId="{C9C1510A-BC1E-4EAC-8298-E0EA32E084B9}" destId="{FD1AB4DC-D178-469C-B9B7-B539CBEB0B80}" srcOrd="0" destOrd="1" presId="urn:microsoft.com/office/officeart/2005/8/layout/hList7"/>
    <dgm:cxn modelId="{E2AB0CF1-5A8C-4495-BEA8-EF386FFFDA9D}" type="presOf" srcId="{113EA8EF-FD02-40A6-92A3-2BC05B9EF270}" destId="{FD1AB4DC-D178-469C-B9B7-B539CBEB0B80}" srcOrd="0" destOrd="2" presId="urn:microsoft.com/office/officeart/2005/8/layout/hList7"/>
    <dgm:cxn modelId="{024603F6-09A5-4B09-8035-9CB78A6FF749}" type="presOf" srcId="{A31D6B07-7E55-4E50-B09A-AE2A620FCE40}" destId="{449DCC83-A0CB-4578-9640-8A989B18A4D5}" srcOrd="1" destOrd="0" presId="urn:microsoft.com/office/officeart/2005/8/layout/hList7"/>
    <dgm:cxn modelId="{4E2247F6-6B5C-4844-9CEE-6F4C10C9B163}" srcId="{ED25877C-F6CF-4BEF-9B34-02BA5A949458}" destId="{A31D6B07-7E55-4E50-B09A-AE2A620FCE40}" srcOrd="0" destOrd="0" parTransId="{46CA1404-0FB1-4DEF-A17C-F47B1769F2F6}" sibTransId="{2BB3EE6E-6C0D-4CD9-8B7E-6A10DB34BCC7}"/>
    <dgm:cxn modelId="{08F5DAF7-2136-4114-9482-B1CCC2668596}" type="presOf" srcId="{35A87064-5BC1-4C60-B708-B885A0561E12}" destId="{449DCC83-A0CB-4578-9640-8A989B18A4D5}" srcOrd="1" destOrd="6" presId="urn:microsoft.com/office/officeart/2005/8/layout/hList7"/>
    <dgm:cxn modelId="{66DCC9FD-D272-4B89-9F18-D602DA851473}" type="presOf" srcId="{1D2827E8-F028-4521-9CB0-ED75424859BC}" destId="{F5E385C5-3206-45B2-A49B-9E30875BA73D}" srcOrd="1" destOrd="0" presId="urn:microsoft.com/office/officeart/2005/8/layout/hList7"/>
    <dgm:cxn modelId="{AE68ECAC-59F5-43F3-8966-4FAA45B8CEA8}" type="presParOf" srcId="{CD7D4C7C-5A82-4D70-AA7B-0930923BC74B}" destId="{B3EA3CC0-411A-4078-ADBE-104DEFC5171A}" srcOrd="0" destOrd="0" presId="urn:microsoft.com/office/officeart/2005/8/layout/hList7"/>
    <dgm:cxn modelId="{0A3DC4F3-25CB-45F1-AB2D-0FA503015A09}" type="presParOf" srcId="{CD7D4C7C-5A82-4D70-AA7B-0930923BC74B}" destId="{CD1FE461-0683-4724-971A-CD2C78A68486}" srcOrd="1" destOrd="0" presId="urn:microsoft.com/office/officeart/2005/8/layout/hList7"/>
    <dgm:cxn modelId="{7E6E400E-B702-4ED5-BC5B-94ECF41F85B8}" type="presParOf" srcId="{CD1FE461-0683-4724-971A-CD2C78A68486}" destId="{9B46A5F1-577C-4D42-9698-D7A44C61EDC4}" srcOrd="0" destOrd="0" presId="urn:microsoft.com/office/officeart/2005/8/layout/hList7"/>
    <dgm:cxn modelId="{08D89972-98F0-4074-B539-65A58B70AA7E}" type="presParOf" srcId="{9B46A5F1-577C-4D42-9698-D7A44C61EDC4}" destId="{7245FBF6-DDF2-4008-821B-F893283320FF}" srcOrd="0" destOrd="0" presId="urn:microsoft.com/office/officeart/2005/8/layout/hList7"/>
    <dgm:cxn modelId="{25231444-43E0-4FC4-8C70-14A8E126C475}" type="presParOf" srcId="{9B46A5F1-577C-4D42-9698-D7A44C61EDC4}" destId="{449DCC83-A0CB-4578-9640-8A989B18A4D5}" srcOrd="1" destOrd="0" presId="urn:microsoft.com/office/officeart/2005/8/layout/hList7"/>
    <dgm:cxn modelId="{3565C5F5-2448-4A3F-B856-181AD2A39A21}" type="presParOf" srcId="{9B46A5F1-577C-4D42-9698-D7A44C61EDC4}" destId="{8696D6BA-D8F1-4C3D-B548-C5D65EEC8F34}" srcOrd="2" destOrd="0" presId="urn:microsoft.com/office/officeart/2005/8/layout/hList7"/>
    <dgm:cxn modelId="{1A7994B8-0754-4CF5-93EC-F708A9392BEF}" type="presParOf" srcId="{9B46A5F1-577C-4D42-9698-D7A44C61EDC4}" destId="{271C649B-4422-4CC0-9995-58720C405450}" srcOrd="3" destOrd="0" presId="urn:microsoft.com/office/officeart/2005/8/layout/hList7"/>
    <dgm:cxn modelId="{942DD68D-0212-4EC5-B6C1-65A863BB868E}" type="presParOf" srcId="{CD1FE461-0683-4724-971A-CD2C78A68486}" destId="{FBE717EE-C617-434E-B12B-3DB338869B07}" srcOrd="1" destOrd="0" presId="urn:microsoft.com/office/officeart/2005/8/layout/hList7"/>
    <dgm:cxn modelId="{84133ADD-6549-4284-BFCB-94B7AF5B2248}" type="presParOf" srcId="{CD1FE461-0683-4724-971A-CD2C78A68486}" destId="{C80C56EE-BD28-4404-A0B8-696B458B6A9B}" srcOrd="2" destOrd="0" presId="urn:microsoft.com/office/officeart/2005/8/layout/hList7"/>
    <dgm:cxn modelId="{84B4DDA9-C768-4AE0-8F73-8AA1C6D4BE8C}" type="presParOf" srcId="{C80C56EE-BD28-4404-A0B8-696B458B6A9B}" destId="{FD1AB4DC-D178-469C-B9B7-B539CBEB0B80}" srcOrd="0" destOrd="0" presId="urn:microsoft.com/office/officeart/2005/8/layout/hList7"/>
    <dgm:cxn modelId="{EFD56082-5A0B-4356-AB79-E95FB90781CB}" type="presParOf" srcId="{C80C56EE-BD28-4404-A0B8-696B458B6A9B}" destId="{D09EC213-0870-4FB0-B206-92E4064D5D63}" srcOrd="1" destOrd="0" presId="urn:microsoft.com/office/officeart/2005/8/layout/hList7"/>
    <dgm:cxn modelId="{8DD5F2FD-007A-406C-8500-BBDE3135E197}" type="presParOf" srcId="{C80C56EE-BD28-4404-A0B8-696B458B6A9B}" destId="{19A4BE74-70E6-48AB-9B65-75A2426C5F50}" srcOrd="2" destOrd="0" presId="urn:microsoft.com/office/officeart/2005/8/layout/hList7"/>
    <dgm:cxn modelId="{632BA762-D4F5-4814-B3B3-5F950C2F985C}" type="presParOf" srcId="{C80C56EE-BD28-4404-A0B8-696B458B6A9B}" destId="{C3B7848D-35EA-424D-831F-41C2F41749BC}" srcOrd="3" destOrd="0" presId="urn:microsoft.com/office/officeart/2005/8/layout/hList7"/>
    <dgm:cxn modelId="{CE7C9109-B2ED-4DAF-B807-DF269A5F5EBD}" type="presParOf" srcId="{CD1FE461-0683-4724-971A-CD2C78A68486}" destId="{A9149823-E5F8-4D81-BCC1-CB4ABABFE15C}" srcOrd="3" destOrd="0" presId="urn:microsoft.com/office/officeart/2005/8/layout/hList7"/>
    <dgm:cxn modelId="{CC07B52C-EC49-462B-BC30-CE5476297CFA}" type="presParOf" srcId="{CD1FE461-0683-4724-971A-CD2C78A68486}" destId="{F0097C0E-BE53-4911-838F-570AC4BE95B0}" srcOrd="4" destOrd="0" presId="urn:microsoft.com/office/officeart/2005/8/layout/hList7"/>
    <dgm:cxn modelId="{FB0B16DE-F731-4207-B238-9993C9DAADE2}" type="presParOf" srcId="{F0097C0E-BE53-4911-838F-570AC4BE95B0}" destId="{2AC63645-7C26-48CA-B9E6-21A429E96BAE}" srcOrd="0" destOrd="0" presId="urn:microsoft.com/office/officeart/2005/8/layout/hList7"/>
    <dgm:cxn modelId="{486E171F-17E1-49C3-9314-3D5284127F2D}" type="presParOf" srcId="{F0097C0E-BE53-4911-838F-570AC4BE95B0}" destId="{F5E385C5-3206-45B2-A49B-9E30875BA73D}" srcOrd="1" destOrd="0" presId="urn:microsoft.com/office/officeart/2005/8/layout/hList7"/>
    <dgm:cxn modelId="{A2674696-C3DB-4A65-8DB0-8CD3A81D4F6A}" type="presParOf" srcId="{F0097C0E-BE53-4911-838F-570AC4BE95B0}" destId="{14303DAF-D7B6-41AF-9B17-34D8B6CB285B}" srcOrd="2" destOrd="0" presId="urn:microsoft.com/office/officeart/2005/8/layout/hList7"/>
    <dgm:cxn modelId="{BCE62E0D-6A34-40B7-BD02-E8102E06D6E1}" type="presParOf" srcId="{F0097C0E-BE53-4911-838F-570AC4BE95B0}" destId="{397448E5-61ED-442C-AB0F-EB7B35955110}" srcOrd="3" destOrd="0" presId="urn:microsoft.com/office/officeart/2005/8/layout/hList7"/>
    <dgm:cxn modelId="{D6B84388-3851-416A-A145-0E2B10E2FC34}" type="presParOf" srcId="{CD1FE461-0683-4724-971A-CD2C78A68486}" destId="{C796DF99-F9B9-4422-9322-86FCD4D41283}" srcOrd="5" destOrd="0" presId="urn:microsoft.com/office/officeart/2005/8/layout/hList7"/>
    <dgm:cxn modelId="{9F821658-A782-4263-86F7-7FE3921F32BD}" type="presParOf" srcId="{CD1FE461-0683-4724-971A-CD2C78A68486}" destId="{C9D39258-E2ED-430B-9045-FC1CB25E3365}" srcOrd="6" destOrd="0" presId="urn:microsoft.com/office/officeart/2005/8/layout/hList7"/>
    <dgm:cxn modelId="{2C58B980-6B82-4C77-B620-E5A97F847CB7}" type="presParOf" srcId="{C9D39258-E2ED-430B-9045-FC1CB25E3365}" destId="{69F1479F-CD56-4EA5-8200-7B32A4429E88}" srcOrd="0" destOrd="0" presId="urn:microsoft.com/office/officeart/2005/8/layout/hList7"/>
    <dgm:cxn modelId="{B135B786-319A-40F2-981C-7E61449AED9A}" type="presParOf" srcId="{C9D39258-E2ED-430B-9045-FC1CB25E3365}" destId="{3CF4D0A1-F18C-4020-B078-0FD9C236C019}" srcOrd="1" destOrd="0" presId="urn:microsoft.com/office/officeart/2005/8/layout/hList7"/>
    <dgm:cxn modelId="{D67802EE-08CA-4C50-A88F-5DCD38CB36AA}" type="presParOf" srcId="{C9D39258-E2ED-430B-9045-FC1CB25E3365}" destId="{CC0E6652-9A79-4B2C-953E-6FF8677179D2}" srcOrd="2" destOrd="0" presId="urn:microsoft.com/office/officeart/2005/8/layout/hList7"/>
    <dgm:cxn modelId="{CBAD8C99-9FCD-4172-A25C-EE6C17192B24}" type="presParOf" srcId="{C9D39258-E2ED-430B-9045-FC1CB25E3365}" destId="{667C5B60-16B7-4B53-ACEB-D6498C753A4D}" srcOrd="3" destOrd="0" presId="urn:microsoft.com/office/officeart/2005/8/layout/hList7"/>
    <dgm:cxn modelId="{E7335937-6943-4FA0-BEC8-A865BBACE65A}" type="presParOf" srcId="{CD1FE461-0683-4724-971A-CD2C78A68486}" destId="{A56EC063-E3F5-43CB-A61E-2D70388C11DA}" srcOrd="7" destOrd="0" presId="urn:microsoft.com/office/officeart/2005/8/layout/hList7"/>
    <dgm:cxn modelId="{1A2778C2-D27A-4E17-8B79-90A30B80B5CF}" type="presParOf" srcId="{CD1FE461-0683-4724-971A-CD2C78A68486}" destId="{4C558607-9CAA-48D9-8BC2-1E99B503361D}" srcOrd="8" destOrd="0" presId="urn:microsoft.com/office/officeart/2005/8/layout/hList7"/>
    <dgm:cxn modelId="{8CEA7BB5-46FB-4D19-A489-73BA74FC50C9}" type="presParOf" srcId="{4C558607-9CAA-48D9-8BC2-1E99B503361D}" destId="{6983FD21-9850-4B32-8DB2-F9D0A6C5E432}" srcOrd="0" destOrd="0" presId="urn:microsoft.com/office/officeart/2005/8/layout/hList7"/>
    <dgm:cxn modelId="{A395516D-1B9B-421E-9982-A955AAF6E743}" type="presParOf" srcId="{4C558607-9CAA-48D9-8BC2-1E99B503361D}" destId="{2E7019BF-652A-468F-BD0F-37D0FB71B6F8}" srcOrd="1" destOrd="0" presId="urn:microsoft.com/office/officeart/2005/8/layout/hList7"/>
    <dgm:cxn modelId="{14AAC3BA-539D-4739-93F3-4FC2FE5DA3A6}" type="presParOf" srcId="{4C558607-9CAA-48D9-8BC2-1E99B503361D}" destId="{4F840C65-8B2B-4D07-837D-6649101DACDB}" srcOrd="2" destOrd="0" presId="urn:microsoft.com/office/officeart/2005/8/layout/hList7"/>
    <dgm:cxn modelId="{A458E9BA-5C51-4D89-8A62-4236294407ED}" type="presParOf" srcId="{4C558607-9CAA-48D9-8BC2-1E99B503361D}" destId="{0E9D825A-683E-4BAA-866D-5237A3AF53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6CCF0-2693-4F69-A5A3-F6E2C2233B5D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17AC89-4AA4-4593-AF7A-359F18E26865}">
      <dgm:prSet phldrT="[文本]" custT="1"/>
      <dgm:spPr/>
      <dgm:t>
        <a:bodyPr/>
        <a:lstStyle/>
        <a:p>
          <a:pPr algn="l"/>
          <a:r>
            <a:rPr lang="zh-CN" alt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每帧入口</a:t>
          </a:r>
          <a:r>
            <a:rPr lang="zh-CN" altLang="en-US" sz="1000" b="0">
              <a:latin typeface="微软雅黑 Light" panose="020B0502040204020203" pitchFamily="34" charset="-122"/>
              <a:ea typeface="微软雅黑 Light" panose="020B0502040204020203" pitchFamily="34" charset="-122"/>
            </a:rPr>
            <a:t>：</a:t>
          </a:r>
          <a:r>
            <a:rPr lang="en-US" sz="1000" b="0">
              <a:latin typeface="微软雅黑 Light" panose="020B0502040204020203" pitchFamily="34" charset="-122"/>
              <a:ea typeface="微软雅黑 Light" panose="020B0502040204020203" pitchFamily="34" charset="-122"/>
            </a:rPr>
            <a:t>UniversalRenderPipeline.</a:t>
          </a:r>
          <a:r>
            <a:rPr lang="en-US" altLang="zh-CN" sz="10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Render()</a:t>
          </a:r>
        </a:p>
      </dgm:t>
    </dgm:pt>
    <dgm:pt modelId="{19BFBCDC-D73C-42E4-91C5-65155D115C5F}" type="parTrans" cxnId="{2B74F37B-099A-4D49-ABED-FB835AD229B9}">
      <dgm:prSet/>
      <dgm:spPr/>
      <dgm:t>
        <a:bodyPr/>
        <a:lstStyle/>
        <a:p>
          <a:endParaRPr lang="en-US"/>
        </a:p>
      </dgm:t>
    </dgm:pt>
    <dgm:pt modelId="{751D96E4-3D95-484E-8477-1D1B6687C8B9}" type="sibTrans" cxnId="{2B74F37B-099A-4D49-ABED-FB835AD229B9}">
      <dgm:prSet/>
      <dgm:spPr/>
      <dgm:t>
        <a:bodyPr/>
        <a:lstStyle/>
        <a:p>
          <a:endParaRPr lang="en-US"/>
        </a:p>
      </dgm:t>
    </dgm:pt>
    <dgm:pt modelId="{3F628F4C-AD0B-4093-854D-7B782C6BEEAC}">
      <dgm:prSet phldrT="[文本]" custT="1"/>
      <dgm:spPr/>
      <dgm:t>
        <a:bodyPr/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处理相机栈，排序并遍历渲染所有相机：</a:t>
          </a: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SortCamera()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RenderCameraStack()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RenderSingleCamera</a:t>
          </a:r>
          <a:r>
            <a:rPr lang="en-US" altLang="zh-CN" sz="1050" b="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()</a:t>
          </a: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16AB8850-E52F-4A93-BF19-4B9B70AAF4D5}" type="parTrans" cxnId="{5D2F1290-733B-4476-93B8-2C23558F8BE0}">
      <dgm:prSet/>
      <dgm:spPr/>
      <dgm:t>
        <a:bodyPr/>
        <a:lstStyle/>
        <a:p>
          <a:endParaRPr lang="en-US"/>
        </a:p>
      </dgm:t>
    </dgm:pt>
    <dgm:pt modelId="{1B94F678-3BD3-4360-B346-C08F1525D948}" type="sibTrans" cxnId="{5D2F1290-733B-4476-93B8-2C23558F8BE0}">
      <dgm:prSet/>
      <dgm:spPr/>
      <dgm:t>
        <a:bodyPr/>
        <a:lstStyle/>
        <a:p>
          <a:endParaRPr lang="en-US"/>
        </a:p>
      </dgm:t>
    </dgm:pt>
    <dgm:pt modelId="{B5EF5CFC-30C8-43B6-B46F-9D1D593496FA}">
      <dgm:prSet phldrT="[文本]" custT="1"/>
      <dgm:spPr/>
      <dgm:t>
        <a:bodyPr/>
        <a:lstStyle/>
        <a:p>
          <a:pPr algn="l"/>
          <a:r>
            <a:rPr lang="zh-CN" altLang="en-US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裁剪相机，更新</a:t>
          </a:r>
          <a:r>
            <a:rPr lang="en-US" altLang="zh-CN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设置：</a:t>
          </a:r>
          <a:endParaRPr lang="en-US" altLang="zh-CN" sz="100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algn="l"/>
          <a:r>
            <a:rPr lang="en-US" sz="1000" b="0" kern="1200"/>
            <a:t>context.Cull()</a:t>
          </a:r>
          <a:endParaRPr lang="en-US" altLang="zh-CN" sz="100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algn="l"/>
          <a:r>
            <a:rPr lang="en-US" altLang="zh-CN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renderer.</a:t>
          </a:r>
          <a:r>
            <a:rPr lang="en-US" sz="100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Setup()</a:t>
          </a:r>
        </a:p>
      </dgm:t>
    </dgm:pt>
    <dgm:pt modelId="{F57936F9-D06C-48DD-BDA7-52EDA9402E89}" type="parTrans" cxnId="{3F331CA9-9383-4D32-8697-94CD25BADF12}">
      <dgm:prSet/>
      <dgm:spPr/>
      <dgm:t>
        <a:bodyPr/>
        <a:lstStyle/>
        <a:p>
          <a:endParaRPr lang="en-US"/>
        </a:p>
      </dgm:t>
    </dgm:pt>
    <dgm:pt modelId="{CB6B3C93-88BF-4C0C-8EBC-F45912EE66F0}" type="sibTrans" cxnId="{3F331CA9-9383-4D32-8697-94CD25BADF12}">
      <dgm:prSet/>
      <dgm:spPr/>
      <dgm:t>
        <a:bodyPr/>
        <a:lstStyle/>
        <a:p>
          <a:endParaRPr lang="en-US"/>
        </a:p>
      </dgm:t>
    </dgm:pt>
    <dgm:pt modelId="{6A885E75-F99D-47D5-B0D2-711FCF751428}">
      <dgm:prSet phldrT="[文本]" custT="1"/>
      <dgm:spPr/>
      <dgm:t>
        <a:bodyPr/>
        <a:lstStyle/>
        <a:p>
          <a:pPr algn="l"/>
          <a:r>
            <a: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遍历</a:t>
          </a:r>
          <a:r>
            <a: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上挂载的所有</a:t>
          </a:r>
          <a:r>
            <a: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，将合适的</a:t>
          </a:r>
          <a:r>
            <a: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r>
            <a: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加入队列：</a:t>
          </a:r>
          <a:r>
            <a:rPr lang="en-US" sz="1050" b="0"/>
            <a:t>AddRenderPasses()</a:t>
          </a:r>
          <a:endParaRPr lang="en-US" sz="1050" b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93ADDC-15C0-48C8-9634-3C0B2013E854}" type="parTrans" cxnId="{F47DFBA5-2D81-4234-BF38-54BD89D654EF}">
      <dgm:prSet/>
      <dgm:spPr/>
      <dgm:t>
        <a:bodyPr/>
        <a:lstStyle/>
        <a:p>
          <a:endParaRPr lang="en-US"/>
        </a:p>
      </dgm:t>
    </dgm:pt>
    <dgm:pt modelId="{CA79B03C-0E5C-4030-8241-DE1E3F9D6AD9}" type="sibTrans" cxnId="{F47DFBA5-2D81-4234-BF38-54BD89D654EF}">
      <dgm:prSet/>
      <dgm:spPr/>
      <dgm:t>
        <a:bodyPr/>
        <a:lstStyle/>
        <a:p>
          <a:endParaRPr lang="en-US"/>
        </a:p>
      </dgm:t>
    </dgm:pt>
    <dgm:pt modelId="{791D0B54-7A05-4C5C-90D2-28299311EB3F}">
      <dgm:prSet phldrT="[文本]" custT="1"/>
      <dgm:spPr/>
      <dgm:t>
        <a:bodyPr/>
        <a:lstStyle/>
        <a:p>
          <a:pPr algn="l"/>
          <a:r>
            <a:rPr lang="zh-CN" alt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排序激活的</a:t>
          </a:r>
          <a:r>
            <a:rPr lang="en-US" altLang="zh-CN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RenderPass</a:t>
          </a:r>
          <a:r>
            <a:rPr lang="zh-CN" alt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，并执行</a:t>
          </a:r>
          <a:r>
            <a:rPr lang="en-US" altLang="zh-CN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Renderer</a:t>
          </a:r>
          <a:r>
            <a:rPr lang="zh-CN" alt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中定义的渲染逻辑：</a:t>
          </a:r>
          <a:endParaRPr lang="en-US" altLang="zh-CN" sz="1050" b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algn="l"/>
          <a:r>
            <a:rPr lang="en-US" sz="1050" b="0"/>
            <a:t>SortStable()</a:t>
          </a:r>
          <a:endParaRPr lang="en-US" altLang="zh-CN" sz="1050" b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algn="l"/>
          <a:r>
            <a:rPr 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renderer.Execute()</a:t>
          </a:r>
        </a:p>
      </dgm:t>
    </dgm:pt>
    <dgm:pt modelId="{75EC4FC7-8786-4BB6-AF7A-9348E40BCC2E}" type="parTrans" cxnId="{0FF24735-B986-40D3-934A-A9976869CBED}">
      <dgm:prSet/>
      <dgm:spPr/>
      <dgm:t>
        <a:bodyPr/>
        <a:lstStyle/>
        <a:p>
          <a:endParaRPr lang="en-US"/>
        </a:p>
      </dgm:t>
    </dgm:pt>
    <dgm:pt modelId="{3FA5F083-FDD3-472C-AFD4-7AF2B43E84C1}" type="sibTrans" cxnId="{0FF24735-B986-40D3-934A-A9976869CBED}">
      <dgm:prSet/>
      <dgm:spPr/>
      <dgm:t>
        <a:bodyPr/>
        <a:lstStyle/>
        <a:p>
          <a:endParaRPr lang="en-US"/>
        </a:p>
      </dgm:t>
    </dgm:pt>
    <dgm:pt modelId="{A3918B1A-1CFD-4ECD-AF0A-32A86D5E1DFC}">
      <dgm:prSet phldrT="[文本]" custT="1"/>
      <dgm:spPr/>
      <dgm:t>
        <a:bodyPr/>
        <a:lstStyle/>
        <a:p>
          <a:pPr algn="l"/>
          <a:endParaRPr lang="en-US" altLang="zh-CN" sz="105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algn="l"/>
          <a:r>
            <a:rPr lang="zh-CN" alt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依次绘制不透明、半透明、后处理等</a:t>
          </a:r>
          <a:r>
            <a:rPr lang="en-US" altLang="zh-CN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block</a:t>
          </a:r>
          <a:r>
            <a:rPr lang="zh-CN" alt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以及插入其间的各个</a:t>
          </a:r>
          <a:r>
            <a:rPr lang="en-US" altLang="zh-CN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RenderPass</a:t>
          </a:r>
          <a:r>
            <a:rPr lang="zh-CN" altLang="en-US" sz="1050" b="0">
              <a:latin typeface="微软雅黑 Light" panose="020B0502040204020203" pitchFamily="34" charset="-122"/>
              <a:ea typeface="微软雅黑 Light" panose="020B0502040204020203" pitchFamily="34" charset="-122"/>
            </a:rPr>
            <a:t>：</a:t>
          </a:r>
          <a:endParaRPr lang="en-US" altLang="zh-CN" sz="1050" b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algn="l"/>
          <a:r>
            <a:rPr lang="en-US" sz="1050" b="0"/>
            <a:t>ExecuteBlock()</a:t>
          </a:r>
        </a:p>
        <a:p>
          <a:pPr algn="l"/>
          <a:r>
            <a:rPr lang="en-US" sz="1050" b="0"/>
            <a:t>RenderPass.Execute()</a:t>
          </a:r>
        </a:p>
        <a:p>
          <a:pPr algn="l"/>
          <a:endParaRPr lang="en-US" sz="105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580A4B1-D7C0-4BC9-95ED-E5560DAA83FF}" type="parTrans" cxnId="{4E879265-4610-478D-9867-BAE9B793ABC1}">
      <dgm:prSet/>
      <dgm:spPr/>
      <dgm:t>
        <a:bodyPr/>
        <a:lstStyle/>
        <a:p>
          <a:endParaRPr lang="en-US"/>
        </a:p>
      </dgm:t>
    </dgm:pt>
    <dgm:pt modelId="{82BDAA5D-13D7-41E9-AA11-1F497828DD09}" type="sibTrans" cxnId="{4E879265-4610-478D-9867-BAE9B793ABC1}">
      <dgm:prSet/>
      <dgm:spPr/>
      <dgm:t>
        <a:bodyPr/>
        <a:lstStyle/>
        <a:p>
          <a:endParaRPr lang="en-US"/>
        </a:p>
      </dgm:t>
    </dgm:pt>
    <dgm:pt modelId="{4A1A8745-5B17-4C08-82FF-5D068A4C0747}">
      <dgm:prSet phldrT="[文本]" custT="1"/>
      <dgm:spPr/>
      <dgm:t>
        <a:bodyPr/>
        <a:lstStyle/>
        <a:p>
          <a:pPr algn="l"/>
          <a:r>
            <a: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rPr>
            <a:t>在</a:t>
          </a:r>
          <a:r>
            <a: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rPr>
            <a:t>Render()</a:t>
          </a:r>
          <a:r>
            <a: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rPr>
            <a:t>函数结尾提交整个渲染指令队列：</a:t>
          </a:r>
          <a:endParaRPr lang="en-US" altLang="zh-CN" sz="105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algn="l"/>
          <a:r>
            <a: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rPr>
            <a:t>Context.Submit()</a:t>
          </a:r>
          <a:r>
            <a:rPr lang="en-US" altLang="zh-CN" sz="1800">
              <a:latin typeface="微软雅黑 Light" panose="020B0502040204020203" pitchFamily="34" charset="-122"/>
              <a:ea typeface="微软雅黑 Light" panose="020B0502040204020203" pitchFamily="34" charset="-122"/>
            </a:rPr>
            <a:t> </a:t>
          </a:r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C25C685-CBDC-4584-AE88-045544657DD6}" type="parTrans" cxnId="{B964024E-CF47-43D3-85FC-BF8EB5812257}">
      <dgm:prSet/>
      <dgm:spPr/>
      <dgm:t>
        <a:bodyPr/>
        <a:lstStyle/>
        <a:p>
          <a:endParaRPr lang="en-US"/>
        </a:p>
      </dgm:t>
    </dgm:pt>
    <dgm:pt modelId="{DCC0F9A1-503F-4F1D-B791-39248F7BEBE0}" type="sibTrans" cxnId="{B964024E-CF47-43D3-85FC-BF8EB5812257}">
      <dgm:prSet/>
      <dgm:spPr/>
      <dgm:t>
        <a:bodyPr/>
        <a:lstStyle/>
        <a:p>
          <a:endParaRPr lang="en-US"/>
        </a:p>
      </dgm:t>
    </dgm:pt>
    <dgm:pt modelId="{673C11DA-CD66-4EE7-B2A7-F2498D6FDE48}">
      <dgm:prSet phldrT="[文本]" custT="1"/>
      <dgm:spPr/>
      <dgm:t>
        <a:bodyPr/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对单个相机，确认使用的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并准备相关数据：</a:t>
          </a: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UpdateVolumeFramework()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InitializeCameraData()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InitializeRenderingData()</a:t>
          </a:r>
        </a:p>
      </dgm:t>
    </dgm:pt>
    <dgm:pt modelId="{FDD5E5A8-072A-412C-8B9A-65368A25F45E}" type="parTrans" cxnId="{18A3C5E9-7007-4F66-BBAE-7F5AB4CDCB5F}">
      <dgm:prSet/>
      <dgm:spPr/>
      <dgm:t>
        <a:bodyPr/>
        <a:lstStyle/>
        <a:p>
          <a:endParaRPr lang="en-US"/>
        </a:p>
      </dgm:t>
    </dgm:pt>
    <dgm:pt modelId="{C1316F16-4E2E-436D-A315-7420D65924BF}" type="sibTrans" cxnId="{18A3C5E9-7007-4F66-BBAE-7F5AB4CDCB5F}">
      <dgm:prSet/>
      <dgm:spPr/>
      <dgm:t>
        <a:bodyPr/>
        <a:lstStyle/>
        <a:p>
          <a:endParaRPr lang="en-US"/>
        </a:p>
      </dgm:t>
    </dgm:pt>
    <dgm:pt modelId="{547701A0-3E45-4D54-8A30-D12D37218FAE}" type="pres">
      <dgm:prSet presAssocID="{6246CCF0-2693-4F69-A5A3-F6E2C2233B5D}" presName="diagram" presStyleCnt="0">
        <dgm:presLayoutVars>
          <dgm:dir/>
          <dgm:resizeHandles val="exact"/>
        </dgm:presLayoutVars>
      </dgm:prSet>
      <dgm:spPr/>
    </dgm:pt>
    <dgm:pt modelId="{3A22F634-88CF-432B-904A-5EFBA0C69879}" type="pres">
      <dgm:prSet presAssocID="{F417AC89-4AA4-4593-AF7A-359F18E26865}" presName="node" presStyleLbl="node1" presStyleIdx="0" presStyleCnt="8">
        <dgm:presLayoutVars>
          <dgm:bulletEnabled val="1"/>
        </dgm:presLayoutVars>
      </dgm:prSet>
      <dgm:spPr/>
    </dgm:pt>
    <dgm:pt modelId="{26D56FB3-08DD-47D6-A434-849D4005B366}" type="pres">
      <dgm:prSet presAssocID="{751D96E4-3D95-484E-8477-1D1B6687C8B9}" presName="sibTrans" presStyleLbl="sibTrans2D1" presStyleIdx="0" presStyleCnt="7"/>
      <dgm:spPr/>
    </dgm:pt>
    <dgm:pt modelId="{BF057C09-6A74-43A5-8FA1-C9B47C630253}" type="pres">
      <dgm:prSet presAssocID="{751D96E4-3D95-484E-8477-1D1B6687C8B9}" presName="connectorText" presStyleLbl="sibTrans2D1" presStyleIdx="0" presStyleCnt="7"/>
      <dgm:spPr/>
    </dgm:pt>
    <dgm:pt modelId="{5DED3928-F17F-40FE-AD62-7412F4B92085}" type="pres">
      <dgm:prSet presAssocID="{3F628F4C-AD0B-4093-854D-7B782C6BEEAC}" presName="node" presStyleLbl="node1" presStyleIdx="1" presStyleCnt="8">
        <dgm:presLayoutVars>
          <dgm:bulletEnabled val="1"/>
        </dgm:presLayoutVars>
      </dgm:prSet>
      <dgm:spPr/>
    </dgm:pt>
    <dgm:pt modelId="{EC282E86-8EFE-46F3-B0F1-F57980D77553}" type="pres">
      <dgm:prSet presAssocID="{1B94F678-3BD3-4360-B346-C08F1525D948}" presName="sibTrans" presStyleLbl="sibTrans2D1" presStyleIdx="1" presStyleCnt="7"/>
      <dgm:spPr/>
    </dgm:pt>
    <dgm:pt modelId="{FC7282A3-63DB-40FC-A4EB-8F0AE5BD1721}" type="pres">
      <dgm:prSet presAssocID="{1B94F678-3BD3-4360-B346-C08F1525D948}" presName="connectorText" presStyleLbl="sibTrans2D1" presStyleIdx="1" presStyleCnt="7"/>
      <dgm:spPr/>
    </dgm:pt>
    <dgm:pt modelId="{A98F969B-2BFA-495C-B5C0-E7A8911494BE}" type="pres">
      <dgm:prSet presAssocID="{673C11DA-CD66-4EE7-B2A7-F2498D6FDE48}" presName="node" presStyleLbl="node1" presStyleIdx="2" presStyleCnt="8" custScaleY="103303" custLinFactNeighborX="-1220" custLinFactNeighborY="-1567">
        <dgm:presLayoutVars>
          <dgm:bulletEnabled val="1"/>
        </dgm:presLayoutVars>
      </dgm:prSet>
      <dgm:spPr/>
    </dgm:pt>
    <dgm:pt modelId="{260E2426-3411-4416-B996-153EC3A4C09D}" type="pres">
      <dgm:prSet presAssocID="{C1316F16-4E2E-436D-A315-7420D65924BF}" presName="sibTrans" presStyleLbl="sibTrans2D1" presStyleIdx="2" presStyleCnt="7"/>
      <dgm:spPr/>
    </dgm:pt>
    <dgm:pt modelId="{9B0E1CFA-C3C2-4A02-8156-1A7F6BD36580}" type="pres">
      <dgm:prSet presAssocID="{C1316F16-4E2E-436D-A315-7420D65924BF}" presName="connectorText" presStyleLbl="sibTrans2D1" presStyleIdx="2" presStyleCnt="7"/>
      <dgm:spPr/>
    </dgm:pt>
    <dgm:pt modelId="{5F41EC18-C240-40F7-A623-4D080E5D4567}" type="pres">
      <dgm:prSet presAssocID="{B5EF5CFC-30C8-43B6-B46F-9D1D593496FA}" presName="node" presStyleLbl="node1" presStyleIdx="3" presStyleCnt="8" custScaleY="103134">
        <dgm:presLayoutVars>
          <dgm:bulletEnabled val="1"/>
        </dgm:presLayoutVars>
      </dgm:prSet>
      <dgm:spPr/>
    </dgm:pt>
    <dgm:pt modelId="{1E1B7312-2A05-4DDC-83BB-AB38852EC9AD}" type="pres">
      <dgm:prSet presAssocID="{CB6B3C93-88BF-4C0C-8EBC-F45912EE66F0}" presName="sibTrans" presStyleLbl="sibTrans2D1" presStyleIdx="3" presStyleCnt="7"/>
      <dgm:spPr/>
    </dgm:pt>
    <dgm:pt modelId="{CC86DA88-0B9C-4E0E-8180-BF03B3A8BB58}" type="pres">
      <dgm:prSet presAssocID="{CB6B3C93-88BF-4C0C-8EBC-F45912EE66F0}" presName="connectorText" presStyleLbl="sibTrans2D1" presStyleIdx="3" presStyleCnt="7"/>
      <dgm:spPr/>
    </dgm:pt>
    <dgm:pt modelId="{CDBBEA62-6DD8-46E5-B699-778603048E16}" type="pres">
      <dgm:prSet presAssocID="{6A885E75-F99D-47D5-B0D2-711FCF751428}" presName="node" presStyleLbl="node1" presStyleIdx="4" presStyleCnt="8" custScaleY="112791" custLinFactNeighborX="-407">
        <dgm:presLayoutVars>
          <dgm:bulletEnabled val="1"/>
        </dgm:presLayoutVars>
      </dgm:prSet>
      <dgm:spPr/>
    </dgm:pt>
    <dgm:pt modelId="{83225437-0629-445F-ABED-65081CEA253D}" type="pres">
      <dgm:prSet presAssocID="{CA79B03C-0E5C-4030-8241-DE1E3F9D6AD9}" presName="sibTrans" presStyleLbl="sibTrans2D1" presStyleIdx="4" presStyleCnt="7"/>
      <dgm:spPr/>
    </dgm:pt>
    <dgm:pt modelId="{412040B3-D556-4A32-AEDA-A0A371995CDC}" type="pres">
      <dgm:prSet presAssocID="{CA79B03C-0E5C-4030-8241-DE1E3F9D6AD9}" presName="connectorText" presStyleLbl="sibTrans2D1" presStyleIdx="4" presStyleCnt="7"/>
      <dgm:spPr/>
    </dgm:pt>
    <dgm:pt modelId="{FDD28735-80FA-40C6-A2F3-3E9185EC83D5}" type="pres">
      <dgm:prSet presAssocID="{791D0B54-7A05-4C5C-90D2-28299311EB3F}" presName="node" presStyleLbl="node1" presStyleIdx="5" presStyleCnt="8">
        <dgm:presLayoutVars>
          <dgm:bulletEnabled val="1"/>
        </dgm:presLayoutVars>
      </dgm:prSet>
      <dgm:spPr/>
    </dgm:pt>
    <dgm:pt modelId="{C708DB0F-9C20-4653-9831-752ABFC9A309}" type="pres">
      <dgm:prSet presAssocID="{3FA5F083-FDD3-472C-AFD4-7AF2B43E84C1}" presName="sibTrans" presStyleLbl="sibTrans2D1" presStyleIdx="5" presStyleCnt="7"/>
      <dgm:spPr/>
    </dgm:pt>
    <dgm:pt modelId="{F7EC2389-E6D0-4992-8084-DE6902B664E5}" type="pres">
      <dgm:prSet presAssocID="{3FA5F083-FDD3-472C-AFD4-7AF2B43E84C1}" presName="connectorText" presStyleLbl="sibTrans2D1" presStyleIdx="5" presStyleCnt="7"/>
      <dgm:spPr/>
    </dgm:pt>
    <dgm:pt modelId="{64E2335B-F7E8-4DEE-A837-B1B197167A0C}" type="pres">
      <dgm:prSet presAssocID="{A3918B1A-1CFD-4ECD-AF0A-32A86D5E1DFC}" presName="node" presStyleLbl="node1" presStyleIdx="6" presStyleCnt="8" custScaleY="118044">
        <dgm:presLayoutVars>
          <dgm:bulletEnabled val="1"/>
        </dgm:presLayoutVars>
      </dgm:prSet>
      <dgm:spPr/>
    </dgm:pt>
    <dgm:pt modelId="{CA94A383-5C6B-4531-90A7-019D815EB472}" type="pres">
      <dgm:prSet presAssocID="{82BDAA5D-13D7-41E9-AA11-1F497828DD09}" presName="sibTrans" presStyleLbl="sibTrans2D1" presStyleIdx="6" presStyleCnt="7"/>
      <dgm:spPr/>
    </dgm:pt>
    <dgm:pt modelId="{2778DA8C-2696-439E-B12E-7F69E9C8D10D}" type="pres">
      <dgm:prSet presAssocID="{82BDAA5D-13D7-41E9-AA11-1F497828DD09}" presName="connectorText" presStyleLbl="sibTrans2D1" presStyleIdx="6" presStyleCnt="7"/>
      <dgm:spPr/>
    </dgm:pt>
    <dgm:pt modelId="{71921012-274D-4233-8FB1-1EAA2191FCCB}" type="pres">
      <dgm:prSet presAssocID="{4A1A8745-5B17-4C08-82FF-5D068A4C0747}" presName="node" presStyleLbl="node1" presStyleIdx="7" presStyleCnt="8">
        <dgm:presLayoutVars>
          <dgm:bulletEnabled val="1"/>
        </dgm:presLayoutVars>
      </dgm:prSet>
      <dgm:spPr/>
    </dgm:pt>
  </dgm:ptLst>
  <dgm:cxnLst>
    <dgm:cxn modelId="{A7709117-F7B2-4535-9694-9BD692FEC623}" type="presOf" srcId="{82BDAA5D-13D7-41E9-AA11-1F497828DD09}" destId="{2778DA8C-2696-439E-B12E-7F69E9C8D10D}" srcOrd="1" destOrd="0" presId="urn:microsoft.com/office/officeart/2005/8/layout/process5"/>
    <dgm:cxn modelId="{674C8D1A-A867-4EA2-B581-137E3818C544}" type="presOf" srcId="{751D96E4-3D95-484E-8477-1D1B6687C8B9}" destId="{BF057C09-6A74-43A5-8FA1-C9B47C630253}" srcOrd="1" destOrd="0" presId="urn:microsoft.com/office/officeart/2005/8/layout/process5"/>
    <dgm:cxn modelId="{7D73E21F-ED6D-4326-8995-22FD74A53E7A}" type="presOf" srcId="{B5EF5CFC-30C8-43B6-B46F-9D1D593496FA}" destId="{5F41EC18-C240-40F7-A623-4D080E5D4567}" srcOrd="0" destOrd="0" presId="urn:microsoft.com/office/officeart/2005/8/layout/process5"/>
    <dgm:cxn modelId="{F0188723-DBB5-4F18-AD3A-CA236F23F62A}" type="presOf" srcId="{1B94F678-3BD3-4360-B346-C08F1525D948}" destId="{EC282E86-8EFE-46F3-B0F1-F57980D77553}" srcOrd="0" destOrd="0" presId="urn:microsoft.com/office/officeart/2005/8/layout/process5"/>
    <dgm:cxn modelId="{2D20FF27-7AD6-4A41-92F6-CE30024BA5C0}" type="presOf" srcId="{C1316F16-4E2E-436D-A315-7420D65924BF}" destId="{260E2426-3411-4416-B996-153EC3A4C09D}" srcOrd="0" destOrd="0" presId="urn:microsoft.com/office/officeart/2005/8/layout/process5"/>
    <dgm:cxn modelId="{615FF22F-A5A3-4790-9CE7-F9197767F292}" type="presOf" srcId="{CB6B3C93-88BF-4C0C-8EBC-F45912EE66F0}" destId="{CC86DA88-0B9C-4E0E-8180-BF03B3A8BB58}" srcOrd="1" destOrd="0" presId="urn:microsoft.com/office/officeart/2005/8/layout/process5"/>
    <dgm:cxn modelId="{379EFF30-1467-43CF-8B4C-85DCC180BE8F}" type="presOf" srcId="{A3918B1A-1CFD-4ECD-AF0A-32A86D5E1DFC}" destId="{64E2335B-F7E8-4DEE-A837-B1B197167A0C}" srcOrd="0" destOrd="0" presId="urn:microsoft.com/office/officeart/2005/8/layout/process5"/>
    <dgm:cxn modelId="{48046A32-38BD-4CE9-9EF8-3B88C1C62591}" type="presOf" srcId="{CA79B03C-0E5C-4030-8241-DE1E3F9D6AD9}" destId="{412040B3-D556-4A32-AEDA-A0A371995CDC}" srcOrd="1" destOrd="0" presId="urn:microsoft.com/office/officeart/2005/8/layout/process5"/>
    <dgm:cxn modelId="{0FF24735-B986-40D3-934A-A9976869CBED}" srcId="{6246CCF0-2693-4F69-A5A3-F6E2C2233B5D}" destId="{791D0B54-7A05-4C5C-90D2-28299311EB3F}" srcOrd="5" destOrd="0" parTransId="{75EC4FC7-8786-4BB6-AF7A-9348E40BCC2E}" sibTransId="{3FA5F083-FDD3-472C-AFD4-7AF2B43E84C1}"/>
    <dgm:cxn modelId="{4E879265-4610-478D-9867-BAE9B793ABC1}" srcId="{6246CCF0-2693-4F69-A5A3-F6E2C2233B5D}" destId="{A3918B1A-1CFD-4ECD-AF0A-32A86D5E1DFC}" srcOrd="6" destOrd="0" parTransId="{7580A4B1-D7C0-4BC9-95ED-E5560DAA83FF}" sibTransId="{82BDAA5D-13D7-41E9-AA11-1F497828DD09}"/>
    <dgm:cxn modelId="{D92CAE67-BBF4-4C80-A104-B0A8523954B7}" type="presOf" srcId="{6A885E75-F99D-47D5-B0D2-711FCF751428}" destId="{CDBBEA62-6DD8-46E5-B699-778603048E16}" srcOrd="0" destOrd="0" presId="urn:microsoft.com/office/officeart/2005/8/layout/process5"/>
    <dgm:cxn modelId="{B964024E-CF47-43D3-85FC-BF8EB5812257}" srcId="{6246CCF0-2693-4F69-A5A3-F6E2C2233B5D}" destId="{4A1A8745-5B17-4C08-82FF-5D068A4C0747}" srcOrd="7" destOrd="0" parTransId="{0C25C685-CBDC-4584-AE88-045544657DD6}" sibTransId="{DCC0F9A1-503F-4F1D-B791-39248F7BEBE0}"/>
    <dgm:cxn modelId="{2B74F37B-099A-4D49-ABED-FB835AD229B9}" srcId="{6246CCF0-2693-4F69-A5A3-F6E2C2233B5D}" destId="{F417AC89-4AA4-4593-AF7A-359F18E26865}" srcOrd="0" destOrd="0" parTransId="{19BFBCDC-D73C-42E4-91C5-65155D115C5F}" sibTransId="{751D96E4-3D95-484E-8477-1D1B6687C8B9}"/>
    <dgm:cxn modelId="{B1DDD58A-2E04-4D12-A2A0-EF4A8E6987A0}" type="presOf" srcId="{3FA5F083-FDD3-472C-AFD4-7AF2B43E84C1}" destId="{C708DB0F-9C20-4653-9831-752ABFC9A309}" srcOrd="0" destOrd="0" presId="urn:microsoft.com/office/officeart/2005/8/layout/process5"/>
    <dgm:cxn modelId="{E4E6FA8E-F159-4AB3-A0E7-ADCC9E7A0038}" type="presOf" srcId="{4A1A8745-5B17-4C08-82FF-5D068A4C0747}" destId="{71921012-274D-4233-8FB1-1EAA2191FCCB}" srcOrd="0" destOrd="0" presId="urn:microsoft.com/office/officeart/2005/8/layout/process5"/>
    <dgm:cxn modelId="{5D2F1290-733B-4476-93B8-2C23558F8BE0}" srcId="{6246CCF0-2693-4F69-A5A3-F6E2C2233B5D}" destId="{3F628F4C-AD0B-4093-854D-7B782C6BEEAC}" srcOrd="1" destOrd="0" parTransId="{16AB8850-E52F-4A93-BF19-4B9B70AAF4D5}" sibTransId="{1B94F678-3BD3-4360-B346-C08F1525D948}"/>
    <dgm:cxn modelId="{52016C90-6C71-484E-A0D3-925CA2CE2D97}" type="presOf" srcId="{6246CCF0-2693-4F69-A5A3-F6E2C2233B5D}" destId="{547701A0-3E45-4D54-8A30-D12D37218FAE}" srcOrd="0" destOrd="0" presId="urn:microsoft.com/office/officeart/2005/8/layout/process5"/>
    <dgm:cxn modelId="{F47DFBA5-2D81-4234-BF38-54BD89D654EF}" srcId="{6246CCF0-2693-4F69-A5A3-F6E2C2233B5D}" destId="{6A885E75-F99D-47D5-B0D2-711FCF751428}" srcOrd="4" destOrd="0" parTransId="{4E93ADDC-15C0-48C8-9634-3C0B2013E854}" sibTransId="{CA79B03C-0E5C-4030-8241-DE1E3F9D6AD9}"/>
    <dgm:cxn modelId="{5D3415A9-4EB0-4FD1-BDE8-7EF497FABFE1}" type="presOf" srcId="{751D96E4-3D95-484E-8477-1D1B6687C8B9}" destId="{26D56FB3-08DD-47D6-A434-849D4005B366}" srcOrd="0" destOrd="0" presId="urn:microsoft.com/office/officeart/2005/8/layout/process5"/>
    <dgm:cxn modelId="{3F331CA9-9383-4D32-8697-94CD25BADF12}" srcId="{6246CCF0-2693-4F69-A5A3-F6E2C2233B5D}" destId="{B5EF5CFC-30C8-43B6-B46F-9D1D593496FA}" srcOrd="3" destOrd="0" parTransId="{F57936F9-D06C-48DD-BDA7-52EDA9402E89}" sibTransId="{CB6B3C93-88BF-4C0C-8EBC-F45912EE66F0}"/>
    <dgm:cxn modelId="{D252CCB6-5D43-4B5B-B985-A72A1A034459}" type="presOf" srcId="{C1316F16-4E2E-436D-A315-7420D65924BF}" destId="{9B0E1CFA-C3C2-4A02-8156-1A7F6BD36580}" srcOrd="1" destOrd="0" presId="urn:microsoft.com/office/officeart/2005/8/layout/process5"/>
    <dgm:cxn modelId="{571554BE-855D-478A-889A-06C15B3B7642}" type="presOf" srcId="{CB6B3C93-88BF-4C0C-8EBC-F45912EE66F0}" destId="{1E1B7312-2A05-4DDC-83BB-AB38852EC9AD}" srcOrd="0" destOrd="0" presId="urn:microsoft.com/office/officeart/2005/8/layout/process5"/>
    <dgm:cxn modelId="{2ACBD2C7-11CA-4BF3-89D2-3C98C58F5FF3}" type="presOf" srcId="{791D0B54-7A05-4C5C-90D2-28299311EB3F}" destId="{FDD28735-80FA-40C6-A2F3-3E9185EC83D5}" srcOrd="0" destOrd="0" presId="urn:microsoft.com/office/officeart/2005/8/layout/process5"/>
    <dgm:cxn modelId="{87E2ECCB-AE96-406B-879F-AD2AD88A1BE5}" type="presOf" srcId="{1B94F678-3BD3-4360-B346-C08F1525D948}" destId="{FC7282A3-63DB-40FC-A4EB-8F0AE5BD1721}" srcOrd="1" destOrd="0" presId="urn:microsoft.com/office/officeart/2005/8/layout/process5"/>
    <dgm:cxn modelId="{4DCB49D6-8E90-43A5-84B7-098F8753D91A}" type="presOf" srcId="{3FA5F083-FDD3-472C-AFD4-7AF2B43E84C1}" destId="{F7EC2389-E6D0-4992-8084-DE6902B664E5}" srcOrd="1" destOrd="0" presId="urn:microsoft.com/office/officeart/2005/8/layout/process5"/>
    <dgm:cxn modelId="{9B3AC6D9-0674-4397-A85F-30EA0EF2FE3A}" type="presOf" srcId="{CA79B03C-0E5C-4030-8241-DE1E3F9D6AD9}" destId="{83225437-0629-445F-ABED-65081CEA253D}" srcOrd="0" destOrd="0" presId="urn:microsoft.com/office/officeart/2005/8/layout/process5"/>
    <dgm:cxn modelId="{1D138BDE-71AC-45D3-BF7F-2CD34A77ECB4}" type="presOf" srcId="{673C11DA-CD66-4EE7-B2A7-F2498D6FDE48}" destId="{A98F969B-2BFA-495C-B5C0-E7A8911494BE}" srcOrd="0" destOrd="0" presId="urn:microsoft.com/office/officeart/2005/8/layout/process5"/>
    <dgm:cxn modelId="{8E7793E5-A13C-429F-82D1-A95EBECC21DF}" type="presOf" srcId="{82BDAA5D-13D7-41E9-AA11-1F497828DD09}" destId="{CA94A383-5C6B-4531-90A7-019D815EB472}" srcOrd="0" destOrd="0" presId="urn:microsoft.com/office/officeart/2005/8/layout/process5"/>
    <dgm:cxn modelId="{F29D0DE7-78E3-43FA-BBC2-CE1B2A9559BA}" type="presOf" srcId="{F417AC89-4AA4-4593-AF7A-359F18E26865}" destId="{3A22F634-88CF-432B-904A-5EFBA0C69879}" srcOrd="0" destOrd="0" presId="urn:microsoft.com/office/officeart/2005/8/layout/process5"/>
    <dgm:cxn modelId="{18A3C5E9-7007-4F66-BBAE-7F5AB4CDCB5F}" srcId="{6246CCF0-2693-4F69-A5A3-F6E2C2233B5D}" destId="{673C11DA-CD66-4EE7-B2A7-F2498D6FDE48}" srcOrd="2" destOrd="0" parTransId="{FDD5E5A8-072A-412C-8B9A-65368A25F45E}" sibTransId="{C1316F16-4E2E-436D-A315-7420D65924BF}"/>
    <dgm:cxn modelId="{526EB7FE-0B19-45E3-8CED-FB0CF250E615}" type="presOf" srcId="{3F628F4C-AD0B-4093-854D-7B782C6BEEAC}" destId="{5DED3928-F17F-40FE-AD62-7412F4B92085}" srcOrd="0" destOrd="0" presId="urn:microsoft.com/office/officeart/2005/8/layout/process5"/>
    <dgm:cxn modelId="{BB622E46-E3DC-4B4E-BD2A-4D4A2F4B2DA6}" type="presParOf" srcId="{547701A0-3E45-4D54-8A30-D12D37218FAE}" destId="{3A22F634-88CF-432B-904A-5EFBA0C69879}" srcOrd="0" destOrd="0" presId="urn:microsoft.com/office/officeart/2005/8/layout/process5"/>
    <dgm:cxn modelId="{D5C82EE4-7AD0-42AE-A72E-0EE603D4FE04}" type="presParOf" srcId="{547701A0-3E45-4D54-8A30-D12D37218FAE}" destId="{26D56FB3-08DD-47D6-A434-849D4005B366}" srcOrd="1" destOrd="0" presId="urn:microsoft.com/office/officeart/2005/8/layout/process5"/>
    <dgm:cxn modelId="{6FA6B5D2-3DB7-4FA3-B768-868D8E651FC0}" type="presParOf" srcId="{26D56FB3-08DD-47D6-A434-849D4005B366}" destId="{BF057C09-6A74-43A5-8FA1-C9B47C630253}" srcOrd="0" destOrd="0" presId="urn:microsoft.com/office/officeart/2005/8/layout/process5"/>
    <dgm:cxn modelId="{70EC0DA1-16F1-40F4-87F8-23FDA1701CF2}" type="presParOf" srcId="{547701A0-3E45-4D54-8A30-D12D37218FAE}" destId="{5DED3928-F17F-40FE-AD62-7412F4B92085}" srcOrd="2" destOrd="0" presId="urn:microsoft.com/office/officeart/2005/8/layout/process5"/>
    <dgm:cxn modelId="{1D7D7388-31A7-49E0-89AB-822B2A82457B}" type="presParOf" srcId="{547701A0-3E45-4D54-8A30-D12D37218FAE}" destId="{EC282E86-8EFE-46F3-B0F1-F57980D77553}" srcOrd="3" destOrd="0" presId="urn:microsoft.com/office/officeart/2005/8/layout/process5"/>
    <dgm:cxn modelId="{B49C1063-57FD-43C7-AF46-5D2B6DCF3203}" type="presParOf" srcId="{EC282E86-8EFE-46F3-B0F1-F57980D77553}" destId="{FC7282A3-63DB-40FC-A4EB-8F0AE5BD1721}" srcOrd="0" destOrd="0" presId="urn:microsoft.com/office/officeart/2005/8/layout/process5"/>
    <dgm:cxn modelId="{349FED96-E12C-49D8-9D94-D799B4B65CBA}" type="presParOf" srcId="{547701A0-3E45-4D54-8A30-D12D37218FAE}" destId="{A98F969B-2BFA-495C-B5C0-E7A8911494BE}" srcOrd="4" destOrd="0" presId="urn:microsoft.com/office/officeart/2005/8/layout/process5"/>
    <dgm:cxn modelId="{DAE8222D-3E33-48B1-83D7-A9D329445430}" type="presParOf" srcId="{547701A0-3E45-4D54-8A30-D12D37218FAE}" destId="{260E2426-3411-4416-B996-153EC3A4C09D}" srcOrd="5" destOrd="0" presId="urn:microsoft.com/office/officeart/2005/8/layout/process5"/>
    <dgm:cxn modelId="{52204E5E-263E-41D8-9325-988A6AAE8424}" type="presParOf" srcId="{260E2426-3411-4416-B996-153EC3A4C09D}" destId="{9B0E1CFA-C3C2-4A02-8156-1A7F6BD36580}" srcOrd="0" destOrd="0" presId="urn:microsoft.com/office/officeart/2005/8/layout/process5"/>
    <dgm:cxn modelId="{B6957334-1215-458B-B90F-A08CE4E0C036}" type="presParOf" srcId="{547701A0-3E45-4D54-8A30-D12D37218FAE}" destId="{5F41EC18-C240-40F7-A623-4D080E5D4567}" srcOrd="6" destOrd="0" presId="urn:microsoft.com/office/officeart/2005/8/layout/process5"/>
    <dgm:cxn modelId="{82B56516-491F-4A08-9541-B3D7D46BEF1D}" type="presParOf" srcId="{547701A0-3E45-4D54-8A30-D12D37218FAE}" destId="{1E1B7312-2A05-4DDC-83BB-AB38852EC9AD}" srcOrd="7" destOrd="0" presId="urn:microsoft.com/office/officeart/2005/8/layout/process5"/>
    <dgm:cxn modelId="{E7D70594-7ED7-430D-8446-415B75D9AA4F}" type="presParOf" srcId="{1E1B7312-2A05-4DDC-83BB-AB38852EC9AD}" destId="{CC86DA88-0B9C-4E0E-8180-BF03B3A8BB58}" srcOrd="0" destOrd="0" presId="urn:microsoft.com/office/officeart/2005/8/layout/process5"/>
    <dgm:cxn modelId="{9CEEA127-989B-4CBB-ABF9-74ED99850E51}" type="presParOf" srcId="{547701A0-3E45-4D54-8A30-D12D37218FAE}" destId="{CDBBEA62-6DD8-46E5-B699-778603048E16}" srcOrd="8" destOrd="0" presId="urn:microsoft.com/office/officeart/2005/8/layout/process5"/>
    <dgm:cxn modelId="{C456173C-5310-4B7C-A492-A405EBA6FD77}" type="presParOf" srcId="{547701A0-3E45-4D54-8A30-D12D37218FAE}" destId="{83225437-0629-445F-ABED-65081CEA253D}" srcOrd="9" destOrd="0" presId="urn:microsoft.com/office/officeart/2005/8/layout/process5"/>
    <dgm:cxn modelId="{CB4A0D69-7E6D-48B3-8239-136DE3460099}" type="presParOf" srcId="{83225437-0629-445F-ABED-65081CEA253D}" destId="{412040B3-D556-4A32-AEDA-A0A371995CDC}" srcOrd="0" destOrd="0" presId="urn:microsoft.com/office/officeart/2005/8/layout/process5"/>
    <dgm:cxn modelId="{3052C5E9-293F-4F3B-A3A4-D0DE78C1F0F1}" type="presParOf" srcId="{547701A0-3E45-4D54-8A30-D12D37218FAE}" destId="{FDD28735-80FA-40C6-A2F3-3E9185EC83D5}" srcOrd="10" destOrd="0" presId="urn:microsoft.com/office/officeart/2005/8/layout/process5"/>
    <dgm:cxn modelId="{6AE46D2F-34E8-4F5F-A780-21000B63450E}" type="presParOf" srcId="{547701A0-3E45-4D54-8A30-D12D37218FAE}" destId="{C708DB0F-9C20-4653-9831-752ABFC9A309}" srcOrd="11" destOrd="0" presId="urn:microsoft.com/office/officeart/2005/8/layout/process5"/>
    <dgm:cxn modelId="{DD6AEDDB-0F1E-415D-8CFC-D4A924824CCA}" type="presParOf" srcId="{C708DB0F-9C20-4653-9831-752ABFC9A309}" destId="{F7EC2389-E6D0-4992-8084-DE6902B664E5}" srcOrd="0" destOrd="0" presId="urn:microsoft.com/office/officeart/2005/8/layout/process5"/>
    <dgm:cxn modelId="{44F085DE-FEE1-4F10-AA80-5D80E50FEAA5}" type="presParOf" srcId="{547701A0-3E45-4D54-8A30-D12D37218FAE}" destId="{64E2335B-F7E8-4DEE-A837-B1B197167A0C}" srcOrd="12" destOrd="0" presId="urn:microsoft.com/office/officeart/2005/8/layout/process5"/>
    <dgm:cxn modelId="{5B606E39-00F8-4544-A592-BA94059BE066}" type="presParOf" srcId="{547701A0-3E45-4D54-8A30-D12D37218FAE}" destId="{CA94A383-5C6B-4531-90A7-019D815EB472}" srcOrd="13" destOrd="0" presId="urn:microsoft.com/office/officeart/2005/8/layout/process5"/>
    <dgm:cxn modelId="{B9BFC5A8-9D66-4ED5-9D3F-06EBDB9B214D}" type="presParOf" srcId="{CA94A383-5C6B-4531-90A7-019D815EB472}" destId="{2778DA8C-2696-439E-B12E-7F69E9C8D10D}" srcOrd="0" destOrd="0" presId="urn:microsoft.com/office/officeart/2005/8/layout/process5"/>
    <dgm:cxn modelId="{D23FACE0-4E84-43B5-A762-1147466DDA19}" type="presParOf" srcId="{547701A0-3E45-4D54-8A30-D12D37218FAE}" destId="{71921012-274D-4233-8FB1-1EAA2191FCCB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13D3D4-6990-4281-BE25-1A071947F39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E95FE1-0A90-43F6-9342-A19D4371F82B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CustomRenderPipelineAsset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94685C8-7FCE-469E-9C2C-D4C40F1E86E9}" type="parTrans" cxnId="{E963B97E-D6A6-48A4-BAD6-8AEBDC2CAE92}">
      <dgm:prSet/>
      <dgm:spPr/>
      <dgm:t>
        <a:bodyPr/>
        <a:lstStyle/>
        <a:p>
          <a:endParaRPr lang="zh-CN" altLang="en-US"/>
        </a:p>
      </dgm:t>
    </dgm:pt>
    <dgm:pt modelId="{87B3758E-42F8-45C5-97C3-88E71C78CC9A}" type="sibTrans" cxnId="{E963B97E-D6A6-48A4-BAD6-8AEBDC2CAE92}">
      <dgm:prSet/>
      <dgm:spPr/>
      <dgm:t>
        <a:bodyPr/>
        <a:lstStyle/>
        <a:p>
          <a:endParaRPr lang="zh-CN" altLang="en-US"/>
        </a:p>
      </dgm:t>
    </dgm:pt>
    <dgm:pt modelId="{CF76A1AB-CCD6-4B47-8E6F-98AB2C3C82CF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生成配置文件</a:t>
          </a:r>
        </a:p>
      </dgm:t>
    </dgm:pt>
    <dgm:pt modelId="{CFD31762-3011-4C5B-8131-A64C67BCAEF0}" type="parTrans" cxnId="{C7C40896-423F-4C39-A1D0-76F4A2EAE0D6}">
      <dgm:prSet/>
      <dgm:spPr/>
      <dgm:t>
        <a:bodyPr/>
        <a:lstStyle/>
        <a:p>
          <a:endParaRPr lang="zh-CN" altLang="en-US"/>
        </a:p>
      </dgm:t>
    </dgm:pt>
    <dgm:pt modelId="{754A4C12-F4B3-40FB-8480-A2C9B8B0ABBA}" type="sibTrans" cxnId="{C7C40896-423F-4C39-A1D0-76F4A2EAE0D6}">
      <dgm:prSet/>
      <dgm:spPr/>
      <dgm:t>
        <a:bodyPr/>
        <a:lstStyle/>
        <a:p>
          <a:endParaRPr lang="zh-CN" altLang="en-US"/>
        </a:p>
      </dgm:t>
    </dgm:pt>
    <dgm:pt modelId="{F647B95C-6F9D-4128-BB82-8A54084548B4}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挂载到</a:t>
          </a:r>
          <a:r>
            <a:rPr lang="en-US" altLang="zh-CN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ProjectSettings</a:t>
          </a:r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以启用管线</a:t>
          </a:r>
        </a:p>
      </dgm:t>
    </dgm:pt>
    <dgm:pt modelId="{8B9288EA-8739-4CC8-BD9D-B6578E28E309}" type="parTrans" cxnId="{B026825F-42A8-4F18-8A61-2AE4772679F2}">
      <dgm:prSet/>
      <dgm:spPr/>
      <dgm:t>
        <a:bodyPr/>
        <a:lstStyle/>
        <a:p>
          <a:endParaRPr lang="zh-CN" altLang="en-US"/>
        </a:p>
      </dgm:t>
    </dgm:pt>
    <dgm:pt modelId="{518DE5D4-07C1-44E5-90EA-B35486EB9E5E}" type="sibTrans" cxnId="{B026825F-42A8-4F18-8A61-2AE4772679F2}">
      <dgm:prSet/>
      <dgm:spPr/>
      <dgm:t>
        <a:bodyPr/>
        <a:lstStyle/>
        <a:p>
          <a:endParaRPr lang="zh-CN" altLang="en-US"/>
        </a:p>
      </dgm:t>
    </dgm:pt>
    <dgm:pt modelId="{404D47A2-EB61-47F1-8C61-52A40EFF9B73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0"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CustomRenderPipeline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AD98F190-91EE-4D97-A993-8944C16B919D}" type="parTrans" cxnId="{370E2927-E50A-4581-B76A-EF6506AFA76D}">
      <dgm:prSet/>
      <dgm:spPr/>
      <dgm:t>
        <a:bodyPr/>
        <a:lstStyle/>
        <a:p>
          <a:endParaRPr lang="zh-CN" altLang="en-US"/>
        </a:p>
      </dgm:t>
    </dgm:pt>
    <dgm:pt modelId="{454B1F00-0D84-4BBB-912D-DE53E81B3AC6}" type="sibTrans" cxnId="{370E2927-E50A-4581-B76A-EF6506AFA76D}">
      <dgm:prSet/>
      <dgm:spPr/>
      <dgm:t>
        <a:bodyPr/>
        <a:lstStyle/>
        <a:p>
          <a:endParaRPr lang="zh-CN" altLang="en-US"/>
        </a:p>
      </dgm:t>
    </dgm:pt>
    <dgm:pt modelId="{7DDED00E-5E7D-4C33-A9D9-0045A544E04C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单例</a:t>
          </a:r>
        </a:p>
      </dgm:t>
    </dgm:pt>
    <dgm:pt modelId="{1F41EABF-EA4F-4D1D-986D-4F18B7852CB2}" type="parTrans" cxnId="{10E3B031-54A1-4DF0-8BAE-BD3B5584A2B5}">
      <dgm:prSet/>
      <dgm:spPr/>
      <dgm:t>
        <a:bodyPr/>
        <a:lstStyle/>
        <a:p>
          <a:endParaRPr lang="zh-CN" altLang="en-US"/>
        </a:p>
      </dgm:t>
    </dgm:pt>
    <dgm:pt modelId="{F15649F0-1309-47F1-AF27-118FFAD11A82}" type="sibTrans" cxnId="{10E3B031-54A1-4DF0-8BAE-BD3B5584A2B5}">
      <dgm:prSet/>
      <dgm:spPr/>
      <dgm:t>
        <a:bodyPr/>
        <a:lstStyle/>
        <a:p>
          <a:endParaRPr lang="zh-CN" altLang="en-US"/>
        </a:p>
      </dgm:t>
    </dgm:pt>
    <dgm:pt modelId="{88D43A35-0833-4558-B111-DEA4EC81D568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0"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CustomScriptableRender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34CADB56-42B8-4967-A762-60B8C2268A3C}" type="parTrans" cxnId="{6361BAA0-28ED-4441-9CE1-2C416AF1BE95}">
      <dgm:prSet/>
      <dgm:spPr/>
      <dgm:t>
        <a:bodyPr/>
        <a:lstStyle/>
        <a:p>
          <a:endParaRPr lang="zh-CN" altLang="en-US"/>
        </a:p>
      </dgm:t>
    </dgm:pt>
    <dgm:pt modelId="{A4914025-8B89-4021-9F4A-7A7631E62A9C}" type="sibTrans" cxnId="{6361BAA0-28ED-4441-9CE1-2C416AF1BE95}">
      <dgm:prSet/>
      <dgm:spPr/>
      <dgm:t>
        <a:bodyPr/>
        <a:lstStyle/>
        <a:p>
          <a:endParaRPr lang="zh-CN" altLang="en-US"/>
        </a:p>
      </dgm:t>
    </dgm:pt>
    <dgm:pt modelId="{C8C1F2A3-6B51-4157-895A-7681AA85E4A1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不同相机可使用不同的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渲染</a:t>
          </a:r>
        </a:p>
      </dgm:t>
    </dgm:pt>
    <dgm:pt modelId="{269C641D-0BA2-4FCE-B3C9-C633A0A46ED8}" type="parTrans" cxnId="{F52EC99E-4416-4D09-A49D-4D15AB2D1236}">
      <dgm:prSet/>
      <dgm:spPr/>
      <dgm:t>
        <a:bodyPr/>
        <a:lstStyle/>
        <a:p>
          <a:endParaRPr lang="zh-CN" altLang="en-US"/>
        </a:p>
      </dgm:t>
    </dgm:pt>
    <dgm:pt modelId="{CE62CB1F-009F-4A3E-BFFE-D710734B1F0B}" type="sibTrans" cxnId="{F52EC99E-4416-4D09-A49D-4D15AB2D1236}">
      <dgm:prSet/>
      <dgm:spPr/>
      <dgm:t>
        <a:bodyPr/>
        <a:lstStyle/>
        <a:p>
          <a:endParaRPr lang="zh-CN" altLang="en-US"/>
        </a:p>
      </dgm:t>
    </dgm:pt>
    <dgm:pt modelId="{97280BB4-9016-4F35-8536-6EAD19C8E210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渲染行为完全由链表里的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Process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组成</a:t>
          </a:r>
          <a:b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</a:br>
          <a:endParaRPr lang="zh-CN" altLang="en-US" sz="11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DE793242-E71A-43EA-A209-6B90B7C68956}" type="parTrans" cxnId="{1F9CCBA6-8C39-4AAD-B74F-90BA35F1252D}">
      <dgm:prSet/>
      <dgm:spPr/>
      <dgm:t>
        <a:bodyPr/>
        <a:lstStyle/>
        <a:p>
          <a:endParaRPr lang="zh-CN" altLang="en-US"/>
        </a:p>
      </dgm:t>
    </dgm:pt>
    <dgm:pt modelId="{EDA73AC2-985C-4ED7-8A44-8D17433177B1}" type="sibTrans" cxnId="{1F9CCBA6-8C39-4AAD-B74F-90BA35F1252D}">
      <dgm:prSet/>
      <dgm:spPr/>
      <dgm:t>
        <a:bodyPr/>
        <a:lstStyle/>
        <a:p>
          <a:endParaRPr lang="zh-CN" altLang="en-US"/>
        </a:p>
      </dgm:t>
    </dgm:pt>
    <dgm:pt modelId="{20280942-5E2A-4604-932D-AC4600B9F33A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ScriptableProcess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550FD34E-80E3-4526-9DE1-454E0B53BDF3}" type="parTrans" cxnId="{F8FB57B4-B574-4071-BC9B-DD839FAC8A54}">
      <dgm:prSet/>
      <dgm:spPr/>
      <dgm:t>
        <a:bodyPr/>
        <a:lstStyle/>
        <a:p>
          <a:endParaRPr lang="zh-CN" altLang="en-US"/>
        </a:p>
      </dgm:t>
    </dgm:pt>
    <dgm:pt modelId="{7C26DB21-99A8-40AE-91AA-6451918493D4}" type="sibTrans" cxnId="{F8FB57B4-B574-4071-BC9B-DD839FAC8A54}">
      <dgm:prSet/>
      <dgm:spPr/>
      <dgm:t>
        <a:bodyPr/>
        <a:lstStyle/>
        <a:p>
          <a:endParaRPr lang="zh-CN" altLang="en-US"/>
        </a:p>
      </dgm:t>
    </dgm:pt>
    <dgm:pt modelId="{21580741-346C-498B-A4C7-949DF26A511E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逻辑上等价于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URP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的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Feature+Pass</a:t>
          </a:r>
          <a:endParaRPr lang="zh-CN" altLang="en-US" sz="11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8EDF58B1-0AF5-4A8A-A5CE-ED5BDDF8E4ED}" type="parTrans" cxnId="{724DE86E-2A7E-4044-A060-4D10381B5A61}">
      <dgm:prSet/>
      <dgm:spPr/>
      <dgm:t>
        <a:bodyPr/>
        <a:lstStyle/>
        <a:p>
          <a:endParaRPr lang="zh-CN" altLang="en-US"/>
        </a:p>
      </dgm:t>
    </dgm:pt>
    <dgm:pt modelId="{764AEF2E-7A45-4415-9B86-8D1A9A80ADA6}" type="sibTrans" cxnId="{724DE86E-2A7E-4044-A060-4D10381B5A61}">
      <dgm:prSet/>
      <dgm:spPr/>
      <dgm:t>
        <a:bodyPr/>
        <a:lstStyle/>
        <a:p>
          <a:endParaRPr lang="zh-CN" altLang="en-US"/>
        </a:p>
      </dgm:t>
    </dgm:pt>
    <dgm:pt modelId="{E1E580D9-3D6E-4225-9ACB-F46190638A5E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引擎初始化时由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PipelineAsset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创建</a:t>
          </a:r>
        </a:p>
      </dgm:t>
    </dgm:pt>
    <dgm:pt modelId="{2FADC0FD-7C72-46BF-9483-A59C3F7B88E6}" type="parTrans" cxnId="{1589B663-4D9D-4731-9CAE-875DEF1A0F42}">
      <dgm:prSet/>
      <dgm:spPr/>
      <dgm:t>
        <a:bodyPr/>
        <a:lstStyle/>
        <a:p>
          <a:endParaRPr lang="zh-CN" altLang="en-US"/>
        </a:p>
      </dgm:t>
    </dgm:pt>
    <dgm:pt modelId="{1DC35647-2971-4C13-B3D2-54FB6FB7570E}" type="sibTrans" cxnId="{1589B663-4D9D-4731-9CAE-875DEF1A0F42}">
      <dgm:prSet/>
      <dgm:spPr/>
      <dgm:t>
        <a:bodyPr/>
        <a:lstStyle/>
        <a:p>
          <a:endParaRPr lang="zh-CN" altLang="en-US"/>
        </a:p>
      </dgm:t>
    </dgm:pt>
    <dgm:pt modelId="{119FDCD0-5087-49B8-BCFD-196FBB186B80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函数每帧调用一次</a:t>
          </a:r>
        </a:p>
      </dgm:t>
    </dgm:pt>
    <dgm:pt modelId="{E586D7CF-9B0D-4205-B5C1-060CE5EB400B}" type="parTrans" cxnId="{6FDEEA5F-C049-4557-99D4-90C2867E5696}">
      <dgm:prSet/>
      <dgm:spPr/>
      <dgm:t>
        <a:bodyPr/>
        <a:lstStyle/>
        <a:p>
          <a:endParaRPr lang="zh-CN" altLang="en-US"/>
        </a:p>
      </dgm:t>
    </dgm:pt>
    <dgm:pt modelId="{EA2F811F-F556-480E-990C-54C69AB3867D}" type="sibTrans" cxnId="{6FDEEA5F-C049-4557-99D4-90C2867E5696}">
      <dgm:prSet/>
      <dgm:spPr/>
      <dgm:t>
        <a:bodyPr/>
        <a:lstStyle/>
        <a:p>
          <a:endParaRPr lang="zh-CN" altLang="en-US"/>
        </a:p>
      </dgm:t>
    </dgm:pt>
    <dgm:pt modelId="{C3085E61-ED9D-4A53-A2ED-6E4C3222110F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遍历渲染激活的相机</a:t>
          </a:r>
        </a:p>
      </dgm:t>
    </dgm:pt>
    <dgm:pt modelId="{EF7CDDDF-C801-44E4-9425-FB3BFE0AEABA}" type="parTrans" cxnId="{B93AE28A-9BF9-4266-B50D-77108A06F316}">
      <dgm:prSet/>
      <dgm:spPr/>
      <dgm:t>
        <a:bodyPr/>
        <a:lstStyle/>
        <a:p>
          <a:endParaRPr lang="zh-CN" altLang="en-US"/>
        </a:p>
      </dgm:t>
    </dgm:pt>
    <dgm:pt modelId="{20DB6753-FA6A-4DC5-B4D2-33A557745DC8}" type="sibTrans" cxnId="{B93AE28A-9BF9-4266-B50D-77108A06F316}">
      <dgm:prSet/>
      <dgm:spPr/>
      <dgm:t>
        <a:bodyPr/>
        <a:lstStyle/>
        <a:p>
          <a:endParaRPr lang="zh-CN" altLang="en-US"/>
        </a:p>
      </dgm:t>
    </dgm:pt>
    <dgm:pt modelId="{E42C28FE-A7B2-4763-9CA2-67A2E2208327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每个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持有一个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Process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的链表</a:t>
          </a:r>
        </a:p>
      </dgm:t>
    </dgm:pt>
    <dgm:pt modelId="{DBA6A7D7-85D6-455D-8D13-9208ED8F4B15}" type="parTrans" cxnId="{6495D6DD-C71D-4ADD-9508-5FFFEF42C4A5}">
      <dgm:prSet/>
      <dgm:spPr/>
      <dgm:t>
        <a:bodyPr/>
        <a:lstStyle/>
        <a:p>
          <a:endParaRPr lang="zh-CN" altLang="en-US"/>
        </a:p>
      </dgm:t>
    </dgm:pt>
    <dgm:pt modelId="{FFF69F48-4736-4C64-8B11-342BE3E2CBBA}" type="sibTrans" cxnId="{6495D6DD-C71D-4ADD-9508-5FFFEF42C4A5}">
      <dgm:prSet/>
      <dgm:spPr/>
      <dgm:t>
        <a:bodyPr/>
        <a:lstStyle/>
        <a:p>
          <a:endParaRPr lang="zh-CN" altLang="en-US"/>
        </a:p>
      </dgm:t>
    </dgm:pt>
    <dgm:pt modelId="{40347C08-F507-4FF5-AA47-CE163211DAC3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管理单个渲染步骤的数据和指令</a:t>
          </a:r>
        </a:p>
      </dgm:t>
    </dgm:pt>
    <dgm:pt modelId="{887C2391-8B27-4CD5-BA47-69408EF7CFA9}" type="parTrans" cxnId="{B8322737-5EC2-47FE-9FD3-DAAD7B74386F}">
      <dgm:prSet/>
      <dgm:spPr/>
      <dgm:t>
        <a:bodyPr/>
        <a:lstStyle/>
        <a:p>
          <a:endParaRPr lang="zh-CN" altLang="en-US"/>
        </a:p>
      </dgm:t>
    </dgm:pt>
    <dgm:pt modelId="{4FDACF9D-2FEE-4634-AD46-7253A7AF210D}" type="sibTrans" cxnId="{B8322737-5EC2-47FE-9FD3-DAAD7B74386F}">
      <dgm:prSet/>
      <dgm:spPr/>
      <dgm:t>
        <a:bodyPr/>
        <a:lstStyle/>
        <a:p>
          <a:endParaRPr lang="zh-CN" altLang="en-US"/>
        </a:p>
      </dgm:t>
    </dgm:pt>
    <dgm:pt modelId="{4D54B138-8088-4824-AE00-CBF17C02F61B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CreatePipeline()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初始化时调用一次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,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创建管线实例</a:t>
          </a:r>
        </a:p>
      </dgm:t>
    </dgm:pt>
    <dgm:pt modelId="{9070D1B1-7834-4BEA-B9D0-92BD9708B64F}" type="parTrans" cxnId="{0B3B0AA1-CD70-4D50-BBED-0BB0E09E3E2F}">
      <dgm:prSet/>
      <dgm:spPr/>
      <dgm:t>
        <a:bodyPr/>
        <a:lstStyle/>
        <a:p>
          <a:endParaRPr lang="zh-CN" altLang="en-US"/>
        </a:p>
      </dgm:t>
    </dgm:pt>
    <dgm:pt modelId="{39A00008-A70B-4B99-811A-E59844FC37C1}" type="sibTrans" cxnId="{0B3B0AA1-CD70-4D50-BBED-0BB0E09E3E2F}">
      <dgm:prSet/>
      <dgm:spPr/>
      <dgm:t>
        <a:bodyPr/>
        <a:lstStyle/>
        <a:p>
          <a:endParaRPr lang="zh-CN" altLang="en-US"/>
        </a:p>
      </dgm:t>
    </dgm:pt>
    <dgm:pt modelId="{19625342-F458-4D42-A1BA-BA5CBA528A91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挂载一个默认的</a:t>
          </a:r>
          <a:r>
            <a:rPr lang="en-US" altLang="zh-CN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Renderer</a:t>
          </a:r>
          <a:endParaRPr lang="zh-CN" altLang="en-US" sz="11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gm:t>
    </dgm:pt>
    <dgm:pt modelId="{5C6D6BF3-692E-432C-8470-BFCCEACFE16A}" type="parTrans" cxnId="{67C8522F-7F4A-4003-9583-83B9198CD6F6}">
      <dgm:prSet/>
      <dgm:spPr/>
      <dgm:t>
        <a:bodyPr/>
        <a:lstStyle/>
        <a:p>
          <a:endParaRPr lang="zh-CN" altLang="en-US"/>
        </a:p>
      </dgm:t>
    </dgm:pt>
    <dgm:pt modelId="{B029F47A-8F2C-44BD-98B9-261D7FCFC895}" type="sibTrans" cxnId="{67C8522F-7F4A-4003-9583-83B9198CD6F6}">
      <dgm:prSet/>
      <dgm:spPr/>
      <dgm:t>
        <a:bodyPr/>
        <a:lstStyle/>
        <a:p>
          <a:endParaRPr lang="zh-CN" altLang="en-US"/>
        </a:p>
      </dgm:t>
    </dgm:pt>
    <dgm:pt modelId="{EA25700C-919C-4550-B6A8-2B6374003568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Init()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函数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激活时调用一次</a:t>
          </a:r>
        </a:p>
      </dgm:t>
    </dgm:pt>
    <dgm:pt modelId="{B8B0541B-232F-4EAF-A68D-CC3F2E030DD4}" type="parTrans" cxnId="{DD66562C-5CEA-4E93-A03C-5D32AC0D0993}">
      <dgm:prSet/>
      <dgm:spPr/>
      <dgm:t>
        <a:bodyPr/>
        <a:lstStyle/>
        <a:p>
          <a:endParaRPr lang="zh-CN" altLang="en-US"/>
        </a:p>
      </dgm:t>
    </dgm:pt>
    <dgm:pt modelId="{EB17A55C-4DF7-4A7E-872A-A5C233130F0F}" type="sibTrans" cxnId="{DD66562C-5CEA-4E93-A03C-5D32AC0D0993}">
      <dgm:prSet/>
      <dgm:spPr/>
      <dgm:t>
        <a:bodyPr/>
        <a:lstStyle/>
        <a:p>
          <a:endParaRPr lang="zh-CN" altLang="en-US"/>
        </a:p>
      </dgm:t>
    </dgm:pt>
    <dgm:pt modelId="{D8BCC2C9-53FB-43BA-A6C2-9E9DE80F344C}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Excute()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内提交渲染指令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,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由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渲染时调用</a:t>
          </a:r>
        </a:p>
      </dgm:t>
    </dgm:pt>
    <dgm:pt modelId="{3BE14C41-4995-4EB8-9205-532F2F69FACB}" type="parTrans" cxnId="{677475BF-4859-480D-A55B-4F060111BFF0}">
      <dgm:prSet/>
      <dgm:spPr/>
      <dgm:t>
        <a:bodyPr/>
        <a:lstStyle/>
        <a:p>
          <a:endParaRPr lang="zh-CN" altLang="en-US"/>
        </a:p>
      </dgm:t>
    </dgm:pt>
    <dgm:pt modelId="{B3B09B2B-4DCD-44A0-A2E5-3D7397F3063D}" type="sibTrans" cxnId="{677475BF-4859-480D-A55B-4F060111BFF0}">
      <dgm:prSet/>
      <dgm:spPr/>
      <dgm:t>
        <a:bodyPr/>
        <a:lstStyle/>
        <a:p>
          <a:endParaRPr lang="zh-CN" altLang="en-US"/>
        </a:p>
      </dgm:t>
    </dgm:pt>
    <dgm:pt modelId="{2CC548D1-45FF-4564-B977-DC1D0E7F09F1}" type="pres">
      <dgm:prSet presAssocID="{2413D3D4-6990-4281-BE25-1A071947F393}" presName="Name0" presStyleCnt="0">
        <dgm:presLayoutVars>
          <dgm:dir/>
          <dgm:resizeHandles val="exact"/>
        </dgm:presLayoutVars>
      </dgm:prSet>
      <dgm:spPr/>
    </dgm:pt>
    <dgm:pt modelId="{046979EF-A374-4F90-845E-BDB167A657F3}" type="pres">
      <dgm:prSet presAssocID="{34E95FE1-0A90-43F6-9342-A19D4371F82B}" presName="node" presStyleLbl="node1" presStyleIdx="0" presStyleCnt="4">
        <dgm:presLayoutVars>
          <dgm:bulletEnabled val="1"/>
        </dgm:presLayoutVars>
      </dgm:prSet>
      <dgm:spPr/>
    </dgm:pt>
    <dgm:pt modelId="{F7F1AC42-868F-4746-AFF5-92B77577DCAC}" type="pres">
      <dgm:prSet presAssocID="{87B3758E-42F8-45C5-97C3-88E71C78CC9A}" presName="sibTrans" presStyleCnt="0"/>
      <dgm:spPr/>
    </dgm:pt>
    <dgm:pt modelId="{6DA6084E-BEEA-410E-852E-8C861D0DE932}" type="pres">
      <dgm:prSet presAssocID="{404D47A2-EB61-47F1-8C61-52A40EFF9B73}" presName="node" presStyleLbl="node1" presStyleIdx="1" presStyleCnt="4">
        <dgm:presLayoutVars>
          <dgm:bulletEnabled val="1"/>
        </dgm:presLayoutVars>
      </dgm:prSet>
      <dgm:spPr/>
    </dgm:pt>
    <dgm:pt modelId="{A07B603E-F144-48C6-9987-D6CFC841D185}" type="pres">
      <dgm:prSet presAssocID="{454B1F00-0D84-4BBB-912D-DE53E81B3AC6}" presName="sibTrans" presStyleCnt="0"/>
      <dgm:spPr/>
    </dgm:pt>
    <dgm:pt modelId="{A3A8F064-74AE-4051-BF1D-65C1D916D6C1}" type="pres">
      <dgm:prSet presAssocID="{88D43A35-0833-4558-B111-DEA4EC81D568}" presName="node" presStyleLbl="node1" presStyleIdx="2" presStyleCnt="4">
        <dgm:presLayoutVars>
          <dgm:bulletEnabled val="1"/>
        </dgm:presLayoutVars>
      </dgm:prSet>
      <dgm:spPr/>
    </dgm:pt>
    <dgm:pt modelId="{D2E37213-9497-46DD-9509-06C5019AA88D}" type="pres">
      <dgm:prSet presAssocID="{A4914025-8B89-4021-9F4A-7A7631E62A9C}" presName="sibTrans" presStyleCnt="0"/>
      <dgm:spPr/>
    </dgm:pt>
    <dgm:pt modelId="{E3C96B9D-A668-47FC-889A-5046BD53F759}" type="pres">
      <dgm:prSet presAssocID="{20280942-5E2A-4604-932D-AC4600B9F33A}" presName="node" presStyleLbl="node1" presStyleIdx="3" presStyleCnt="4">
        <dgm:presLayoutVars>
          <dgm:bulletEnabled val="1"/>
        </dgm:presLayoutVars>
      </dgm:prSet>
      <dgm:spPr/>
    </dgm:pt>
  </dgm:ptLst>
  <dgm:cxnLst>
    <dgm:cxn modelId="{125D0E0A-CD60-4975-9969-B91A86635011}" type="presOf" srcId="{4D54B138-8088-4824-AE00-CBF17C02F61B}" destId="{046979EF-A374-4F90-845E-BDB167A657F3}" srcOrd="0" destOrd="3" presId="urn:microsoft.com/office/officeart/2005/8/layout/hList6"/>
    <dgm:cxn modelId="{45533121-E273-4DF4-B417-4F22C63C772B}" type="presOf" srcId="{404D47A2-EB61-47F1-8C61-52A40EFF9B73}" destId="{6DA6084E-BEEA-410E-852E-8C861D0DE932}" srcOrd="0" destOrd="0" presId="urn:microsoft.com/office/officeart/2005/8/layout/hList6"/>
    <dgm:cxn modelId="{A9DEA126-5AC5-4472-91C9-698D20419384}" type="presOf" srcId="{20280942-5E2A-4604-932D-AC4600B9F33A}" destId="{E3C96B9D-A668-47FC-889A-5046BD53F759}" srcOrd="0" destOrd="0" presId="urn:microsoft.com/office/officeart/2005/8/layout/hList6"/>
    <dgm:cxn modelId="{370E2927-E50A-4581-B76A-EF6506AFA76D}" srcId="{2413D3D4-6990-4281-BE25-1A071947F393}" destId="{404D47A2-EB61-47F1-8C61-52A40EFF9B73}" srcOrd="1" destOrd="0" parTransId="{AD98F190-91EE-4D97-A993-8944C16B919D}" sibTransId="{454B1F00-0D84-4BBB-912D-DE53E81B3AC6}"/>
    <dgm:cxn modelId="{DD66562C-5CEA-4E93-A03C-5D32AC0D0993}" srcId="{20280942-5E2A-4604-932D-AC4600B9F33A}" destId="{EA25700C-919C-4550-B6A8-2B6374003568}" srcOrd="2" destOrd="0" parTransId="{B8B0541B-232F-4EAF-A68D-CC3F2E030DD4}" sibTransId="{EB17A55C-4DF7-4A7E-872A-A5C233130F0F}"/>
    <dgm:cxn modelId="{67C8522F-7F4A-4003-9583-83B9198CD6F6}" srcId="{34E95FE1-0A90-43F6-9342-A19D4371F82B}" destId="{19625342-F458-4D42-A1BA-BA5CBA528A91}" srcOrd="3" destOrd="0" parTransId="{5C6D6BF3-692E-432C-8470-BFCCEACFE16A}" sibTransId="{B029F47A-8F2C-44BD-98B9-261D7FCFC895}"/>
    <dgm:cxn modelId="{10E3B031-54A1-4DF0-8BAE-BD3B5584A2B5}" srcId="{404D47A2-EB61-47F1-8C61-52A40EFF9B73}" destId="{7DDED00E-5E7D-4C33-A9D9-0045A544E04C}" srcOrd="0" destOrd="0" parTransId="{1F41EABF-EA4F-4D1D-986D-4F18B7852CB2}" sibTransId="{F15649F0-1309-47F1-AF27-118FFAD11A82}"/>
    <dgm:cxn modelId="{9DF6CC35-249F-4BA9-8CCF-C4CE26D7544C}" type="presOf" srcId="{D8BCC2C9-53FB-43BA-A6C2-9E9DE80F344C}" destId="{E3C96B9D-A668-47FC-889A-5046BD53F759}" srcOrd="0" destOrd="4" presId="urn:microsoft.com/office/officeart/2005/8/layout/hList6"/>
    <dgm:cxn modelId="{B8322737-5EC2-47FE-9FD3-DAAD7B74386F}" srcId="{20280942-5E2A-4604-932D-AC4600B9F33A}" destId="{40347C08-F507-4FF5-AA47-CE163211DAC3}" srcOrd="1" destOrd="0" parTransId="{887C2391-8B27-4CD5-BA47-69408EF7CFA9}" sibTransId="{4FDACF9D-2FEE-4634-AD46-7253A7AF210D}"/>
    <dgm:cxn modelId="{1E638E37-9AE8-4E91-AFB5-F30AA2B541D1}" type="presOf" srcId="{CF76A1AB-CCD6-4B47-8E6F-98AB2C3C82CF}" destId="{046979EF-A374-4F90-845E-BDB167A657F3}" srcOrd="0" destOrd="1" presId="urn:microsoft.com/office/officeart/2005/8/layout/hList6"/>
    <dgm:cxn modelId="{CE789437-99E1-405F-876D-F22EE1DC25E9}" type="presOf" srcId="{21580741-346C-498B-A4C7-949DF26A511E}" destId="{E3C96B9D-A668-47FC-889A-5046BD53F759}" srcOrd="0" destOrd="1" presId="urn:microsoft.com/office/officeart/2005/8/layout/hList6"/>
    <dgm:cxn modelId="{BF29703E-7F7D-41DC-B5D9-25BC5C85BA0A}" type="presOf" srcId="{C8C1F2A3-6B51-4157-895A-7681AA85E4A1}" destId="{A3A8F064-74AE-4051-BF1D-65C1D916D6C1}" srcOrd="0" destOrd="1" presId="urn:microsoft.com/office/officeart/2005/8/layout/hList6"/>
    <dgm:cxn modelId="{BF6D195D-6AB5-4864-9E3B-DEEBE9D002CD}" type="presOf" srcId="{19625342-F458-4D42-A1BA-BA5CBA528A91}" destId="{046979EF-A374-4F90-845E-BDB167A657F3}" srcOrd="0" destOrd="4" presId="urn:microsoft.com/office/officeart/2005/8/layout/hList6"/>
    <dgm:cxn modelId="{B026825F-42A8-4F18-8A61-2AE4772679F2}" srcId="{34E95FE1-0A90-43F6-9342-A19D4371F82B}" destId="{F647B95C-6F9D-4128-BB82-8A54084548B4}" srcOrd="1" destOrd="0" parTransId="{8B9288EA-8739-4CC8-BD9D-B6578E28E309}" sibTransId="{518DE5D4-07C1-44E5-90EA-B35486EB9E5E}"/>
    <dgm:cxn modelId="{6FDEEA5F-C049-4557-99D4-90C2867E5696}" srcId="{404D47A2-EB61-47F1-8C61-52A40EFF9B73}" destId="{119FDCD0-5087-49B8-BCFD-196FBB186B80}" srcOrd="2" destOrd="0" parTransId="{E586D7CF-9B0D-4205-B5C1-060CE5EB400B}" sibTransId="{EA2F811F-F556-480E-990C-54C69AB3867D}"/>
    <dgm:cxn modelId="{1589B663-4D9D-4731-9CAE-875DEF1A0F42}" srcId="{404D47A2-EB61-47F1-8C61-52A40EFF9B73}" destId="{E1E580D9-3D6E-4225-9ACB-F46190638A5E}" srcOrd="1" destOrd="0" parTransId="{2FADC0FD-7C72-46BF-9483-A59C3F7B88E6}" sibTransId="{1DC35647-2971-4C13-B3D2-54FB6FB7570E}"/>
    <dgm:cxn modelId="{D61E6845-3F5C-4DCF-82A1-35D6FA6ECFF0}" type="presOf" srcId="{2413D3D4-6990-4281-BE25-1A071947F393}" destId="{2CC548D1-45FF-4564-B977-DC1D0E7F09F1}" srcOrd="0" destOrd="0" presId="urn:microsoft.com/office/officeart/2005/8/layout/hList6"/>
    <dgm:cxn modelId="{724DE86E-2A7E-4044-A060-4D10381B5A61}" srcId="{20280942-5E2A-4604-932D-AC4600B9F33A}" destId="{21580741-346C-498B-A4C7-949DF26A511E}" srcOrd="0" destOrd="0" parTransId="{8EDF58B1-0AF5-4A8A-A5CE-ED5BDDF8E4ED}" sibTransId="{764AEF2E-7A45-4415-9B86-8D1A9A80ADA6}"/>
    <dgm:cxn modelId="{D6E5D76F-454B-40BA-9B26-3C87A1D0B9E2}" type="presOf" srcId="{40347C08-F507-4FF5-AA47-CE163211DAC3}" destId="{E3C96B9D-A668-47FC-889A-5046BD53F759}" srcOrd="0" destOrd="2" presId="urn:microsoft.com/office/officeart/2005/8/layout/hList6"/>
    <dgm:cxn modelId="{E963B97E-D6A6-48A4-BAD6-8AEBDC2CAE92}" srcId="{2413D3D4-6990-4281-BE25-1A071947F393}" destId="{34E95FE1-0A90-43F6-9342-A19D4371F82B}" srcOrd="0" destOrd="0" parTransId="{694685C8-7FCE-469E-9C2C-D4C40F1E86E9}" sibTransId="{87B3758E-42F8-45C5-97C3-88E71C78CC9A}"/>
    <dgm:cxn modelId="{4C478080-FBF1-4431-BA66-49A4B95A9F5E}" type="presOf" srcId="{88D43A35-0833-4558-B111-DEA4EC81D568}" destId="{A3A8F064-74AE-4051-BF1D-65C1D916D6C1}" srcOrd="0" destOrd="0" presId="urn:microsoft.com/office/officeart/2005/8/layout/hList6"/>
    <dgm:cxn modelId="{2E38DC80-6021-401D-B4E8-A792645E90F4}" type="presOf" srcId="{C3085E61-ED9D-4A53-A2ED-6E4C3222110F}" destId="{6DA6084E-BEEA-410E-852E-8C861D0DE932}" srcOrd="0" destOrd="4" presId="urn:microsoft.com/office/officeart/2005/8/layout/hList6"/>
    <dgm:cxn modelId="{873EF981-23F9-4F9B-8990-D96C228052D7}" type="presOf" srcId="{7DDED00E-5E7D-4C33-A9D9-0045A544E04C}" destId="{6DA6084E-BEEA-410E-852E-8C861D0DE932}" srcOrd="0" destOrd="1" presId="urn:microsoft.com/office/officeart/2005/8/layout/hList6"/>
    <dgm:cxn modelId="{788CDF88-FF3B-4387-88A9-CE6DC38C87F2}" type="presOf" srcId="{34E95FE1-0A90-43F6-9342-A19D4371F82B}" destId="{046979EF-A374-4F90-845E-BDB167A657F3}" srcOrd="0" destOrd="0" presId="urn:microsoft.com/office/officeart/2005/8/layout/hList6"/>
    <dgm:cxn modelId="{CB5C4189-8368-4D49-BDDB-2FC126169B04}" type="presOf" srcId="{F647B95C-6F9D-4128-BB82-8A54084548B4}" destId="{046979EF-A374-4F90-845E-BDB167A657F3}" srcOrd="0" destOrd="2" presId="urn:microsoft.com/office/officeart/2005/8/layout/hList6"/>
    <dgm:cxn modelId="{B93AE28A-9BF9-4266-B50D-77108A06F316}" srcId="{404D47A2-EB61-47F1-8C61-52A40EFF9B73}" destId="{C3085E61-ED9D-4A53-A2ED-6E4C3222110F}" srcOrd="3" destOrd="0" parTransId="{EF7CDDDF-C801-44E4-9425-FB3BFE0AEABA}" sibTransId="{20DB6753-FA6A-4DC5-B4D2-33A557745DC8}"/>
    <dgm:cxn modelId="{C2B2448D-97FB-4EA0-B98E-D812B34AB857}" type="presOf" srcId="{119FDCD0-5087-49B8-BCFD-196FBB186B80}" destId="{6DA6084E-BEEA-410E-852E-8C861D0DE932}" srcOrd="0" destOrd="3" presId="urn:microsoft.com/office/officeart/2005/8/layout/hList6"/>
    <dgm:cxn modelId="{C7C40896-423F-4C39-A1D0-76F4A2EAE0D6}" srcId="{34E95FE1-0A90-43F6-9342-A19D4371F82B}" destId="{CF76A1AB-CCD6-4B47-8E6F-98AB2C3C82CF}" srcOrd="0" destOrd="0" parTransId="{CFD31762-3011-4C5B-8131-A64C67BCAEF0}" sibTransId="{754A4C12-F4B3-40FB-8480-A2C9B8B0ABBA}"/>
    <dgm:cxn modelId="{F52EC99E-4416-4D09-A49D-4D15AB2D1236}" srcId="{88D43A35-0833-4558-B111-DEA4EC81D568}" destId="{C8C1F2A3-6B51-4157-895A-7681AA85E4A1}" srcOrd="0" destOrd="0" parTransId="{269C641D-0BA2-4FCE-B3C9-C633A0A46ED8}" sibTransId="{CE62CB1F-009F-4A3E-BFFE-D710734B1F0B}"/>
    <dgm:cxn modelId="{6361BAA0-28ED-4441-9CE1-2C416AF1BE95}" srcId="{2413D3D4-6990-4281-BE25-1A071947F393}" destId="{88D43A35-0833-4558-B111-DEA4EC81D568}" srcOrd="2" destOrd="0" parTransId="{34CADB56-42B8-4967-A762-60B8C2268A3C}" sibTransId="{A4914025-8B89-4021-9F4A-7A7631E62A9C}"/>
    <dgm:cxn modelId="{0B3B0AA1-CD70-4D50-BBED-0BB0E09E3E2F}" srcId="{34E95FE1-0A90-43F6-9342-A19D4371F82B}" destId="{4D54B138-8088-4824-AE00-CBF17C02F61B}" srcOrd="2" destOrd="0" parTransId="{9070D1B1-7834-4BEA-B9D0-92BD9708B64F}" sibTransId="{39A00008-A70B-4B99-811A-E59844FC37C1}"/>
    <dgm:cxn modelId="{1F9CCBA6-8C39-4AAD-B74F-90BA35F1252D}" srcId="{88D43A35-0833-4558-B111-DEA4EC81D568}" destId="{97280BB4-9016-4F35-8536-6EAD19C8E210}" srcOrd="2" destOrd="0" parTransId="{DE793242-E71A-43EA-A209-6B90B7C68956}" sibTransId="{EDA73AC2-985C-4ED7-8A44-8D17433177B1}"/>
    <dgm:cxn modelId="{F8FB57B4-B574-4071-BC9B-DD839FAC8A54}" srcId="{2413D3D4-6990-4281-BE25-1A071947F393}" destId="{20280942-5E2A-4604-932D-AC4600B9F33A}" srcOrd="3" destOrd="0" parTransId="{550FD34E-80E3-4526-9DE1-454E0B53BDF3}" sibTransId="{7C26DB21-99A8-40AE-91AA-6451918493D4}"/>
    <dgm:cxn modelId="{84DF81B8-A053-49AA-B5E3-60E465AACCDD}" type="presOf" srcId="{E1E580D9-3D6E-4225-9ACB-F46190638A5E}" destId="{6DA6084E-BEEA-410E-852E-8C861D0DE932}" srcOrd="0" destOrd="2" presId="urn:microsoft.com/office/officeart/2005/8/layout/hList6"/>
    <dgm:cxn modelId="{677475BF-4859-480D-A55B-4F060111BFF0}" srcId="{20280942-5E2A-4604-932D-AC4600B9F33A}" destId="{D8BCC2C9-53FB-43BA-A6C2-9E9DE80F344C}" srcOrd="3" destOrd="0" parTransId="{3BE14C41-4995-4EB8-9205-532F2F69FACB}" sibTransId="{B3B09B2B-4DCD-44A0-A2E5-3D7397F3063D}"/>
    <dgm:cxn modelId="{C11684C3-05D3-4A0B-89FF-61FF23578E3D}" type="presOf" srcId="{EA25700C-919C-4550-B6A8-2B6374003568}" destId="{E3C96B9D-A668-47FC-889A-5046BD53F759}" srcOrd="0" destOrd="3" presId="urn:microsoft.com/office/officeart/2005/8/layout/hList6"/>
    <dgm:cxn modelId="{9C4E9ED2-1B6E-4931-8BA2-18BA0D85AFDE}" type="presOf" srcId="{E42C28FE-A7B2-4763-9CA2-67A2E2208327}" destId="{A3A8F064-74AE-4051-BF1D-65C1D916D6C1}" srcOrd="0" destOrd="2" presId="urn:microsoft.com/office/officeart/2005/8/layout/hList6"/>
    <dgm:cxn modelId="{6495D6DD-C71D-4ADD-9508-5FFFEF42C4A5}" srcId="{88D43A35-0833-4558-B111-DEA4EC81D568}" destId="{E42C28FE-A7B2-4763-9CA2-67A2E2208327}" srcOrd="1" destOrd="0" parTransId="{DBA6A7D7-85D6-455D-8D13-9208ED8F4B15}" sibTransId="{FFF69F48-4736-4C64-8B11-342BE3E2CBBA}"/>
    <dgm:cxn modelId="{FCA740DE-6E08-40A2-A8F7-7CF2924C13F5}" type="presOf" srcId="{97280BB4-9016-4F35-8536-6EAD19C8E210}" destId="{A3A8F064-74AE-4051-BF1D-65C1D916D6C1}" srcOrd="0" destOrd="3" presId="urn:microsoft.com/office/officeart/2005/8/layout/hList6"/>
    <dgm:cxn modelId="{98804E0F-B410-437C-8AA0-E3ADEFDEE7B8}" type="presParOf" srcId="{2CC548D1-45FF-4564-B977-DC1D0E7F09F1}" destId="{046979EF-A374-4F90-845E-BDB167A657F3}" srcOrd="0" destOrd="0" presId="urn:microsoft.com/office/officeart/2005/8/layout/hList6"/>
    <dgm:cxn modelId="{25A5EE92-76E2-49F9-891B-B0699079E4DC}" type="presParOf" srcId="{2CC548D1-45FF-4564-B977-DC1D0E7F09F1}" destId="{F7F1AC42-868F-4746-AFF5-92B77577DCAC}" srcOrd="1" destOrd="0" presId="urn:microsoft.com/office/officeart/2005/8/layout/hList6"/>
    <dgm:cxn modelId="{E09B88AC-DE92-4456-89BC-A0C744B0B904}" type="presParOf" srcId="{2CC548D1-45FF-4564-B977-DC1D0E7F09F1}" destId="{6DA6084E-BEEA-410E-852E-8C861D0DE932}" srcOrd="2" destOrd="0" presId="urn:microsoft.com/office/officeart/2005/8/layout/hList6"/>
    <dgm:cxn modelId="{C1E95616-2506-429E-9B79-DEA6B6D8EAA0}" type="presParOf" srcId="{2CC548D1-45FF-4564-B977-DC1D0E7F09F1}" destId="{A07B603E-F144-48C6-9987-D6CFC841D185}" srcOrd="3" destOrd="0" presId="urn:microsoft.com/office/officeart/2005/8/layout/hList6"/>
    <dgm:cxn modelId="{FBC8FAC4-71F0-4011-AFED-AB641055DCAA}" type="presParOf" srcId="{2CC548D1-45FF-4564-B977-DC1D0E7F09F1}" destId="{A3A8F064-74AE-4051-BF1D-65C1D916D6C1}" srcOrd="4" destOrd="0" presId="urn:microsoft.com/office/officeart/2005/8/layout/hList6"/>
    <dgm:cxn modelId="{77BB96A0-8338-46C9-9BFE-A723ED779142}" type="presParOf" srcId="{2CC548D1-45FF-4564-B977-DC1D0E7F09F1}" destId="{D2E37213-9497-46DD-9509-06C5019AA88D}" srcOrd="5" destOrd="0" presId="urn:microsoft.com/office/officeart/2005/8/layout/hList6"/>
    <dgm:cxn modelId="{3EF8FA9C-15A0-4195-9AB9-A438569A8E4E}" type="presParOf" srcId="{2CC548D1-45FF-4564-B977-DC1D0E7F09F1}" destId="{E3C96B9D-A668-47FC-889A-5046BD53F75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A50EC-F269-4010-BC2F-B547217DE1E4}">
      <dsp:nvSpPr>
        <dsp:cNvPr id="0" name=""/>
        <dsp:cNvSpPr/>
      </dsp:nvSpPr>
      <dsp:spPr>
        <a:xfrm>
          <a:off x="90417" y="841915"/>
          <a:ext cx="2049641" cy="20496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57000" r="-57000"/>
          </a:stretch>
        </a:blipFill>
        <a:ln w="19050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E3ED3-1F66-4A3C-8196-411E60CBF9AF}">
      <dsp:nvSpPr>
        <dsp:cNvPr id="0" name=""/>
        <dsp:cNvSpPr/>
      </dsp:nvSpPr>
      <dsp:spPr>
        <a:xfrm>
          <a:off x="1136" y="2650488"/>
          <a:ext cx="2895529" cy="892065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设置缓冲</a:t>
          </a:r>
          <a:r>
            <a:rPr lang="en-US" altLang="zh-CN" sz="18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(RenderTexture)</a:t>
          </a:r>
          <a:endParaRPr lang="en-US" sz="180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050" kern="1200"/>
            <a:t>CommandBuffer.SetRenderTarget()</a:t>
          </a:r>
          <a:endParaRPr lang="en-US" sz="1050" kern="1200"/>
        </a:p>
      </dsp:txBody>
      <dsp:txXfrm>
        <a:off x="27264" y="2676616"/>
        <a:ext cx="2843273" cy="839809"/>
      </dsp:txXfrm>
    </dsp:sp>
    <dsp:sp modelId="{342DABA5-724C-4FA8-A34D-F23756332689}">
      <dsp:nvSpPr>
        <dsp:cNvPr id="0" name=""/>
        <dsp:cNvSpPr/>
      </dsp:nvSpPr>
      <dsp:spPr>
        <a:xfrm rot="21596532">
          <a:off x="2763069" y="1618509"/>
          <a:ext cx="623010" cy="492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63069" y="1717084"/>
        <a:ext cx="475260" cy="295500"/>
      </dsp:txXfrm>
    </dsp:sp>
    <dsp:sp modelId="{B853ECE8-E689-474E-962C-688717FB1644}">
      <dsp:nvSpPr>
        <dsp:cNvPr id="0" name=""/>
        <dsp:cNvSpPr/>
      </dsp:nvSpPr>
      <dsp:spPr>
        <a:xfrm>
          <a:off x="3920087" y="838051"/>
          <a:ext cx="2049641" cy="20496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9050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82AEA-19F2-4DB2-9CA3-497D1533772C}">
      <dsp:nvSpPr>
        <dsp:cNvPr id="0" name=""/>
        <dsp:cNvSpPr/>
      </dsp:nvSpPr>
      <dsp:spPr>
        <a:xfrm>
          <a:off x="3691021" y="2638897"/>
          <a:ext cx="3175100" cy="907519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7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设置矩阵</a:t>
          </a:r>
          <a:endParaRPr lang="en-US" sz="18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/>
            <a:t>CommandBuffer.</a:t>
          </a:r>
          <a:r>
            <a:rPr lang="en-US" altLang="zh-CN" sz="1050" kern="120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SetViewProjectionMatrices()</a:t>
          </a:r>
          <a:endParaRPr lang="en-US" sz="1050" kern="1200">
            <a:solidFill>
              <a:prstClr val="white"/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>
        <a:off x="3717601" y="2665477"/>
        <a:ext cx="3121940" cy="854359"/>
      </dsp:txXfrm>
    </dsp:sp>
    <dsp:sp modelId="{411747EC-F5DA-495B-A0CA-4EBA2321ADC1}">
      <dsp:nvSpPr>
        <dsp:cNvPr id="0" name=""/>
        <dsp:cNvSpPr/>
      </dsp:nvSpPr>
      <dsp:spPr>
        <a:xfrm rot="3449">
          <a:off x="6600128" y="1618599"/>
          <a:ext cx="630399" cy="492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371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600128" y="1717025"/>
        <a:ext cx="482649" cy="295500"/>
      </dsp:txXfrm>
    </dsp:sp>
    <dsp:sp modelId="{E2B86B9C-4B88-482F-A5ED-60BE471A1EDB}">
      <dsp:nvSpPr>
        <dsp:cNvPr id="0" name=""/>
        <dsp:cNvSpPr/>
      </dsp:nvSpPr>
      <dsp:spPr>
        <a:xfrm>
          <a:off x="7770868" y="841915"/>
          <a:ext cx="2049641" cy="20496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t="-2000" b="-2000"/>
          </a:stretch>
        </a:blipFill>
        <a:ln w="19050" cap="rnd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43213-BB19-425B-9EE5-BFB90624633A}">
      <dsp:nvSpPr>
        <dsp:cNvPr id="0" name=""/>
        <dsp:cNvSpPr/>
      </dsp:nvSpPr>
      <dsp:spPr>
        <a:xfrm>
          <a:off x="7660476" y="2650488"/>
          <a:ext cx="2937751" cy="892065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绘制</a:t>
          </a:r>
          <a:endParaRPr lang="en-US" sz="18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Context.DrawXXX()</a:t>
          </a:r>
          <a:endParaRPr lang="en-US" sz="1050" kern="1200">
            <a:solidFill>
              <a:prstClr val="white"/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  <a:p>
          <a:pPr marL="22860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>
              <a:solidFill>
                <a:prstClr val="white"/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CommandBuffer.DrawXXX()…</a:t>
          </a:r>
          <a:endParaRPr lang="en-US" sz="1050" kern="1200">
            <a:solidFill>
              <a:prstClr val="white"/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>
        <a:off x="7686604" y="2676616"/>
        <a:ext cx="2885495" cy="839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5FBF6-DDF2-4008-821B-F893283320FF}">
      <dsp:nvSpPr>
        <dsp:cNvPr id="0" name=""/>
        <dsp:cNvSpPr/>
      </dsp:nvSpPr>
      <dsp:spPr>
        <a:xfrm>
          <a:off x="0" y="0"/>
          <a:ext cx="2139961" cy="3939919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UniversalRenderPipelineAsset</a:t>
          </a:r>
          <a:endParaRPr lang="zh-CN" altLang="en-US" sz="11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管线配置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继承自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RenderPipelineAsset</a:t>
          </a:r>
          <a:endParaRPr lang="zh-CN" altLang="en-US" sz="1050" kern="120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CreatePipeline()</a:t>
          </a: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创建管线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指定到</a:t>
          </a:r>
          <a:r>
            <a:rPr lang="en-US" altLang="zh-CN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Graphics</a:t>
          </a: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以启用管线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可挂载多个</a:t>
          </a:r>
          <a:r>
            <a:rPr lang="en-US" altLang="zh-CN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Renderer</a:t>
          </a: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供相机选择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存储光照阴影等管线基本设置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050" kern="120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575967"/>
        <a:ext cx="2139961" cy="1575967"/>
      </dsp:txXfrm>
    </dsp:sp>
    <dsp:sp modelId="{271C649B-4422-4CC0-9995-58720C405450}">
      <dsp:nvSpPr>
        <dsp:cNvPr id="0" name=""/>
        <dsp:cNvSpPr/>
      </dsp:nvSpPr>
      <dsp:spPr>
        <a:xfrm>
          <a:off x="413984" y="236395"/>
          <a:ext cx="1311993" cy="1311993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-3208" t="3443" r="-16510" b="344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AB4DC-D178-469C-B9B7-B539CBEB0B80}">
      <dsp:nvSpPr>
        <dsp:cNvPr id="0" name=""/>
        <dsp:cNvSpPr/>
      </dsp:nvSpPr>
      <dsp:spPr>
        <a:xfrm>
          <a:off x="2204160" y="0"/>
          <a:ext cx="2139961" cy="3939919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UniversalRenderPipeline</a:t>
          </a:r>
          <a:endParaRPr lang="zh-CN" altLang="en-US" sz="105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管线实例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继承自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RenderPipeline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每帧入口为 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Render()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相机堆栈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Volume System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相机的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选择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>
        <a:off x="2204160" y="1575967"/>
        <a:ext cx="2139961" cy="1575967"/>
      </dsp:txXfrm>
    </dsp:sp>
    <dsp:sp modelId="{C3B7848D-35EA-424D-831F-41C2F41749BC}">
      <dsp:nvSpPr>
        <dsp:cNvPr id="0" name=""/>
        <dsp:cNvSpPr/>
      </dsp:nvSpPr>
      <dsp:spPr>
        <a:xfrm>
          <a:off x="2618144" y="236395"/>
          <a:ext cx="1311993" cy="1311993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 l="-99646" t="118" r="-86344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63645-7C26-48CA-B9E6-21A429E96BAE}">
      <dsp:nvSpPr>
        <dsp:cNvPr id="0" name=""/>
        <dsp:cNvSpPr/>
      </dsp:nvSpPr>
      <dsp:spPr>
        <a:xfrm>
          <a:off x="4408320" y="0"/>
          <a:ext cx="2139961" cy="3939919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ForwardRenderer</a:t>
          </a:r>
          <a:endParaRPr lang="zh-CN" altLang="en-US" sz="105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前向渲染管线的实现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挂载到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PipelineAssets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启用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维护一个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组成的渲染队列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可挂载多个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，通过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增加功能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>
        <a:off x="4408320" y="1575967"/>
        <a:ext cx="2139961" cy="1575967"/>
      </dsp:txXfrm>
    </dsp:sp>
    <dsp:sp modelId="{397448E5-61ED-442C-AB0F-EB7B35955110}">
      <dsp:nvSpPr>
        <dsp:cNvPr id="0" name=""/>
        <dsp:cNvSpPr/>
      </dsp:nvSpPr>
      <dsp:spPr>
        <a:xfrm>
          <a:off x="4822304" y="236395"/>
          <a:ext cx="1311993" cy="1311993"/>
        </a:xfrm>
        <a:prstGeom prst="ellipse">
          <a:avLst/>
        </a:prstGeom>
        <a:blipFill dpi="0" rotWithShape="1">
          <a:blip xmlns:r="http://schemas.openxmlformats.org/officeDocument/2006/relationships" r:embed="rId3"/>
          <a:srcRect/>
          <a:stretch>
            <a:fillRect l="-36463" t="3444" r="-36463" b="-985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479F-CD56-4EA5-8200-7B32A4429E88}">
      <dsp:nvSpPr>
        <dsp:cNvPr id="0" name=""/>
        <dsp:cNvSpPr/>
      </dsp:nvSpPr>
      <dsp:spPr>
        <a:xfrm>
          <a:off x="6612480" y="0"/>
          <a:ext cx="2139961" cy="3939919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ScriptableRendererFeature</a:t>
          </a:r>
          <a:endParaRPr lang="zh-CN" altLang="en-US" sz="105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自定义渲染功能的基类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序列化配置数据和管理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Create()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初始化时调用一次，用于创建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AddRenderPasses()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每帧调用一次，将合适的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加入渲染队列</a:t>
          </a:r>
        </a:p>
      </dsp:txBody>
      <dsp:txXfrm>
        <a:off x="6612480" y="1575967"/>
        <a:ext cx="2139961" cy="1575967"/>
      </dsp:txXfrm>
    </dsp:sp>
    <dsp:sp modelId="{667C5B60-16B7-4B53-ACEB-D6498C753A4D}">
      <dsp:nvSpPr>
        <dsp:cNvPr id="0" name=""/>
        <dsp:cNvSpPr/>
      </dsp:nvSpPr>
      <dsp:spPr>
        <a:xfrm>
          <a:off x="7026464" y="236395"/>
          <a:ext cx="1311993" cy="1311993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36000" r="-3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3FD21-9850-4B32-8DB2-F9D0A6C5E432}">
      <dsp:nvSpPr>
        <dsp:cNvPr id="0" name=""/>
        <dsp:cNvSpPr/>
      </dsp:nvSpPr>
      <dsp:spPr>
        <a:xfrm>
          <a:off x="8816640" y="0"/>
          <a:ext cx="2139961" cy="3939919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ScriptableRenderPass</a:t>
          </a:r>
          <a:endParaRPr lang="zh-CN" altLang="en-US" sz="105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单个渲染步骤的抽象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对渲染命令进行封装，一系列渲染命令构成一个渲染步骤，完成一个渲染动作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,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如绘制阴影、一次屏幕后效等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可以被</a:t>
          </a: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加入某个渲染队列，根据</a:t>
          </a:r>
          <a:r>
            <a:rPr lang="en-US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RenderPassEvent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决定插入点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Exectue()</a:t>
          </a:r>
          <a:r>
            <a:rPr lang="zh-CN" altLang="en-US" sz="105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函数中提交渲染命令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05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>
        <a:off x="8816640" y="1575967"/>
        <a:ext cx="2139961" cy="1575967"/>
      </dsp:txXfrm>
    </dsp:sp>
    <dsp:sp modelId="{0E9D825A-683E-4BAA-866D-5237A3AF536C}">
      <dsp:nvSpPr>
        <dsp:cNvPr id="0" name=""/>
        <dsp:cNvSpPr/>
      </dsp:nvSpPr>
      <dsp:spPr>
        <a:xfrm>
          <a:off x="9230624" y="236395"/>
          <a:ext cx="1311993" cy="1311993"/>
        </a:xfrm>
        <a:prstGeom prst="ellipse">
          <a:avLst/>
        </a:prstGeom>
        <a:blipFill dpi="0" rotWithShape="1">
          <a:blip xmlns:r="http://schemas.openxmlformats.org/officeDocument/2006/relationships" r:embed="rId5"/>
          <a:srcRect/>
          <a:stretch>
            <a:fillRect l="-59740" t="-3207" r="-33136" b="-3207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A3CC0-411A-4078-ADBE-104DEFC5171A}">
      <dsp:nvSpPr>
        <dsp:cNvPr id="0" name=""/>
        <dsp:cNvSpPr/>
      </dsp:nvSpPr>
      <dsp:spPr>
        <a:xfrm>
          <a:off x="438264" y="3847749"/>
          <a:ext cx="10080073" cy="90060"/>
        </a:xfrm>
        <a:prstGeom prst="leftRightArrow">
          <a:avLst/>
        </a:prstGeom>
        <a:noFill/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2F634-88CF-432B-904A-5EFBA0C69879}">
      <dsp:nvSpPr>
        <dsp:cNvPr id="0" name=""/>
        <dsp:cNvSpPr/>
      </dsp:nvSpPr>
      <dsp:spPr>
        <a:xfrm>
          <a:off x="4762" y="485266"/>
          <a:ext cx="2082270" cy="12493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每帧入口</a:t>
          </a:r>
          <a:r>
            <a:rPr lang="zh-CN" altLang="en-US" sz="100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：</a:t>
          </a:r>
          <a:r>
            <a:rPr lang="en-US" sz="100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UniversalRenderPipeline.</a:t>
          </a:r>
          <a:r>
            <a:rPr lang="en-US" altLang="zh-CN" sz="10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Render()</a:t>
          </a:r>
        </a:p>
      </dsp:txBody>
      <dsp:txXfrm>
        <a:off x="41355" y="521859"/>
        <a:ext cx="2009084" cy="1176176"/>
      </dsp:txXfrm>
    </dsp:sp>
    <dsp:sp modelId="{26D56FB3-08DD-47D6-A434-849D4005B366}">
      <dsp:nvSpPr>
        <dsp:cNvPr id="0" name=""/>
        <dsp:cNvSpPr/>
      </dsp:nvSpPr>
      <dsp:spPr>
        <a:xfrm>
          <a:off x="2270273" y="851745"/>
          <a:ext cx="441441" cy="516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70273" y="955026"/>
        <a:ext cx="309009" cy="309841"/>
      </dsp:txXfrm>
    </dsp:sp>
    <dsp:sp modelId="{5DED3928-F17F-40FE-AD62-7412F4B92085}">
      <dsp:nvSpPr>
        <dsp:cNvPr id="0" name=""/>
        <dsp:cNvSpPr/>
      </dsp:nvSpPr>
      <dsp:spPr>
        <a:xfrm>
          <a:off x="2919941" y="485266"/>
          <a:ext cx="2082270" cy="12493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处理相机栈，排序并遍历渲染所有相机：</a:t>
          </a: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SortCamera()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RenderCameraStack()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RenderSingleCamera</a:t>
          </a:r>
          <a:r>
            <a:rPr lang="en-US" altLang="zh-CN" sz="1050" b="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()</a:t>
          </a: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>
        <a:off x="2956534" y="521859"/>
        <a:ext cx="2009084" cy="1176176"/>
      </dsp:txXfrm>
    </dsp:sp>
    <dsp:sp modelId="{EC282E86-8EFE-46F3-B0F1-F57980D77553}">
      <dsp:nvSpPr>
        <dsp:cNvPr id="0" name=""/>
        <dsp:cNvSpPr/>
      </dsp:nvSpPr>
      <dsp:spPr>
        <a:xfrm rot="21576710">
          <a:off x="5179858" y="842039"/>
          <a:ext cx="427987" cy="516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79859" y="945755"/>
        <a:ext cx="299591" cy="309841"/>
      </dsp:txXfrm>
    </dsp:sp>
    <dsp:sp modelId="{A98F969B-2BFA-495C-B5C0-E7A8911494BE}">
      <dsp:nvSpPr>
        <dsp:cNvPr id="0" name=""/>
        <dsp:cNvSpPr/>
      </dsp:nvSpPr>
      <dsp:spPr>
        <a:xfrm>
          <a:off x="5809717" y="445055"/>
          <a:ext cx="2082270" cy="12906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对单个相机，确认使用的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并准备相关数据：</a:t>
          </a: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UpdateVolumeFramework()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InitializeCameraData()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InitializeRenderingData()</a:t>
          </a:r>
        </a:p>
      </dsp:txBody>
      <dsp:txXfrm>
        <a:off x="5847518" y="482856"/>
        <a:ext cx="2006668" cy="1215027"/>
      </dsp:txXfrm>
    </dsp:sp>
    <dsp:sp modelId="{260E2426-3411-4416-B996-153EC3A4C09D}">
      <dsp:nvSpPr>
        <dsp:cNvPr id="0" name=""/>
        <dsp:cNvSpPr/>
      </dsp:nvSpPr>
      <dsp:spPr>
        <a:xfrm rot="22887">
          <a:off x="8080812" y="841871"/>
          <a:ext cx="454915" cy="516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80814" y="944698"/>
        <a:ext cx="318441" cy="309841"/>
      </dsp:txXfrm>
    </dsp:sp>
    <dsp:sp modelId="{5F41EC18-C240-40F7-A623-4D080E5D4567}">
      <dsp:nvSpPr>
        <dsp:cNvPr id="0" name=""/>
        <dsp:cNvSpPr/>
      </dsp:nvSpPr>
      <dsp:spPr>
        <a:xfrm>
          <a:off x="8750300" y="465688"/>
          <a:ext cx="2082270" cy="12885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裁剪相机，更新</a:t>
          </a:r>
          <a:r>
            <a:rPr lang="en-US" altLang="zh-CN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设置：</a:t>
          </a:r>
          <a:endParaRPr lang="en-US" altLang="zh-CN" sz="100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context.Cull()</a:t>
          </a:r>
          <a:endParaRPr lang="en-US" altLang="zh-CN" sz="1000" kern="1200"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renderer.</a:t>
          </a:r>
          <a:r>
            <a:rPr lang="en-US" sz="100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Setup()</a:t>
          </a:r>
        </a:p>
      </dsp:txBody>
      <dsp:txXfrm>
        <a:off x="8788039" y="503427"/>
        <a:ext cx="2006792" cy="1213039"/>
      </dsp:txXfrm>
    </dsp:sp>
    <dsp:sp modelId="{1E1B7312-2A05-4DDC-83BB-AB38852EC9AD}">
      <dsp:nvSpPr>
        <dsp:cNvPr id="0" name=""/>
        <dsp:cNvSpPr/>
      </dsp:nvSpPr>
      <dsp:spPr>
        <a:xfrm rot="5413149">
          <a:off x="9557665" y="1916392"/>
          <a:ext cx="459396" cy="516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9632706" y="1944896"/>
        <a:ext cx="309841" cy="321577"/>
      </dsp:txXfrm>
    </dsp:sp>
    <dsp:sp modelId="{CDBBEA62-6DD8-46E5-B699-778603048E16}">
      <dsp:nvSpPr>
        <dsp:cNvPr id="0" name=""/>
        <dsp:cNvSpPr/>
      </dsp:nvSpPr>
      <dsp:spPr>
        <a:xfrm>
          <a:off x="8741825" y="2620984"/>
          <a:ext cx="2082270" cy="14091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遍历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上挂载的所有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</a:t>
          </a: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，将合适的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RenderPass</a:t>
          </a: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加入队列：</a:t>
          </a:r>
          <a:r>
            <a:rPr lang="en-US" sz="1050" b="0" kern="1200"/>
            <a:t>AddRenderPasses()</a:t>
          </a:r>
          <a:endParaRPr lang="en-US" sz="1050" b="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783098" y="2662257"/>
        <a:ext cx="1999724" cy="1326622"/>
      </dsp:txXfrm>
    </dsp:sp>
    <dsp:sp modelId="{83225437-0629-445F-ABED-65081CEA253D}">
      <dsp:nvSpPr>
        <dsp:cNvPr id="0" name=""/>
        <dsp:cNvSpPr/>
      </dsp:nvSpPr>
      <dsp:spPr>
        <a:xfrm rot="10800000">
          <a:off x="8123500" y="3067367"/>
          <a:ext cx="436949" cy="516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8254585" y="3170648"/>
        <a:ext cx="305864" cy="309841"/>
      </dsp:txXfrm>
    </dsp:sp>
    <dsp:sp modelId="{FDD28735-80FA-40C6-A2F3-3E9185EC83D5}">
      <dsp:nvSpPr>
        <dsp:cNvPr id="0" name=""/>
        <dsp:cNvSpPr/>
      </dsp:nvSpPr>
      <dsp:spPr>
        <a:xfrm>
          <a:off x="5835121" y="2700887"/>
          <a:ext cx="2082270" cy="12493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排序激活的</a:t>
          </a:r>
          <a:r>
            <a:rPr lang="en-US" altLang="zh-CN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RenderPass</a:t>
          </a:r>
          <a:r>
            <a:rPr lang="zh-CN" alt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，并执行</a:t>
          </a:r>
          <a:r>
            <a:rPr lang="en-US" altLang="zh-CN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Renderer</a:t>
          </a:r>
          <a:r>
            <a:rPr lang="zh-CN" alt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中定义的渲染逻辑：</a:t>
          </a:r>
          <a:endParaRPr lang="en-US" altLang="zh-CN" sz="1050" b="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/>
            <a:t>SortStable()</a:t>
          </a:r>
          <a:endParaRPr lang="en-US" altLang="zh-CN" sz="1050" b="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renderer.Execute()</a:t>
          </a:r>
        </a:p>
      </dsp:txBody>
      <dsp:txXfrm>
        <a:off x="5871714" y="2737480"/>
        <a:ext cx="2009084" cy="1176176"/>
      </dsp:txXfrm>
    </dsp:sp>
    <dsp:sp modelId="{C708DB0F-9C20-4653-9831-752ABFC9A309}">
      <dsp:nvSpPr>
        <dsp:cNvPr id="0" name=""/>
        <dsp:cNvSpPr/>
      </dsp:nvSpPr>
      <dsp:spPr>
        <a:xfrm rot="10800000">
          <a:off x="5210439" y="3067367"/>
          <a:ext cx="441441" cy="516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5342871" y="3170648"/>
        <a:ext cx="309009" cy="309841"/>
      </dsp:txXfrm>
    </dsp:sp>
    <dsp:sp modelId="{64E2335B-F7E8-4DEE-A837-B1B197167A0C}">
      <dsp:nvSpPr>
        <dsp:cNvPr id="0" name=""/>
        <dsp:cNvSpPr/>
      </dsp:nvSpPr>
      <dsp:spPr>
        <a:xfrm>
          <a:off x="2919941" y="2588170"/>
          <a:ext cx="2082270" cy="14747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依次绘制不透明、半透明、后处理等</a:t>
          </a:r>
          <a:r>
            <a:rPr lang="en-US" altLang="zh-CN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block</a:t>
          </a:r>
          <a:r>
            <a:rPr lang="zh-CN" alt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以及插入其间的各个</a:t>
          </a:r>
          <a:r>
            <a:rPr lang="en-US" altLang="zh-CN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RenderPass</a:t>
          </a:r>
          <a:r>
            <a:rPr lang="zh-CN" altLang="en-US" sz="1050" b="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：</a:t>
          </a:r>
          <a:endParaRPr lang="en-US" altLang="zh-CN" sz="1050" b="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/>
            <a:t>ExecuteBlock()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/>
            <a:t>RenderPass.Execute()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63136" y="2631365"/>
        <a:ext cx="1995880" cy="1388407"/>
      </dsp:txXfrm>
    </dsp:sp>
    <dsp:sp modelId="{CA94A383-5C6B-4531-90A7-019D815EB472}">
      <dsp:nvSpPr>
        <dsp:cNvPr id="0" name=""/>
        <dsp:cNvSpPr/>
      </dsp:nvSpPr>
      <dsp:spPr>
        <a:xfrm rot="10800000">
          <a:off x="2295260" y="3067367"/>
          <a:ext cx="441441" cy="51640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2427692" y="3170648"/>
        <a:ext cx="309009" cy="309841"/>
      </dsp:txXfrm>
    </dsp:sp>
    <dsp:sp modelId="{71921012-274D-4233-8FB1-1EAA2191FCCB}">
      <dsp:nvSpPr>
        <dsp:cNvPr id="0" name=""/>
        <dsp:cNvSpPr/>
      </dsp:nvSpPr>
      <dsp:spPr>
        <a:xfrm>
          <a:off x="4762" y="2700887"/>
          <a:ext cx="2082270" cy="12493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在</a:t>
          </a: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Render()</a:t>
          </a:r>
          <a:r>
            <a:rPr lang="zh-CN" altLang="en-US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函数结尾提交整个渲染指令队列：</a:t>
          </a:r>
          <a:endParaRPr lang="en-US" altLang="zh-CN" sz="105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Context.Submit()</a:t>
          </a:r>
          <a:r>
            <a:rPr lang="en-US" altLang="zh-CN" sz="18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 </a:t>
          </a:r>
          <a:endParaRPr lang="en-US" sz="1800" kern="12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1355" y="2737480"/>
        <a:ext cx="2009084" cy="1176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979EF-A374-4F90-845E-BDB167A657F3}">
      <dsp:nvSpPr>
        <dsp:cNvPr id="0" name=""/>
        <dsp:cNvSpPr/>
      </dsp:nvSpPr>
      <dsp:spPr>
        <a:xfrm rot="16200000">
          <a:off x="-654202" y="656798"/>
          <a:ext cx="3861172" cy="2547575"/>
        </a:xfrm>
        <a:prstGeom prst="flowChartManualOperation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85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CustomRenderPipelineAsset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生成配置文件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挂载到</a:t>
          </a:r>
          <a:r>
            <a:rPr lang="en-US" altLang="zh-CN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ProjectSettings</a:t>
          </a:r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以启用管线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CreatePipeline()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初始化时调用一次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,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创建管线实例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挂载一个默认的</a:t>
          </a:r>
          <a:r>
            <a:rPr lang="en-US" altLang="zh-CN" sz="1100" kern="1200">
              <a:latin typeface="微软雅黑 Light" panose="020B0502040204020203" pitchFamily="34" charset="-122"/>
              <a:ea typeface="微软雅黑 Light" panose="020B0502040204020203" pitchFamily="34" charset="-122"/>
            </a:rPr>
            <a:t>Renderer</a:t>
          </a:r>
          <a:endParaRPr lang="zh-CN" altLang="en-US" sz="11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 rot="5400000">
        <a:off x="2597" y="772233"/>
        <a:ext cx="2547575" cy="2316704"/>
      </dsp:txXfrm>
    </dsp:sp>
    <dsp:sp modelId="{6DA6084E-BEEA-410E-852E-8C861D0DE932}">
      <dsp:nvSpPr>
        <dsp:cNvPr id="0" name=""/>
        <dsp:cNvSpPr/>
      </dsp:nvSpPr>
      <dsp:spPr>
        <a:xfrm rot="16200000">
          <a:off x="2084441" y="656798"/>
          <a:ext cx="3861172" cy="2547575"/>
        </a:xfrm>
        <a:prstGeom prst="flowChartManualOperation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CustomRenderPipeline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单例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引擎初始化时由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PipelineAsset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创建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函数每帧调用一次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遍历渲染激活的相机</a:t>
          </a:r>
        </a:p>
      </dsp:txBody>
      <dsp:txXfrm rot="5400000">
        <a:off x="2741240" y="772233"/>
        <a:ext cx="2547575" cy="2316704"/>
      </dsp:txXfrm>
    </dsp:sp>
    <dsp:sp modelId="{A3A8F064-74AE-4051-BF1D-65C1D916D6C1}">
      <dsp:nvSpPr>
        <dsp:cNvPr id="0" name=""/>
        <dsp:cNvSpPr/>
      </dsp:nvSpPr>
      <dsp:spPr>
        <a:xfrm rot="16200000">
          <a:off x="4823084" y="656798"/>
          <a:ext cx="3861172" cy="2547575"/>
        </a:xfrm>
        <a:prstGeom prst="flowChartManualOperation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CustomScriptableRender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不同相机可使用不同的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渲染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每个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持有一个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Process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的链表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渲染行为完全由链表里的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Process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组成</a:t>
          </a:r>
          <a:b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</a:br>
          <a:endParaRPr lang="zh-CN" altLang="en-US" sz="11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</dsp:txBody>
      <dsp:txXfrm rot="5400000">
        <a:off x="5479883" y="772233"/>
        <a:ext cx="2547575" cy="2316704"/>
      </dsp:txXfrm>
    </dsp:sp>
    <dsp:sp modelId="{E3C96B9D-A668-47FC-889A-5046BD53F759}">
      <dsp:nvSpPr>
        <dsp:cNvPr id="0" name=""/>
        <dsp:cNvSpPr/>
      </dsp:nvSpPr>
      <dsp:spPr>
        <a:xfrm rot="16200000">
          <a:off x="7561728" y="656798"/>
          <a:ext cx="3861172" cy="2547575"/>
        </a:xfrm>
        <a:prstGeom prst="flowChartManualOperation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ScriptableProcess</a:t>
          </a:r>
          <a:endParaRPr lang="zh-CN" altLang="en-US" sz="1400" kern="1200">
            <a:solidFill>
              <a:srgbClr val="FFC000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逻辑上等价于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URP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的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Feature+Pass</a:t>
          </a:r>
          <a:endParaRPr lang="zh-CN" altLang="en-US" sz="1100" kern="1200">
            <a:solidFill>
              <a:prstClr val="white"/>
            </a:solidFill>
            <a:latin typeface="微软雅黑 Light" panose="020B0502040204020203" pitchFamily="34" charset="-122"/>
            <a:ea typeface="微软雅黑 Light" panose="020B0502040204020203" pitchFamily="34" charset="-122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管理单个渲染步骤的数据和指令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Init()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函数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激活时调用一次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Excute()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内提交渲染指令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,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由</a:t>
          </a:r>
          <a:r>
            <a:rPr lang="en-US" altLang="zh-CN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Renderer</a:t>
          </a:r>
          <a:r>
            <a:rPr lang="zh-CN" altLang="en-US" sz="1100" kern="120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rPr>
            <a:t>渲染时调用</a:t>
          </a:r>
        </a:p>
      </dsp:txBody>
      <dsp:txXfrm rot="5400000">
        <a:off x="8218527" y="772233"/>
        <a:ext cx="2547575" cy="2316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9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2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9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25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081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83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1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3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B965BA-5636-4947-9DF8-6D588742D61F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04A03E2-F624-4F11-9D81-2CF0DC7B9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1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2F94D-546A-4E2E-B459-13D4CE24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自定义渲染管线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D76578-ABB9-4037-A086-BBC9FA5E6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306" y="3996267"/>
            <a:ext cx="8815388" cy="19050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千羽</a:t>
            </a:r>
            <a:endParaRPr lang="en-US" altLang="zh-CN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2022.3.6</a:t>
            </a:r>
            <a:endParaRPr lang="zh-CN" altLang="en-US" sz="100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90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DC4945-069C-473D-B2EB-70F761F6E39E}"/>
              </a:ext>
            </a:extLst>
          </p:cNvPr>
          <p:cNvSpPr txBox="1"/>
          <p:nvPr/>
        </p:nvSpPr>
        <p:spPr>
          <a:xfrm>
            <a:off x="677333" y="304800"/>
            <a:ext cx="483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的渲染流程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53533C4-456B-49A2-8143-84CA1D463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063348"/>
              </p:ext>
            </p:extLst>
          </p:nvPr>
        </p:nvGraphicFramePr>
        <p:xfrm>
          <a:off x="677333" y="1788530"/>
          <a:ext cx="10837334" cy="45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2753206-6EAC-484F-BA45-4E02952E0118}"/>
              </a:ext>
            </a:extLst>
          </p:cNvPr>
          <p:cNvSpPr txBox="1"/>
          <p:nvPr/>
        </p:nvSpPr>
        <p:spPr>
          <a:xfrm>
            <a:off x="677331" y="1049867"/>
            <a:ext cx="10837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每帧遍历渲染所有激活的相机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每个相机可使用指定的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渲染，未指定则使用默认的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可以挂载不同的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，数量不限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通过向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添加特定的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来完成具体功能</a:t>
            </a:r>
            <a:endParaRPr 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56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C821-6F0A-44C7-8D19-84CC4391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6" y="271104"/>
            <a:ext cx="9905998" cy="777073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自定义管线架构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6E84AA-AF1F-4EA0-8B2B-FF69605DC060}"/>
              </a:ext>
            </a:extLst>
          </p:cNvPr>
          <p:cNvSpPr txBox="1"/>
          <p:nvPr/>
        </p:nvSpPr>
        <p:spPr>
          <a:xfrm>
            <a:off x="711651" y="1048177"/>
            <a:ext cx="107686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自定义管线设计理念是极简和自由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不预设任何既定流程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所有功能由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组合实现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开发者享有绝对的控制权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它有四个核心类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CustomRenderPipelineAsset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管线配置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8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创建快捷方式</a:t>
            </a:r>
            <a:r>
              <a:rPr lang="en-US" altLang="zh-CN" sz="8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</a:t>
            </a:r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窗口右键</a:t>
            </a:r>
            <a:r>
              <a:rPr lang="en-US" altLang="zh-CN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-&gt;Create-&gt;Rendering-&gt;CustomRenderPipeline-&gt;CustomPipelineAsset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CustomRenderPipeline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：管线实例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CustomScriptableRender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借鉴保留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的概念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仅持有一个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的链表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功能完全取决于链表里有哪些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Process.(</a:t>
            </a:r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创建菜单栏同</a:t>
            </a:r>
            <a:r>
              <a:rPr lang="en-US" altLang="zh-CN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Asset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ScriptableProcess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的概念为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同时管理单个渲染步骤的序列化的数据和渲染逻辑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1F32CB4-F1EF-4F53-A5B4-8AF8392E4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821588"/>
              </p:ext>
            </p:extLst>
          </p:nvPr>
        </p:nvGraphicFramePr>
        <p:xfrm>
          <a:off x="711651" y="1948423"/>
          <a:ext cx="10768698" cy="3861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8881AB-56AF-40C7-B3D9-00E3F55F5602}"/>
              </a:ext>
            </a:extLst>
          </p:cNvPr>
          <p:cNvSpPr txBox="1"/>
          <p:nvPr/>
        </p:nvSpPr>
        <p:spPr>
          <a:xfrm>
            <a:off x="567266" y="5865206"/>
            <a:ext cx="217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自定义管线的每帧流程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B4476-E2AE-4A81-9C80-E651EBBB0CC0}"/>
              </a:ext>
            </a:extLst>
          </p:cNvPr>
          <p:cNvSpPr txBox="1"/>
          <p:nvPr/>
        </p:nvSpPr>
        <p:spPr>
          <a:xfrm>
            <a:off x="889001" y="6096076"/>
            <a:ext cx="185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每帧入口</a:t>
            </a:r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CustomRenderPipeline.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Render()</a:t>
            </a:r>
            <a:endParaRPr lang="zh-CN" altLang="en-US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D1C56-852E-46C4-B580-D0075CCB491A}"/>
              </a:ext>
            </a:extLst>
          </p:cNvPr>
          <p:cNvSpPr txBox="1"/>
          <p:nvPr/>
        </p:nvSpPr>
        <p:spPr>
          <a:xfrm>
            <a:off x="3066778" y="6096076"/>
            <a:ext cx="346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确认所有相机的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Renderer,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使用对应的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遍历渲染每个相机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CustomScriptableRender.RenderingSingleCamera()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E784E9-702B-4E1A-A561-893C0938BB5E}"/>
              </a:ext>
            </a:extLst>
          </p:cNvPr>
          <p:cNvSpPr txBox="1"/>
          <p:nvPr/>
        </p:nvSpPr>
        <p:spPr>
          <a:xfrm>
            <a:off x="6858002" y="6096038"/>
            <a:ext cx="25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对每个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Renderer,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遍历渲染挂载其上的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</a:p>
          <a:p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ScriptableProcess.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Execute(…)</a:t>
            </a:r>
            <a:endParaRPr lang="zh-CN" altLang="en-US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CBCF94-F8C3-41CA-8327-6092CAB1D3A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45043" y="6280742"/>
            <a:ext cx="321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ACF13A7-8043-41EE-BF37-31DD467F463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536267" y="6280704"/>
            <a:ext cx="321735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5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DC4945-069C-473D-B2EB-70F761F6E39E}"/>
              </a:ext>
            </a:extLst>
          </p:cNvPr>
          <p:cNvSpPr txBox="1"/>
          <p:nvPr/>
        </p:nvSpPr>
        <p:spPr>
          <a:xfrm>
            <a:off x="677333" y="304800"/>
            <a:ext cx="483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自定义管线的扩展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29C480-F6AF-47FE-BCF7-178DD95FA030}"/>
              </a:ext>
            </a:extLst>
          </p:cNvPr>
          <p:cNvSpPr txBox="1"/>
          <p:nvPr/>
        </p:nvSpPr>
        <p:spPr>
          <a:xfrm>
            <a:off x="711651" y="1048177"/>
            <a:ext cx="107686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自定义管线本身仅提供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Asset,Pipeline,Renderer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等基础设施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实际渲染流程完全由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组合而成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因此开发者只需提供合适的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就可以组装出全新的管线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需要继承自</a:t>
            </a:r>
            <a:r>
              <a:rPr lang="en-US" altLang="zh-CN" sz="105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ScriptableProcess</a:t>
            </a:r>
            <a:r>
              <a:rPr lang="zh-CN" altLang="en-US" sz="105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r>
              <a:rPr lang="en-US" altLang="zh-CN" sz="105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.(</a:t>
            </a:r>
            <a:r>
              <a:rPr lang="zh-CN" altLang="en-US" sz="8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创建快捷方式</a:t>
            </a:r>
            <a:r>
              <a:rPr lang="en-US" altLang="zh-CN" sz="8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en-US" altLang="zh-CN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Project</a:t>
            </a:r>
            <a:r>
              <a:rPr lang="zh-CN" altLang="en-US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窗口右键</a:t>
            </a:r>
            <a:r>
              <a:rPr lang="en-US" altLang="zh-CN" sz="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-&gt;Create-&gt;Rendering-&gt;CustomRenderPipeline-&gt;</a:t>
            </a:r>
            <a:r>
              <a:rPr lang="en-US" altLang="zh-CN" sz="8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ScriptableProcess</a:t>
            </a:r>
            <a:r>
              <a:rPr lang="en-US" altLang="zh-CN" sz="105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105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3802A0-4A0B-4EC0-A11E-A03ED88BE1E9}"/>
              </a:ext>
            </a:extLst>
          </p:cNvPr>
          <p:cNvSpPr/>
          <p:nvPr/>
        </p:nvSpPr>
        <p:spPr>
          <a:xfrm>
            <a:off x="677333" y="1625600"/>
            <a:ext cx="5105400" cy="3606800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ScriptableObject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继承后可以被添加到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 </a:t>
            </a: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abstract class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ScriptableProcess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ScriptableObject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protected RenderTarget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{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;}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protected CustomRenderPipelineAsset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asset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;}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protected CommandBuffer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初始化时调用一次 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子类必须调用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base.Init()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以初始化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virtual void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CustomScriptableRender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renderer);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渲染时调用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组织和提交渲染指令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public abstract void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 </a:t>
            </a:r>
          </a:p>
          <a:p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ScriptableRenderContext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context, 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ContextStatus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status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);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endPara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531AE0-9BBF-4F73-B815-96DFD6B2A8E4}"/>
              </a:ext>
            </a:extLst>
          </p:cNvPr>
          <p:cNvSpPr txBox="1"/>
          <p:nvPr/>
        </p:nvSpPr>
        <p:spPr>
          <a:xfrm>
            <a:off x="567266" y="5865206"/>
            <a:ext cx="217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添加自定义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86CA9D-F29D-436A-871A-95C6A25CB716}"/>
              </a:ext>
            </a:extLst>
          </p:cNvPr>
          <p:cNvSpPr txBox="1"/>
          <p:nvPr/>
        </p:nvSpPr>
        <p:spPr>
          <a:xfrm>
            <a:off x="889001" y="6096076"/>
            <a:ext cx="185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ScriptableProcess</a:t>
            </a:r>
            <a:r>
              <a:rPr lang="zh-CN" altLang="en-US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并至少实现</a:t>
            </a:r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Excute()</a:t>
            </a:r>
            <a:r>
              <a:rPr lang="zh-CN" altLang="en-US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EFC4EA-F8ED-4E92-BE23-2BDFAC9681F4}"/>
              </a:ext>
            </a:extLst>
          </p:cNvPr>
          <p:cNvSpPr txBox="1"/>
          <p:nvPr/>
        </p:nvSpPr>
        <p:spPr>
          <a:xfrm>
            <a:off x="3066779" y="6096076"/>
            <a:ext cx="147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配置文件面板点击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”Add”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54FA92-A247-4B16-88B8-DF63EA7AD955}"/>
              </a:ext>
            </a:extLst>
          </p:cNvPr>
          <p:cNvSpPr txBox="1"/>
          <p:nvPr/>
        </p:nvSpPr>
        <p:spPr>
          <a:xfrm>
            <a:off x="4868337" y="6096038"/>
            <a:ext cx="258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下拉列表会列出所有</a:t>
            </a:r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ScriptableProcess</a:t>
            </a:r>
            <a:r>
              <a:rPr lang="zh-CN" altLang="en-US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的派生类</a:t>
            </a:r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选择即可添加相应的</a:t>
            </a:r>
            <a:r>
              <a:rPr lang="en-US" altLang="zh-CN" sz="9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endParaRPr lang="zh-CN" altLang="en-US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1698EA-DD55-4699-BE4F-1425FE5CB10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745043" y="6280742"/>
            <a:ext cx="321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93AF7A0-21E5-438A-8AE7-E96E305317B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546601" y="6280704"/>
            <a:ext cx="321736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6E766FB-B631-4B97-A76E-1B365406B9BB}"/>
              </a:ext>
            </a:extLst>
          </p:cNvPr>
          <p:cNvSpPr txBox="1"/>
          <p:nvPr/>
        </p:nvSpPr>
        <p:spPr>
          <a:xfrm>
            <a:off x="6096001" y="1622277"/>
            <a:ext cx="5105400" cy="366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集中管理渲染目标的类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获取当前使用的颜色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(target.color),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深度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(target.depth)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缓冲以及渲染缓冲的描述结构体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(target.descriptor)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对颜色缓冲内置一套双缓冲系统以减少后处理过程中的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当前管线的配置信息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初始化时赋值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预申请的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CommandBuffer, Execute()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函数里填充的渲染指令会自动提交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开发者可以专注于功能实现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用于初始化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申请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RenderTargetHandle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RenderPass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Execute(),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组织提交渲染指令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ContextStatus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渲染上下文状态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获取当前相机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,Culling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结果等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RenderTargetHandle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封装的渲染缓冲对象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(RenderTexture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TemporalRT),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可作为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Blit(),SetRenderTarget()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等函数的参数使用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不再有插入点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(RenderPassEvent)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的概念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可任意更改顺序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Process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基类自动处理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ProfileSampler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等问题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开发者可不必过问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84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5E96-F61F-40DF-8A43-7038E1C55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bg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  <a:endParaRPr lang="zh-CN" altLang="en-US">
              <a:solidFill>
                <a:schemeClr val="bg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4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A6A72-ED80-4D05-9341-DC6DDFB6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6800"/>
            <a:ext cx="9905998" cy="4724400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 sz="4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4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4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en-US" altLang="zh-CN" sz="4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自定义管线</a:t>
            </a:r>
          </a:p>
        </p:txBody>
      </p:sp>
    </p:spTree>
    <p:extLst>
      <p:ext uri="{BB962C8B-B14F-4D97-AF65-F5344CB8AC3E}">
        <p14:creationId xmlns:p14="http://schemas.microsoft.com/office/powerpoint/2010/main" val="145270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2B76-043E-4854-893D-C169C00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6" y="157507"/>
            <a:ext cx="9516533" cy="866955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的基础结构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4A164F-A163-4284-B905-7C7C7ACE3686}"/>
              </a:ext>
            </a:extLst>
          </p:cNvPr>
          <p:cNvSpPr txBox="1"/>
          <p:nvPr/>
        </p:nvSpPr>
        <p:spPr>
          <a:xfrm>
            <a:off x="567267" y="1024500"/>
            <a:ext cx="1150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SRP(Scriptable Renderer Pipeline)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Unity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封装的一组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程序接口，方便开发者定制渲染管线，它有两个特殊的抽象类：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RenderPipelineAsset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RenderPipeline</a:t>
            </a:r>
          </a:p>
          <a:p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它们均位于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UnityEngine.Rendering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名字空间，自定义管线必须至少继承并实现这两个类，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HDRP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皆然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A8AC682-04FD-4311-A5DB-DB809C7F7A18}"/>
              </a:ext>
            </a:extLst>
          </p:cNvPr>
          <p:cNvSpPr/>
          <p:nvPr/>
        </p:nvSpPr>
        <p:spPr>
          <a:xfrm>
            <a:off x="1063112" y="2090117"/>
            <a:ext cx="4622800" cy="3133816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ScriptableObject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可创建管线配置文件存储配置信息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abstract class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RenderPipelineAsset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: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ScriptableObject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引擎初始化时调用一次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必须返回自定义管线的实例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protected abstract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RenderPipeline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CreatePipeline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…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  <a:p>
            <a:endPara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AE5735F-3848-4E3E-B0A5-160A707F588D}"/>
              </a:ext>
            </a:extLst>
          </p:cNvPr>
          <p:cNvSpPr/>
          <p:nvPr/>
        </p:nvSpPr>
        <p:spPr>
          <a:xfrm>
            <a:off x="5935137" y="2090116"/>
            <a:ext cx="5071532" cy="3133817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管线实例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管理渲染流程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abstract class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RenderPipeline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	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每帧调用一次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SRP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将所有渲染相关操作封装为渲染指令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开发者在此组织和提交渲染指令，构造指令队列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protected abstract void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</a:p>
          <a:p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ScriptableRenderContext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context,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Camera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[] cameras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);</a:t>
            </a: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稍后引擎根据队列里的指令完成一帧画面的渲染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…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  <a:p>
            <a:endPara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087361-E2DD-44B0-A9D4-08C9EC1C38C7}"/>
              </a:ext>
            </a:extLst>
          </p:cNvPr>
          <p:cNvSpPr txBox="1"/>
          <p:nvPr/>
        </p:nvSpPr>
        <p:spPr>
          <a:xfrm>
            <a:off x="567267" y="5865206"/>
            <a:ext cx="1451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创建自定义管线步骤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AD27D2-4FDF-471D-BB17-69CC5340E102}"/>
              </a:ext>
            </a:extLst>
          </p:cNvPr>
          <p:cNvSpPr txBox="1"/>
          <p:nvPr/>
        </p:nvSpPr>
        <p:spPr>
          <a:xfrm>
            <a:off x="889000" y="6096076"/>
            <a:ext cx="217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继承并实现上述两个类及其必要方法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43842E-8FA5-447E-901B-2DA320B02B27}"/>
              </a:ext>
            </a:extLst>
          </p:cNvPr>
          <p:cNvSpPr txBox="1"/>
          <p:nvPr/>
        </p:nvSpPr>
        <p:spPr>
          <a:xfrm>
            <a:off x="3390899" y="6096076"/>
            <a:ext cx="127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创建管线配置文件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2A00F4-9027-4111-A65B-19F8F5DF0B90}"/>
              </a:ext>
            </a:extLst>
          </p:cNvPr>
          <p:cNvSpPr txBox="1"/>
          <p:nvPr/>
        </p:nvSpPr>
        <p:spPr>
          <a:xfrm>
            <a:off x="4985021" y="6096038"/>
            <a:ext cx="5158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将配置文件指定到 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Edit-&gt;ProjectSettings-&gt;Graphics-&gt;ScriptableRenderPipelineSettings 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6DA5DCD-0578-415F-9C20-3074524A18F9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066777" y="6211492"/>
            <a:ext cx="32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3E3D01C-68E5-42D8-A2BA-38EDB6643D0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660899" y="6211454"/>
            <a:ext cx="324122" cy="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40DF3-B26D-4D2D-94D7-6753A5A4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13" y="233018"/>
            <a:ext cx="9905998" cy="1169547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的一帧：</a:t>
            </a: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E51C7FA3-6B71-416B-80A8-CAEA3955FDCD}"/>
              </a:ext>
            </a:extLst>
          </p:cNvPr>
          <p:cNvSpPr/>
          <p:nvPr/>
        </p:nvSpPr>
        <p:spPr>
          <a:xfrm>
            <a:off x="7630560" y="2490776"/>
            <a:ext cx="678091" cy="608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加号 10">
            <a:extLst>
              <a:ext uri="{FF2B5EF4-FFF2-40B4-BE49-F238E27FC236}">
                <a16:creationId xmlns:a16="http://schemas.microsoft.com/office/drawing/2014/main" id="{B814EB01-FEA0-4704-A6E8-293DE417979E}"/>
              </a:ext>
            </a:extLst>
          </p:cNvPr>
          <p:cNvSpPr/>
          <p:nvPr/>
        </p:nvSpPr>
        <p:spPr>
          <a:xfrm>
            <a:off x="3553937" y="2514073"/>
            <a:ext cx="678091" cy="5847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79B30C-804E-4915-B75D-0A34D2F6D9FF}"/>
              </a:ext>
            </a:extLst>
          </p:cNvPr>
          <p:cNvSpPr txBox="1"/>
          <p:nvPr/>
        </p:nvSpPr>
        <p:spPr>
          <a:xfrm>
            <a:off x="971688" y="3767554"/>
            <a:ext cx="2582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Late Update()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物理、特效粒子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DA4E21-E9FC-4B94-9B8F-F987D3EE18F0}"/>
              </a:ext>
            </a:extLst>
          </p:cNvPr>
          <p:cNvSpPr/>
          <p:nvPr/>
        </p:nvSpPr>
        <p:spPr>
          <a:xfrm>
            <a:off x="4232028" y="3767554"/>
            <a:ext cx="36858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渲染管线填充的各类渲染指令：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</a:t>
            </a:r>
            <a:r>
              <a:rPr lang="en-US" altLang="zh-CN" sz="1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.DrawXXX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CommandBuffer.SetXXX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CommandBuffer.DrawXXX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Context.ExecuteCommandBuffer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C3EBEF9-C344-481D-8E58-2D847B80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3" y="2209800"/>
            <a:ext cx="2905125" cy="1219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775FF32-A244-43E2-8BF3-0E7838CD9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028" y="2266234"/>
            <a:ext cx="3272380" cy="11094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CD1153-F10D-4628-B4CC-2FDB2BA37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804" y="1974547"/>
            <a:ext cx="2582250" cy="175668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AEA3799-528B-4471-8F83-9339FF3BA6ED}"/>
              </a:ext>
            </a:extLst>
          </p:cNvPr>
          <p:cNvSpPr txBox="1"/>
          <p:nvPr/>
        </p:nvSpPr>
        <p:spPr>
          <a:xfrm>
            <a:off x="810249" y="1811139"/>
            <a:ext cx="258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游戏逻辑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26DE55-D63A-45B9-B383-7501C2DC900E}"/>
              </a:ext>
            </a:extLst>
          </p:cNvPr>
          <p:cNvSpPr txBox="1"/>
          <p:nvPr/>
        </p:nvSpPr>
        <p:spPr>
          <a:xfrm>
            <a:off x="4577092" y="1857207"/>
            <a:ext cx="258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渲染逻辑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839112-CABA-45B2-80FA-1A99FC90941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898916" y="6127172"/>
            <a:ext cx="35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573F8F9-9CBB-41E3-B4EE-ABB1200ACF97}"/>
              </a:ext>
            </a:extLst>
          </p:cNvPr>
          <p:cNvSpPr txBox="1"/>
          <p:nvPr/>
        </p:nvSpPr>
        <p:spPr>
          <a:xfrm>
            <a:off x="810248" y="6011756"/>
            <a:ext cx="1088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游戏逻辑更新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67AE34-69E6-4FCA-8C18-839848A8F611}"/>
              </a:ext>
            </a:extLst>
          </p:cNvPr>
          <p:cNvSpPr txBox="1"/>
          <p:nvPr/>
        </p:nvSpPr>
        <p:spPr>
          <a:xfrm>
            <a:off x="2257187" y="6011756"/>
            <a:ext cx="203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Render()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函数填充渲染指令队列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D925F39-BD92-4CC6-BA0E-B7ECA9FBB8ED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292600" y="6127172"/>
            <a:ext cx="35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983FDFA-C1CE-4446-9F0E-04F26793A765}"/>
              </a:ext>
            </a:extLst>
          </p:cNvPr>
          <p:cNvSpPr txBox="1"/>
          <p:nvPr/>
        </p:nvSpPr>
        <p:spPr>
          <a:xfrm>
            <a:off x="4650871" y="6011756"/>
            <a:ext cx="1493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渲染指令分发至渲染进程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9870EE5-374E-4F1F-BCC5-0A26B979000E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6144297" y="6127172"/>
            <a:ext cx="357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4D0C670-07D8-4EB3-8B08-9030D4975CD6}"/>
              </a:ext>
            </a:extLst>
          </p:cNvPr>
          <p:cNvSpPr txBox="1"/>
          <p:nvPr/>
        </p:nvSpPr>
        <p:spPr>
          <a:xfrm>
            <a:off x="6502077" y="6011756"/>
            <a:ext cx="18914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渲染指令被提交到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GPU,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执行渲染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5C81D8C-4001-4BAC-BDF7-85E21C977B16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393496" y="6127172"/>
            <a:ext cx="351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8AF6E55-06A4-4AF8-8E98-6021DE775B8F}"/>
              </a:ext>
            </a:extLst>
          </p:cNvPr>
          <p:cNvSpPr txBox="1"/>
          <p:nvPr/>
        </p:nvSpPr>
        <p:spPr>
          <a:xfrm>
            <a:off x="8745195" y="6011756"/>
            <a:ext cx="1345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渲染完成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显示画面</a:t>
            </a:r>
            <a:endParaRPr lang="en-US" altLang="zh-CN" sz="9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16BEBCD-1F90-4D60-BF89-666BD1A7BD65}"/>
              </a:ext>
            </a:extLst>
          </p:cNvPr>
          <p:cNvSpPr txBox="1"/>
          <p:nvPr/>
        </p:nvSpPr>
        <p:spPr>
          <a:xfrm>
            <a:off x="649884" y="5723216"/>
            <a:ext cx="891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每帧流程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115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60CD0BA-BD27-454A-8CCA-A8B2EF5E6666}"/>
              </a:ext>
            </a:extLst>
          </p:cNvPr>
          <p:cNvSpPr txBox="1"/>
          <p:nvPr/>
        </p:nvSpPr>
        <p:spPr>
          <a:xfrm>
            <a:off x="562707" y="592853"/>
            <a:ext cx="5717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Render()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6CB72FF4-B533-4F12-8B63-5259F84A84A8}"/>
              </a:ext>
            </a:extLst>
          </p:cNvPr>
          <p:cNvSpPr/>
          <p:nvPr/>
        </p:nvSpPr>
        <p:spPr>
          <a:xfrm>
            <a:off x="1626217" y="5667245"/>
            <a:ext cx="612324" cy="834013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Pre Z</a:t>
            </a:r>
            <a:endParaRPr lang="zh-CN" altLang="en-US" sz="120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E0A9453F-2465-44FF-BB05-7897BBA9A6C5}"/>
              </a:ext>
            </a:extLst>
          </p:cNvPr>
          <p:cNvSpPr/>
          <p:nvPr/>
        </p:nvSpPr>
        <p:spPr>
          <a:xfrm>
            <a:off x="2280823" y="5667251"/>
            <a:ext cx="1416818" cy="834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Opaque</a:t>
            </a:r>
            <a:endParaRPr lang="zh-CN" altLang="en-US" sz="120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93186449-9FCF-4DAF-AA74-02855D768CF8}"/>
              </a:ext>
            </a:extLst>
          </p:cNvPr>
          <p:cNvSpPr/>
          <p:nvPr/>
        </p:nvSpPr>
        <p:spPr>
          <a:xfrm>
            <a:off x="6488097" y="5667258"/>
            <a:ext cx="422031" cy="834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6BFE46C9-BB77-4575-9DDB-639E73D69BA5}"/>
              </a:ext>
            </a:extLst>
          </p:cNvPr>
          <p:cNvSpPr/>
          <p:nvPr/>
        </p:nvSpPr>
        <p:spPr>
          <a:xfrm>
            <a:off x="5233305" y="5667258"/>
            <a:ext cx="1214177" cy="834013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Transparent</a:t>
            </a:r>
            <a:endParaRPr lang="zh-CN" altLang="en-US" sz="120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7D8B6C0C-E422-444D-907F-FA1281A343AE}"/>
              </a:ext>
            </a:extLst>
          </p:cNvPr>
          <p:cNvSpPr/>
          <p:nvPr/>
        </p:nvSpPr>
        <p:spPr>
          <a:xfrm>
            <a:off x="6952410" y="5667261"/>
            <a:ext cx="2309447" cy="834013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Postprocess</a:t>
            </a:r>
            <a:endParaRPr lang="zh-CN" altLang="en-US" sz="120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ADF2D1F0-A0AE-4242-A074-5C73274C466E}"/>
              </a:ext>
            </a:extLst>
          </p:cNvPr>
          <p:cNvSpPr/>
          <p:nvPr/>
        </p:nvSpPr>
        <p:spPr>
          <a:xfrm>
            <a:off x="9300792" y="5667260"/>
            <a:ext cx="952083" cy="834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01D8EBF7-17AA-4DF9-80DB-DB6EA30CF096}"/>
              </a:ext>
            </a:extLst>
          </p:cNvPr>
          <p:cNvSpPr/>
          <p:nvPr/>
        </p:nvSpPr>
        <p:spPr>
          <a:xfrm>
            <a:off x="4242914" y="5667260"/>
            <a:ext cx="952083" cy="83401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skybox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1480A0-279F-4FA2-B0D6-8C83D9CD289D}"/>
              </a:ext>
            </a:extLst>
          </p:cNvPr>
          <p:cNvSpPr/>
          <p:nvPr/>
        </p:nvSpPr>
        <p:spPr>
          <a:xfrm>
            <a:off x="1215805" y="5667245"/>
            <a:ext cx="364672" cy="83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D6AF05-A107-4E1C-8056-A932EC586328}"/>
              </a:ext>
            </a:extLst>
          </p:cNvPr>
          <p:cNvSpPr/>
          <p:nvPr/>
        </p:nvSpPr>
        <p:spPr>
          <a:xfrm>
            <a:off x="3739923" y="5667252"/>
            <a:ext cx="460709" cy="834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84430B-6760-489A-AABA-E1F393D44CDE}"/>
              </a:ext>
            </a:extLst>
          </p:cNvPr>
          <p:cNvSpPr txBox="1"/>
          <p:nvPr/>
        </p:nvSpPr>
        <p:spPr>
          <a:xfrm>
            <a:off x="1008671" y="1419603"/>
            <a:ext cx="9777861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该函数是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管线渲染逻辑的入口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每帧调用一次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的操作被抽象为一系列渲染指令，我们通过在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Render()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函数中组织和提交这些指令来控制渲染过程，该函数有两个参数：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渲染上下文，维护一个抽象的渲染指令队列，渲染管线的具体任务，其实就是构造这个渲染指令队列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cameras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当前帧激活的所有相机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向队列提交指令只有两种方式：调用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context.xxx()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向队尾提交单个指令，或使用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CommandBuffer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一次提交一组指令：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840712-8789-4D2D-932D-7423747C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2" y="1124328"/>
            <a:ext cx="5724525" cy="2952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121F821-32EC-485D-AC05-587B02DD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97" y="2445128"/>
            <a:ext cx="4527061" cy="1967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D3DCFE6-2952-4B87-83AA-C4F250D56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72" y="2445128"/>
            <a:ext cx="4476750" cy="1967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72634A0-B234-460B-A441-86A4873C9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350" y="5107686"/>
            <a:ext cx="1543050" cy="1905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6D3F379-D4BD-4038-948E-856EA6741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943" y="5067769"/>
            <a:ext cx="2457450" cy="152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BAF434F-0C5F-413B-A857-236578806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888" y="4643592"/>
            <a:ext cx="1933575" cy="2000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1407E6D-BC1D-47AE-B43C-85019F640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780" y="4763070"/>
            <a:ext cx="1104900" cy="238125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C9CB6C-6634-48B0-BB2B-0F6F1996C106}"/>
              </a:ext>
            </a:extLst>
          </p:cNvPr>
          <p:cNvCxnSpPr>
            <a:cxnSpLocks/>
          </p:cNvCxnSpPr>
          <p:nvPr/>
        </p:nvCxnSpPr>
        <p:spPr>
          <a:xfrm>
            <a:off x="2703007" y="4948706"/>
            <a:ext cx="0" cy="6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6D8FA7-17A4-45AC-B474-330797145D0D}"/>
              </a:ext>
            </a:extLst>
          </p:cNvPr>
          <p:cNvCxnSpPr>
            <a:cxnSpLocks/>
          </p:cNvCxnSpPr>
          <p:nvPr/>
        </p:nvCxnSpPr>
        <p:spPr>
          <a:xfrm>
            <a:off x="4611668" y="5298186"/>
            <a:ext cx="0" cy="29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A150375-B8C5-4B5B-96D4-AFFBED21BB3D}"/>
              </a:ext>
            </a:extLst>
          </p:cNvPr>
          <p:cNvCxnSpPr/>
          <p:nvPr/>
        </p:nvCxnSpPr>
        <p:spPr>
          <a:xfrm>
            <a:off x="8669002" y="5041112"/>
            <a:ext cx="0" cy="55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641532-FE19-4E2B-9440-889521995FF7}"/>
              </a:ext>
            </a:extLst>
          </p:cNvPr>
          <p:cNvCxnSpPr>
            <a:cxnSpLocks/>
          </p:cNvCxnSpPr>
          <p:nvPr/>
        </p:nvCxnSpPr>
        <p:spPr>
          <a:xfrm>
            <a:off x="10252875" y="5334724"/>
            <a:ext cx="0" cy="2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DED01B09-2644-488E-8FDF-4FF7EFAFC2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9840" y="5202936"/>
            <a:ext cx="2228850" cy="190500"/>
          </a:xfrm>
          <a:prstGeom prst="rect">
            <a:avLst/>
          </a:prstGeom>
        </p:spPr>
      </p:pic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E389314-21F1-45D8-B7BB-B51B85088ED7}"/>
              </a:ext>
            </a:extLst>
          </p:cNvPr>
          <p:cNvCxnSpPr>
            <a:cxnSpLocks/>
          </p:cNvCxnSpPr>
          <p:nvPr/>
        </p:nvCxnSpPr>
        <p:spPr>
          <a:xfrm>
            <a:off x="7424265" y="5387465"/>
            <a:ext cx="0" cy="2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2D3C05-3122-4917-955E-2BE2384118C0}"/>
              </a:ext>
            </a:extLst>
          </p:cNvPr>
          <p:cNvSpPr txBox="1"/>
          <p:nvPr/>
        </p:nvSpPr>
        <p:spPr>
          <a:xfrm>
            <a:off x="562707" y="5276431"/>
            <a:ext cx="20924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渲染指令队列和一些常用指令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8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58CFF4-4755-465C-B589-36DE4AEAFDDD}"/>
              </a:ext>
            </a:extLst>
          </p:cNvPr>
          <p:cNvSpPr txBox="1"/>
          <p:nvPr/>
        </p:nvSpPr>
        <p:spPr>
          <a:xfrm>
            <a:off x="729035" y="1066800"/>
            <a:ext cx="1076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中往屏幕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绘制一个物体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需要以下三步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设置渲染目标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通常是一张提前申请好的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RenderTexture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TemporaryRT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设置绘制矩阵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世界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-&gt;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相机空间过渡矩阵及相机投影矩阵，通常取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camera.worldToCameraMatrix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camera.projectionMatrix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绘制游戏物体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将游戏物体绘制到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，需要使用到物体的网格、材质和贴图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67DFA8-DB87-4501-8BED-857A11368583}"/>
              </a:ext>
            </a:extLst>
          </p:cNvPr>
          <p:cNvSpPr txBox="1"/>
          <p:nvPr/>
        </p:nvSpPr>
        <p:spPr>
          <a:xfrm>
            <a:off x="729035" y="482025"/>
            <a:ext cx="7204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一次绘制的三要素</a:t>
            </a:r>
            <a:endParaRPr lang="zh-CN" altLang="en-US" sz="320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69C9AD2-067E-4F78-90DD-3371B4804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17565"/>
              </p:ext>
            </p:extLst>
          </p:nvPr>
        </p:nvGraphicFramePr>
        <p:xfrm>
          <a:off x="729035" y="1897797"/>
          <a:ext cx="10599365" cy="438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32C9AA0-964F-44D0-9975-C468F259F04E}"/>
              </a:ext>
            </a:extLst>
          </p:cNvPr>
          <p:cNvSpPr txBox="1"/>
          <p:nvPr/>
        </p:nvSpPr>
        <p:spPr>
          <a:xfrm>
            <a:off x="568168" y="347133"/>
            <a:ext cx="7204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的两种申请方式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264C78-9C3A-46E2-92D3-8B5E1BF7E103}"/>
              </a:ext>
            </a:extLst>
          </p:cNvPr>
          <p:cNvSpPr txBox="1"/>
          <p:nvPr/>
        </p:nvSpPr>
        <p:spPr>
          <a:xfrm>
            <a:off x="1109133" y="1066800"/>
            <a:ext cx="886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RT(RenderTexture)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是一张图片，存储在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GPU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内存，可读写，通常被用作渲染目标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屏幕缓冲就是一张链接屏幕的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，渲染管线的工作就是每帧生成这张图片并显示到屏幕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渲染过程中可以申请多张不同尺寸的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，但同一时间只有一张会被设为渲染目标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(MRT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除外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有各种类型，用作颜色缓冲，深度缓冲，模板缓冲等，用于记录每个像素的颜色、深度、模板等信息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下申请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通常有两种方式，分别是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RenderTexture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TemporaryRT</a:t>
            </a:r>
            <a:endParaRPr lang="zh-CN" altLang="en-US" sz="120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345F010-A5DF-47AF-BA50-039BB9558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10706"/>
              </p:ext>
            </p:extLst>
          </p:nvPr>
        </p:nvGraphicFramePr>
        <p:xfrm>
          <a:off x="1109133" y="2380902"/>
          <a:ext cx="9973733" cy="310213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07594">
                  <a:extLst>
                    <a:ext uri="{9D8B030D-6E8A-4147-A177-3AD203B41FA5}">
                      <a16:colId xmlns:a16="http://schemas.microsoft.com/office/drawing/2014/main" val="1902182501"/>
                    </a:ext>
                  </a:extLst>
                </a:gridCol>
                <a:gridCol w="4396509">
                  <a:extLst>
                    <a:ext uri="{9D8B030D-6E8A-4147-A177-3AD203B41FA5}">
                      <a16:colId xmlns:a16="http://schemas.microsoft.com/office/drawing/2014/main" val="1114782397"/>
                    </a:ext>
                  </a:extLst>
                </a:gridCol>
                <a:gridCol w="4469630">
                  <a:extLst>
                    <a:ext uri="{9D8B030D-6E8A-4147-A177-3AD203B41FA5}">
                      <a16:colId xmlns:a16="http://schemas.microsoft.com/office/drawing/2014/main" val="1612683717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Render Texture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Temporary RT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0544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申请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kern="1200" err="1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RenderTexture.Get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 Temporary()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kern="1200" err="1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CommandBuffer.GetTemporaryRT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()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93706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跨帧保存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帧结束后销毁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73033"/>
                  </a:ext>
                </a:extLst>
              </a:tr>
              <a:tr h="2611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12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释放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err="1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RenderTexture.ReleaseTemporary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err="1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command.ReleaseTemporaryRT</a:t>
                      </a:r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236637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755174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41992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21904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2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48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796B5-C17D-4C1C-96F9-4662AE55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2" y="364067"/>
            <a:ext cx="9905998" cy="68411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URP</a:t>
            </a: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的五个核心类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8A46D8-7558-4224-8EDD-A704B675E909}"/>
              </a:ext>
            </a:extLst>
          </p:cNvPr>
          <p:cNvSpPr txBox="1"/>
          <p:nvPr/>
        </p:nvSpPr>
        <p:spPr>
          <a:xfrm>
            <a:off x="617699" y="1048177"/>
            <a:ext cx="1076869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均基于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HDRP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针对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主机等高端设备，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兼容所有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Unity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平台，手机游戏开发主要使用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有以下几个关键的类：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UniversalRenderPipelineAsset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管线配置，生成的配置文件指定到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GraphicsSettingy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以启用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UniversalRenderPipeline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管线实例，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Unity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初始化时创建单例，其中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Render()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函数为每帧渲染逻辑的入口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ScriptableRenderer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基类，为了每个相机可指定不同渲染流程而引入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的概念，不同相机可以使用不同的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完成渲染，当前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10.x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版本该类有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Renderer2D(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针对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游戏优化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ForwardRenderer(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前向渲染管线实现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两个派生类，延迟渲染管线的实现应该会在后续版本集成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ScriptableRendererFeature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基类，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允许开发者以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的形式向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添加自定义功能，是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的核心特性之一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ScriptableRenderPass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基类，一个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封装一组渲染指令，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事实上以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为单位向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插入渲染步骤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稍后会详细讲解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0CFBD337-19F9-439F-82B2-9C48B25B4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775098"/>
              </p:ext>
            </p:extLst>
          </p:nvPr>
        </p:nvGraphicFramePr>
        <p:xfrm>
          <a:off x="617699" y="2433172"/>
          <a:ext cx="10956602" cy="3939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18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8A46D8-7558-4224-8EDD-A704B675E909}"/>
              </a:ext>
            </a:extLst>
          </p:cNvPr>
          <p:cNvSpPr txBox="1"/>
          <p:nvPr/>
        </p:nvSpPr>
        <p:spPr>
          <a:xfrm>
            <a:off x="617699" y="1048177"/>
            <a:ext cx="1076869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类似程序封装为函数方便调用一样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渲染指令也需要进一步封装为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方便组织管理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通常一个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定义一个完整的渲染功能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类似一次绘制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一次屏幕后处理等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事实上向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添加不同的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来控制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行为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ScriptableRendererFeature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：继承此类以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的形式向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添加自定义功能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负责序列化数据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创建以及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的渲染队列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ScriptableRenderPass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继承此类以实现单个完整的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RenderPass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，负责组织和提交具体的渲染指令</a:t>
            </a:r>
            <a:endParaRPr lang="en-US" altLang="zh-CN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时，我们的主要工作就是编写和管理自定义的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</a:t>
            </a:r>
            <a:r>
              <a:rPr lang="zh-CN" altLang="en-US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05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endPara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CF8D07-D6E4-4D8C-A7DF-2E88351BFB2C}"/>
              </a:ext>
            </a:extLst>
          </p:cNvPr>
          <p:cNvSpPr txBox="1"/>
          <p:nvPr/>
        </p:nvSpPr>
        <p:spPr>
          <a:xfrm>
            <a:off x="376899" y="317212"/>
            <a:ext cx="770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</a:t>
            </a:r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URP: Feature</a:t>
            </a:r>
            <a:r>
              <a:rPr lang="zh-CN" altLang="en-US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3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966C2D7-79F9-4434-9FB5-FF159697FD28}"/>
              </a:ext>
            </a:extLst>
          </p:cNvPr>
          <p:cNvSpPr/>
          <p:nvPr/>
        </p:nvSpPr>
        <p:spPr>
          <a:xfrm>
            <a:off x="1063112" y="2090117"/>
            <a:ext cx="4622800" cy="3133816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ScriptableObject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继承后可以被添加到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 </a:t>
            </a: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abstract class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ScriptableRendererFeature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ScriptableObject, IDisposable</a:t>
            </a:r>
          </a:p>
          <a:p>
            <a:endParaRPr lang="en-US" altLang="zh-CN" sz="1200">
              <a:solidFill>
                <a:srgbClr val="92D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初始化时调用一次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通常在此创建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实例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abstract void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Create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…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每帧由所挂载的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renderer.EnqueuePass()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实列加入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Renderer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的渲染队列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public abstract void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AddRenderPasses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();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…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  <a:p>
            <a:endPara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26F47D-9F30-4824-A8A7-760FDEB3C651}"/>
              </a:ext>
            </a:extLst>
          </p:cNvPr>
          <p:cNvSpPr/>
          <p:nvPr/>
        </p:nvSpPr>
        <p:spPr>
          <a:xfrm>
            <a:off x="5935137" y="2090116"/>
            <a:ext cx="5071532" cy="3133817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封装一个完整的渲染步骤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通常由一系列渲染指令构成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Feature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删除功能的基本单位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 abstract class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ScriptableRenderPass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	</a:t>
            </a: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决定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Pass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的执行顺序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public RenderPassEvent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renderPassEvent 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 get; set; }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…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每次渲染调用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// 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</a:t>
            </a: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提交一组指令以完成一个特定渲染步骤</a:t>
            </a:r>
            <a:endParaRPr lang="en-US" altLang="zh-CN" sz="120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protected abstract void</a:t>
            </a:r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</a:t>
            </a:r>
          </a:p>
          <a:p>
            <a:r>
              <a:rPr lang="en-US" altLang="zh-CN" sz="1200">
                <a:solidFill>
                  <a:schemeClr val="accent3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</a:p>
          <a:p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ScriptableRenderContext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context,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		</a:t>
            </a:r>
            <a:r>
              <a:rPr lang="en-US" altLang="zh-CN" sz="120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 </a:t>
            </a:r>
            <a:r>
              <a:rPr lang="en-US" altLang="zh-CN" sz="120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RenderingData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renderingData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);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…</a:t>
            </a:r>
          </a:p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</a:p>
          <a:p>
            <a:endParaRPr lang="zh-CN" altLang="en-US" sz="105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F73BBB-10C0-4E11-B368-9062316BA8A1}"/>
              </a:ext>
            </a:extLst>
          </p:cNvPr>
          <p:cNvSpPr txBox="1"/>
          <p:nvPr/>
        </p:nvSpPr>
        <p:spPr>
          <a:xfrm>
            <a:off x="567266" y="5865206"/>
            <a:ext cx="217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管线添加自定义功能的步骤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2CC13B-5CE7-46E5-BEA5-B3DB541CB5B8}"/>
              </a:ext>
            </a:extLst>
          </p:cNvPr>
          <p:cNvSpPr txBox="1"/>
          <p:nvPr/>
        </p:nvSpPr>
        <p:spPr>
          <a:xfrm>
            <a:off x="889000" y="6096076"/>
            <a:ext cx="21777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继承并实现上述两个类及其必要方法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57A7DB-FF58-41A5-B2B6-684A82FED536}"/>
              </a:ext>
            </a:extLst>
          </p:cNvPr>
          <p:cNvSpPr txBox="1"/>
          <p:nvPr/>
        </p:nvSpPr>
        <p:spPr>
          <a:xfrm>
            <a:off x="3390898" y="6096076"/>
            <a:ext cx="3653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URP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管线的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Renderer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配置文件上点击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”Add Render Feature”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E79D2-71D6-4245-A9D6-84DACBDE3466}"/>
              </a:ext>
            </a:extLst>
          </p:cNvPr>
          <p:cNvSpPr txBox="1"/>
          <p:nvPr/>
        </p:nvSpPr>
        <p:spPr>
          <a:xfrm>
            <a:off x="7368388" y="6096076"/>
            <a:ext cx="4103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跳出菜单会显示所有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ScriptableRendererFeature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的派生类</a:t>
            </a:r>
            <a:r>
              <a:rPr lang="en-US" altLang="zh-CN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9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选中即可添加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6A1E37-2071-49B0-A3F3-79852910E81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066777" y="6211492"/>
            <a:ext cx="32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37AAA5-7D6D-4492-802C-00B0789FB9F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044267" y="6211492"/>
            <a:ext cx="324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5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2043</TotalTime>
  <Words>2329</Words>
  <Application>Microsoft Office PowerPoint</Application>
  <PresentationFormat>宽屏</PresentationFormat>
  <Paragraphs>269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 Light</vt:lpstr>
      <vt:lpstr>Arial</vt:lpstr>
      <vt:lpstr>Century Gothic</vt:lpstr>
      <vt:lpstr>网状</vt:lpstr>
      <vt:lpstr>自定义渲染管线</vt:lpstr>
      <vt:lpstr>PowerPoint 演示文稿</vt:lpstr>
      <vt:lpstr>SRP的基础结构</vt:lpstr>
      <vt:lpstr>SRP的一帧：</vt:lpstr>
      <vt:lpstr>PowerPoint 演示文稿</vt:lpstr>
      <vt:lpstr>PowerPoint 演示文稿</vt:lpstr>
      <vt:lpstr>PowerPoint 演示文稿</vt:lpstr>
      <vt:lpstr>URP的五个核心类</vt:lpstr>
      <vt:lpstr>PowerPoint 演示文稿</vt:lpstr>
      <vt:lpstr>PowerPoint 演示文稿</vt:lpstr>
      <vt:lpstr>自定义管线架构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千羽c</dc:creator>
  <cp:lastModifiedBy>千羽c</cp:lastModifiedBy>
  <cp:revision>898</cp:revision>
  <dcterms:created xsi:type="dcterms:W3CDTF">2021-12-06T02:08:09Z</dcterms:created>
  <dcterms:modified xsi:type="dcterms:W3CDTF">2022-03-07T08:31:47Z</dcterms:modified>
</cp:coreProperties>
</file>