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Figtree"/>
      <p:regular r:id="rId31"/>
      <p:bold r:id="rId32"/>
      <p:italic r:id="rId33"/>
      <p:boldItalic r:id="rId34"/>
    </p:embeddedFont>
    <p:embeddedFont>
      <p:font typeface="PT Sans"/>
      <p:regular r:id="rId35"/>
      <p:bold r:id="rId36"/>
      <p:italic r:id="rId37"/>
      <p:boldItalic r:id="rId38"/>
    </p:embeddedFont>
    <p:embeddedFont>
      <p:font typeface="DM Sans"/>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982D08-B113-4C75-8738-C7B38CC6D4B1}">
  <a:tblStyle styleId="{E1982D08-B113-4C75-8738-C7B38CC6D4B1}" styleName="Table_0">
    <a:wholeTbl>
      <a:tcTxStyle b="off" i="off">
        <a:font>
          <a:latin typeface="Century Gothic"/>
          <a:ea typeface="Century Gothic"/>
          <a:cs typeface="Century Gothic"/>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4.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6.xml"/><Relationship Id="rId44" Type="http://schemas.openxmlformats.org/officeDocument/2006/relationships/font" Target="fonts/CenturyGothic-bold.fntdata"/><Relationship Id="rId21" Type="http://schemas.openxmlformats.org/officeDocument/2006/relationships/slide" Target="slides/slide15.xml"/><Relationship Id="rId43" Type="http://schemas.openxmlformats.org/officeDocument/2006/relationships/font" Target="fonts/CenturyGothic-regular.fntdata"/><Relationship Id="rId24" Type="http://schemas.openxmlformats.org/officeDocument/2006/relationships/slide" Target="slides/slide18.xml"/><Relationship Id="rId46" Type="http://schemas.openxmlformats.org/officeDocument/2006/relationships/font" Target="fonts/CenturyGothic-boldItalic.fntdata"/><Relationship Id="rId23" Type="http://schemas.openxmlformats.org/officeDocument/2006/relationships/slide" Target="slides/slide17.xml"/><Relationship Id="rId45"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gtre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Figtree-italic.fntdata"/><Relationship Id="rId10" Type="http://schemas.openxmlformats.org/officeDocument/2006/relationships/slide" Target="slides/slide4.xml"/><Relationship Id="rId32" Type="http://schemas.openxmlformats.org/officeDocument/2006/relationships/font" Target="fonts/Figtree-bold.fntdata"/><Relationship Id="rId13" Type="http://schemas.openxmlformats.org/officeDocument/2006/relationships/slide" Target="slides/slide7.xml"/><Relationship Id="rId35" Type="http://schemas.openxmlformats.org/officeDocument/2006/relationships/font" Target="fonts/PTSans-regular.fntdata"/><Relationship Id="rId12" Type="http://schemas.openxmlformats.org/officeDocument/2006/relationships/slide" Target="slides/slide6.xml"/><Relationship Id="rId34" Type="http://schemas.openxmlformats.org/officeDocument/2006/relationships/font" Target="fonts/Figtree-boldItalic.fntdata"/><Relationship Id="rId15" Type="http://schemas.openxmlformats.org/officeDocument/2006/relationships/slide" Target="slides/slide9.xml"/><Relationship Id="rId37" Type="http://schemas.openxmlformats.org/officeDocument/2006/relationships/font" Target="fonts/PTSans-italic.fntdata"/><Relationship Id="rId14" Type="http://schemas.openxmlformats.org/officeDocument/2006/relationships/slide" Target="slides/slide8.xml"/><Relationship Id="rId36" Type="http://schemas.openxmlformats.org/officeDocument/2006/relationships/font" Target="fonts/PTSans-bold.fntdata"/><Relationship Id="rId17" Type="http://schemas.openxmlformats.org/officeDocument/2006/relationships/slide" Target="slides/slide11.xml"/><Relationship Id="rId39" Type="http://schemas.openxmlformats.org/officeDocument/2006/relationships/font" Target="fonts/DMSans-regular.fntdata"/><Relationship Id="rId16" Type="http://schemas.openxmlformats.org/officeDocument/2006/relationships/slide" Target="slides/slide10.xml"/><Relationship Id="rId38" Type="http://schemas.openxmlformats.org/officeDocument/2006/relationships/font" Target="fonts/PT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845301af0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845301af0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845301af0b_0_3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3845301af0b_0_3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sz="1300"/>
              <a:t>This is an example of a cloned repo workflow in pairs. You’ll notice the first action is forking to create a new repo which is then cloned for working locally in “A” and “B” locations (i.e. the partners). Both A and B will make changes to the workflow locally, save those changes, commit those changes and then push them back to the new repository. On the far left at the </a:t>
            </a:r>
            <a:r>
              <a:rPr b="1" lang="en" sz="1300"/>
              <a:t>main</a:t>
            </a:r>
            <a:r>
              <a:rPr lang="en" sz="1300"/>
              <a:t> or original repo you’ll see push and pull requests as well. You’ll want to pull any changes to your fork whenever you start working so you have the latest version, and you’ll want to push when you make </a:t>
            </a:r>
            <a:r>
              <a:rPr lang="en" sz="1300"/>
              <a:t>changes</a:t>
            </a:r>
            <a:r>
              <a:rPr lang="en" sz="1300"/>
              <a:t> locally to a fork and have finished for the day. </a:t>
            </a:r>
            <a:endParaRPr sz="1300"/>
          </a:p>
        </p:txBody>
      </p:sp>
      <p:sp>
        <p:nvSpPr>
          <p:cNvPr id="315" name="Google Shape;315;g3845301af0b_0_3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845301af0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845301af0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PHP - scripting language (mostly used for backend service-side web development) </a:t>
            </a:r>
            <a:endParaRPr/>
          </a:p>
          <a:p>
            <a:pPr indent="0" lvl="0" marL="0" rtl="0" algn="l">
              <a:spcBef>
                <a:spcPts val="0"/>
              </a:spcBef>
              <a:spcAft>
                <a:spcPts val="0"/>
              </a:spcAft>
              <a:buNone/>
            </a:pPr>
            <a:r>
              <a:rPr lang="en"/>
              <a:t>Dynamic sites - build pages based on who you are and what your doing (e.g., history, content, profile, etc.) </a:t>
            </a:r>
            <a:endParaRPr/>
          </a:p>
          <a:p>
            <a:pPr indent="-298450" lvl="0" marL="457200" rtl="0" algn="l">
              <a:spcBef>
                <a:spcPts val="0"/>
              </a:spcBef>
              <a:spcAft>
                <a:spcPts val="0"/>
              </a:spcAft>
              <a:buSzPts val="1100"/>
              <a:buChar char="-"/>
            </a:pPr>
            <a:r>
              <a:rPr lang="en"/>
              <a:t>Can contrast with static site is what it sounds like, </a:t>
            </a:r>
            <a:r>
              <a:rPr lang="en"/>
              <a:t>basically the same for everyone. You build it and put it out there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845301af0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845301af0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 CHI we are more concerned with front-end building for on the web. We will </a:t>
            </a:r>
            <a:r>
              <a:rPr lang="en" sz="1300"/>
              <a:t>primarily</a:t>
            </a:r>
            <a:r>
              <a:rPr lang="en" sz="1300"/>
              <a:t> use CSS, HTML, and Javascript. </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845301af0b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845301af0b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Javascript not to be confused with Java is a non-compiled scripting language. 99% of websites on the web use javascript in some shape or form. It is non-compiled which means source code is translated and executed line by line by an interpreter whereas compiled languages translate source code into machine code before execution with a compiler. So line by line vs all at once.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Because it is not compiled it is easy to write (accessible) and execute. It is supported by all modern browsers and is lightweight, responsive and very quick for a non-compiled language. The more code you have the more processing power it takes and that’s why web developers use compiled languages. JavaScript can now also function as a JIT (just-in-time) compilation language which means that compilations of source code are done at run-time (execution) rather than line by line which saves on time. A system implementing JIT typically continuously analyses the code being executed and identifies parts of the code where the speedup gained from compilation or re-compilation would outweigh the overhead of compiling that code.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Javascript is used primarily for web design and interactivity. It works for customizing user experiences and integrates directly into HTML.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8e6e419ee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8e6e419ee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845301af0b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845301af0b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What can you do with JS</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Create highly responsive user interfaces and experiences</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Load content without reloading the browser</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Perform calculations and automate routine tasks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The only real limitation here is the browser because it is the tool that runs the script instead of a server </a:t>
            </a:r>
            <a:endParaRPr sz="13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845301af0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845301af0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845301af0b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845301af0b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845301af0b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845301af0b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845301af0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845301af0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845301af0b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845301af0b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845301af0b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845301af0b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Front-end frameworks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Like Bootstrap, Foundation, etc. (Jekyll fits here too)</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Can get painted into a corner because you didn’t code everything yourself</a:t>
            </a:r>
            <a:endParaRPr sz="1300">
              <a:solidFill>
                <a:schemeClr val="dk1"/>
              </a:solidFill>
            </a:endParaRPr>
          </a:p>
          <a:p>
            <a:pPr indent="-311150" lvl="1" marL="914400" rtl="0" algn="l">
              <a:spcBef>
                <a:spcPts val="0"/>
              </a:spcBef>
              <a:spcAft>
                <a:spcPts val="0"/>
              </a:spcAft>
              <a:buClr>
                <a:schemeClr val="dk1"/>
              </a:buClr>
              <a:buSzPts val="1300"/>
              <a:buFont typeface="Arial"/>
              <a:buChar char="o"/>
            </a:pPr>
            <a:r>
              <a:rPr lang="en" sz="1300">
                <a:solidFill>
                  <a:schemeClr val="dk1"/>
                </a:solidFill>
              </a:rPr>
              <a:t>Changing a little thing can have unintended consequences (version control suuuuuper important here)</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Templates are built by humans, so each template is different (changes in organization and decisions)</a:t>
            </a:r>
            <a:endParaRPr sz="1300">
              <a:solidFill>
                <a:schemeClr val="dk1"/>
              </a:solidFill>
            </a:endParaRPr>
          </a:p>
          <a:p>
            <a:pPr indent="-311150" lvl="1" marL="914400" rtl="0" algn="l">
              <a:spcBef>
                <a:spcPts val="0"/>
              </a:spcBef>
              <a:spcAft>
                <a:spcPts val="0"/>
              </a:spcAft>
              <a:buClr>
                <a:schemeClr val="dk1"/>
              </a:buClr>
              <a:buSzPts val="1300"/>
              <a:buFont typeface="Arial"/>
              <a:buChar char="o"/>
            </a:pPr>
            <a:r>
              <a:rPr lang="en" sz="1300">
                <a:solidFill>
                  <a:schemeClr val="dk1"/>
                </a:solidFill>
              </a:rPr>
              <a:t>Need to make compromises</a:t>
            </a:r>
            <a:endParaRPr sz="1300">
              <a:solidFill>
                <a:schemeClr val="dk1"/>
              </a:solidFill>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rPr>
              <a:t>Be careful about your choices here</a:t>
            </a:r>
            <a:endParaRPr sz="13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8e6e419ee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8e6e419ee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1C1819"/>
                </a:solidFill>
              </a:rPr>
              <a:t>How JavaScript Libraries and Frameworks Work Together:</a:t>
            </a:r>
            <a:endParaRPr sz="1300">
              <a:solidFill>
                <a:srgbClr val="1C1819"/>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 difference between JavaScript libraries and frameworks lies in its flow of controls. They are just opposite in the flow, or inverted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In JS libraries, the parent code calls the function that a library offers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In JS frameworks, the framework itself calls the code and defines the overall application design.</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Simply put, you can think of JavaScript libraries as a function. In contrast, the framework acts like its skeleton, while an API acts as the connector to bring them together.</a:t>
            </a:r>
            <a:endParaRPr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rPr>
              <a:t>The ecosystem is basically Javascript (language) → Libraries (tools) → Frameworks (structure)</a:t>
            </a:r>
            <a:endParaRPr sz="13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8e6e419eee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8e6e419eee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845301af0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845301af0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845301af0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845301af0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845301af0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845301af0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Version control is essential. This is really helpful if something goes really wrong. The absolute minimum for this is a coherent file naming system and a plan for how to restore things if it goes to shit.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Version files with numbers not things like “final-final” but if you use numbers be sure to use a zero before single digits or version 10 will appear above version 2. This might need to change if you have over a hundred versions. </a:t>
            </a:r>
            <a:endParaRPr sz="1300"/>
          </a:p>
          <a:p>
            <a:pPr indent="0" lvl="0" marL="0" rtl="0" algn="l">
              <a:spcBef>
                <a:spcPts val="0"/>
              </a:spcBef>
              <a:spcAft>
                <a:spcPts val="0"/>
              </a:spcAft>
              <a:buNone/>
            </a:pPr>
            <a:r>
              <a:rPr lang="en" sz="1300"/>
              <a:t>Make back-ups of everything you don’t want to lose - you can do this with local quick and incremental back-ups or after you finish working. But plan for the catastrophe as well - email yourself a copy, have an external harddrive. The gold standard however is working within a version control system.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 version control system is generally deployed in collaborative environments like for example - google docs or one drive docs. </a:t>
            </a:r>
            <a:r>
              <a:rPr lang="en" sz="1300">
                <a:solidFill>
                  <a:schemeClr val="dk1"/>
                </a:solidFill>
              </a:rPr>
              <a:t>It is a system that records and changes to a file or set of files over time so that you can recall specific versions later</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Important because</a:t>
            </a:r>
            <a:endParaRPr sz="1300">
              <a:solidFill>
                <a:schemeClr val="dk1"/>
              </a:solidFill>
            </a:endParaRPr>
          </a:p>
          <a:p>
            <a:pPr indent="-311150" lvl="1" marL="914400" rtl="0" algn="l">
              <a:spcBef>
                <a:spcPts val="0"/>
              </a:spcBef>
              <a:spcAft>
                <a:spcPts val="0"/>
              </a:spcAft>
              <a:buClr>
                <a:schemeClr val="dk1"/>
              </a:buClr>
              <a:buSzPts val="1300"/>
              <a:buFont typeface="Arial"/>
              <a:buChar char="o"/>
            </a:pPr>
            <a:r>
              <a:rPr lang="en" sz="1300">
                <a:solidFill>
                  <a:schemeClr val="dk1"/>
                </a:solidFill>
              </a:rPr>
              <a:t>Keeps tracks of changes and allows you to rollback to previous versions if you screw up</a:t>
            </a:r>
            <a:endParaRPr sz="1300">
              <a:solidFill>
                <a:schemeClr val="dk1"/>
              </a:solidFill>
            </a:endParaRPr>
          </a:p>
          <a:p>
            <a:pPr indent="-311150" lvl="1" marL="914400" rtl="0" algn="l">
              <a:spcBef>
                <a:spcPts val="0"/>
              </a:spcBef>
              <a:spcAft>
                <a:spcPts val="0"/>
              </a:spcAft>
              <a:buClr>
                <a:schemeClr val="dk1"/>
              </a:buClr>
              <a:buSzPts val="1300"/>
              <a:buFont typeface="Arial"/>
              <a:buChar char="o"/>
            </a:pPr>
            <a:r>
              <a:rPr lang="en" sz="1300">
                <a:solidFill>
                  <a:schemeClr val="dk1"/>
                </a:solidFill>
              </a:rPr>
              <a:t>For collaborative work: managing and distributing work so changes aren’t overwritten or deleted accidentally</a:t>
            </a:r>
            <a:endParaRPr sz="1300">
              <a:solidFill>
                <a:schemeClr val="dk1"/>
              </a:solidFill>
            </a:endParaRPr>
          </a:p>
          <a:p>
            <a:pPr indent="0" lvl="0" marL="0" rtl="0" algn="l">
              <a:spcBef>
                <a:spcPts val="0"/>
              </a:spcBef>
              <a:spcAft>
                <a:spcPts val="0"/>
              </a:spcAft>
              <a:buNone/>
            </a:pPr>
            <a:r>
              <a:rPr lang="en" sz="1300">
                <a:solidFill>
                  <a:schemeClr val="dk1"/>
                </a:solidFill>
              </a:rPr>
              <a:t>There are three types of version control systems:</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Local </a:t>
            </a:r>
            <a:r>
              <a:rPr lang="en" sz="1300">
                <a:solidFill>
                  <a:schemeClr val="dk1"/>
                </a:solidFill>
              </a:rPr>
              <a:t>- When working with a local version control system, you’re working with one local computer. If you’ve ever made multiple copies of the same word document to keep track of your changes (“rough draft”, “rough draft 2”, “final draft”) then you have done this. But this approach is incredibly error prone since it’s easy to forget which directory you’re in and accidentally write to the wrong file or copy over files you don’t mean to. </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Centralized</a:t>
            </a:r>
            <a:r>
              <a:rPr lang="en" sz="1300">
                <a:solidFill>
                  <a:schemeClr val="dk1"/>
                </a:solidFill>
              </a:rPr>
              <a:t> - A centralized system works on a Client-Server relationship. The repository is located in one server which provides its clients (local computers) access to the stored versions of its codebase.  When working on the code from this server, any new changes to the code are tracked by this version control system.</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New version of the application are created by selecting all the versions of these changes to the code that you want.   </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There are a couple of catches though:</a:t>
            </a:r>
            <a:endParaRPr sz="1300">
              <a:solidFill>
                <a:schemeClr val="dk1"/>
              </a:solidFill>
            </a:endParaRPr>
          </a:p>
          <a:p>
            <a:pPr indent="-311150" lvl="2" marL="1371600" rtl="0" algn="l">
              <a:spcBef>
                <a:spcPts val="0"/>
              </a:spcBef>
              <a:spcAft>
                <a:spcPts val="0"/>
              </a:spcAft>
              <a:buClr>
                <a:schemeClr val="dk1"/>
              </a:buClr>
              <a:buSzPts val="1300"/>
              <a:buAutoNum type="romanLcPeriod"/>
            </a:pPr>
            <a:r>
              <a:rPr lang="en" sz="1300">
                <a:solidFill>
                  <a:schemeClr val="dk1"/>
                </a:solidFill>
              </a:rPr>
              <a:t>First, everything is accessed from the central server. In order to do this you have to be online. </a:t>
            </a:r>
            <a:endParaRPr sz="1300">
              <a:solidFill>
                <a:schemeClr val="dk1"/>
              </a:solidFill>
            </a:endParaRPr>
          </a:p>
          <a:p>
            <a:pPr indent="-311150" lvl="2" marL="1371600" rtl="0" algn="l">
              <a:spcBef>
                <a:spcPts val="0"/>
              </a:spcBef>
              <a:spcAft>
                <a:spcPts val="0"/>
              </a:spcAft>
              <a:buClr>
                <a:schemeClr val="dk1"/>
              </a:buClr>
              <a:buSzPts val="1300"/>
              <a:buAutoNum type="romanLcPeriod"/>
            </a:pPr>
            <a:r>
              <a:rPr lang="en" sz="1300">
                <a:solidFill>
                  <a:schemeClr val="dk1"/>
                </a:solidFill>
              </a:rPr>
              <a:t>Second, there is only a single master copy of the codebase. </a:t>
            </a:r>
            <a:endParaRPr sz="1300">
              <a:solidFill>
                <a:schemeClr val="dk1"/>
              </a:solidFill>
            </a:endParaRPr>
          </a:p>
          <a:p>
            <a:pPr indent="-311150" lvl="3" marL="1828800" rtl="0" algn="l">
              <a:spcBef>
                <a:spcPts val="0"/>
              </a:spcBef>
              <a:spcAft>
                <a:spcPts val="0"/>
              </a:spcAft>
              <a:buClr>
                <a:schemeClr val="dk1"/>
              </a:buClr>
              <a:buSzPts val="1300"/>
              <a:buAutoNum type="arabicPeriod"/>
            </a:pPr>
            <a:r>
              <a:rPr lang="en" sz="1300">
                <a:solidFill>
                  <a:schemeClr val="dk1"/>
                </a:solidFill>
              </a:rPr>
              <a:t>This gives an administrator more control over their code, but it often means that only one person can work on code at a time.</a:t>
            </a:r>
            <a:endParaRPr sz="1300">
              <a:solidFill>
                <a:schemeClr val="dk1"/>
              </a:solidFill>
            </a:endParaRPr>
          </a:p>
          <a:p>
            <a:pPr indent="-311150" lvl="4" marL="2286000" rtl="0" algn="l">
              <a:spcBef>
                <a:spcPts val="0"/>
              </a:spcBef>
              <a:spcAft>
                <a:spcPts val="0"/>
              </a:spcAft>
              <a:buClr>
                <a:schemeClr val="dk1"/>
              </a:buClr>
              <a:buSzPts val="1300"/>
              <a:buAutoNum type="alphaLcPeriod"/>
            </a:pPr>
            <a:r>
              <a:rPr lang="en" sz="1300">
                <a:solidFill>
                  <a:schemeClr val="dk1"/>
                </a:solidFill>
              </a:rPr>
              <a:t>Any piece of code that is being worked on is typically locked, or “checked out” so that only one developer is allowed to work on that code at any time. </a:t>
            </a:r>
            <a:endParaRPr sz="1300">
              <a:solidFill>
                <a:schemeClr val="dk1"/>
              </a:solidFill>
            </a:endParaRPr>
          </a:p>
          <a:p>
            <a:pPr indent="-311150" lvl="5" marL="2743200" rtl="0" algn="l">
              <a:spcBef>
                <a:spcPts val="0"/>
              </a:spcBef>
              <a:spcAft>
                <a:spcPts val="0"/>
              </a:spcAft>
              <a:buClr>
                <a:schemeClr val="dk1"/>
              </a:buClr>
              <a:buSzPts val="1300"/>
              <a:buAutoNum type="romanLcPeriod"/>
            </a:pPr>
            <a:r>
              <a:rPr lang="en" sz="1300">
                <a:solidFill>
                  <a:schemeClr val="dk1"/>
                </a:solidFill>
              </a:rPr>
              <a:t>That’s because any differences in the codebase for the same version being worked on would create a conflict which must be resolved. </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Distributed</a:t>
            </a:r>
            <a:r>
              <a:rPr lang="en" sz="1300">
                <a:solidFill>
                  <a:schemeClr val="dk1"/>
                </a:solidFill>
              </a:rPr>
              <a:t> - Distributed Version Control Systems, mirror the complete codebase, including its full history of changes, onto every developer’s computer. This has several advantages, but one of the main advantages is how you don’t have to rely on a single location for backups.</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The server and each computer with the repository will have the latest version and the changes that led to it. </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This also allows you to work offline, since the entire codebase is on your computer. </a:t>
            </a:r>
            <a:endParaRPr sz="1300">
              <a:solidFill>
                <a:schemeClr val="dk1"/>
              </a:solidFill>
            </a:endParaRPr>
          </a:p>
          <a:p>
            <a:pPr indent="0" lvl="0" marL="457200" rtl="0" algn="l">
              <a:spcBef>
                <a:spcPts val="0"/>
              </a:spcBef>
              <a:spcAft>
                <a:spcPts val="0"/>
              </a:spcAft>
              <a:buNone/>
            </a:pPr>
            <a:r>
              <a:rPr lang="en" sz="1300">
                <a:solidFill>
                  <a:schemeClr val="dk1"/>
                </a:solidFill>
              </a:rPr>
              <a:t>Changes made to the codebase are also handled differently by the distributed system. </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When somebody makes a change to the code, they submit those changes to the owner of the code who can either approve or disapprove those changes. The latest version of the application then becomes the most recently accepted changes.</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Developers may also work on the same sections of code at the same time since they are not drawing from a single master codebase. </a:t>
            </a:r>
            <a:endParaRPr sz="1300">
              <a:solidFill>
                <a:schemeClr val="dk1"/>
              </a:solidFill>
            </a:endParaRPr>
          </a:p>
          <a:p>
            <a:pPr indent="-311150" lvl="2" marL="1371600" rtl="0" algn="l">
              <a:spcBef>
                <a:spcPts val="0"/>
              </a:spcBef>
              <a:spcAft>
                <a:spcPts val="0"/>
              </a:spcAft>
              <a:buClr>
                <a:schemeClr val="dk1"/>
              </a:buClr>
              <a:buSzPts val="1300"/>
              <a:buAutoNum type="romanLcPeriod"/>
            </a:pPr>
            <a:r>
              <a:rPr lang="en" sz="1300">
                <a:solidFill>
                  <a:schemeClr val="dk1"/>
                </a:solidFill>
              </a:rPr>
              <a:t>You can create forks and branches from the original repository which can then be merged back into the original code. </a:t>
            </a:r>
            <a:endParaRPr sz="1300">
              <a:solidFill>
                <a:schemeClr val="dk1"/>
              </a:solidFill>
            </a:endParaRPr>
          </a:p>
          <a:p>
            <a:pPr indent="0" lvl="0" marL="457200" rtl="0" algn="l">
              <a:spcBef>
                <a:spcPts val="0"/>
              </a:spcBef>
              <a:spcAft>
                <a:spcPts val="0"/>
              </a:spcAft>
              <a:buNone/>
            </a:pPr>
            <a:r>
              <a:rPr lang="en" sz="1300">
                <a:solidFill>
                  <a:schemeClr val="dk1"/>
                </a:solidFill>
              </a:rPr>
              <a:t>So what do all these differences really mean?</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Let’s say Rena and I both want to work on the same coding project.</a:t>
            </a:r>
            <a:endParaRPr sz="1300">
              <a:solidFill>
                <a:schemeClr val="dk1"/>
              </a:solidFill>
            </a:endParaRPr>
          </a:p>
          <a:p>
            <a:pPr indent="-311150" lvl="2" marL="1371600" rtl="0" algn="l">
              <a:spcBef>
                <a:spcPts val="0"/>
              </a:spcBef>
              <a:spcAft>
                <a:spcPts val="0"/>
              </a:spcAft>
              <a:buClr>
                <a:schemeClr val="dk1"/>
              </a:buClr>
              <a:buSzPts val="1300"/>
              <a:buAutoNum type="romanLcPeriod"/>
            </a:pPr>
            <a:r>
              <a:rPr lang="en" sz="1300">
                <a:solidFill>
                  <a:schemeClr val="dk1"/>
                </a:solidFill>
              </a:rPr>
              <a:t>In a local system - we would not be able to communicate at all from our separate computers. I’d have to work on a versions of my files and send them to her through email or something else to Ashley where she could then work on her own version and send it back. Or we could work from the same computer. Either way, not very efficient. </a:t>
            </a:r>
            <a:endParaRPr sz="1300">
              <a:solidFill>
                <a:schemeClr val="dk1"/>
              </a:solidFill>
            </a:endParaRPr>
          </a:p>
          <a:p>
            <a:pPr indent="-311150" lvl="2" marL="1371600" rtl="0" algn="l">
              <a:spcBef>
                <a:spcPts val="0"/>
              </a:spcBef>
              <a:spcAft>
                <a:spcPts val="0"/>
              </a:spcAft>
              <a:buClr>
                <a:schemeClr val="dk1"/>
              </a:buClr>
              <a:buSzPts val="1300"/>
              <a:buAutoNum type="romanLcPeriod"/>
            </a:pPr>
            <a:r>
              <a:rPr lang="en" sz="1300">
                <a:solidFill>
                  <a:schemeClr val="dk1"/>
                </a:solidFill>
              </a:rPr>
              <a:t>In a centralized system – there would be a central server with our codebase. We would have to connect to that server every time I’d want to make changes to it, and we would not be able to work on the same pieces of code at the same time. The different code versions we have worked on would then need to be deliberated through to decide which versions will go into the final application. </a:t>
            </a:r>
            <a:endParaRPr sz="1300">
              <a:solidFill>
                <a:schemeClr val="dk1"/>
              </a:solidFill>
            </a:endParaRPr>
          </a:p>
          <a:p>
            <a:pPr indent="-311150" lvl="2" marL="1371600" rtl="0" algn="l">
              <a:spcBef>
                <a:spcPts val="0"/>
              </a:spcBef>
              <a:spcAft>
                <a:spcPts val="0"/>
              </a:spcAft>
              <a:buClr>
                <a:schemeClr val="dk1"/>
              </a:buClr>
              <a:buSzPts val="1300"/>
              <a:buAutoNum type="romanLcPeriod"/>
            </a:pPr>
            <a:r>
              <a:rPr lang="en" sz="1300">
                <a:solidFill>
                  <a:schemeClr val="dk1"/>
                </a:solidFill>
              </a:rPr>
              <a:t>In a distributed system – Ashley and I would each download the codebase and make changes to it on our local computer. Any changes we make would then be submitted to the codebase, which are then reflected in every instance of the codebase. We can also work on the same bit of code, choosing which every code works best, or the best parts of each code. </a:t>
            </a:r>
            <a:endParaRPr sz="1300">
              <a:solidFill>
                <a:schemeClr val="dk1"/>
              </a:solidFill>
            </a:endParaRPr>
          </a:p>
          <a:p>
            <a:pPr indent="0" lvl="0" marL="457200" rtl="0" algn="l">
              <a:spcBef>
                <a:spcPts val="0"/>
              </a:spcBef>
              <a:spcAft>
                <a:spcPts val="0"/>
              </a:spcAft>
              <a:buNone/>
            </a:pPr>
            <a:r>
              <a:rPr lang="en" sz="1300">
                <a:solidFill>
                  <a:schemeClr val="dk1"/>
                </a:solidFill>
              </a:rPr>
              <a:t>The distributed system gives us a lot of flexibility. Git is one version of this type of system. </a:t>
            </a:r>
            <a:r>
              <a:rPr lang="en" sz="1200">
                <a:solidFill>
                  <a:schemeClr val="dk1"/>
                </a:solidFill>
                <a:latin typeface="Calibri"/>
                <a:ea typeface="Calibri"/>
                <a:cs typeface="Calibri"/>
                <a:sym typeface="Calibri"/>
              </a:rPr>
              <a:t>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845301af0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845301af0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Git is a distributed version control system with all of the advantages of that system:</a:t>
            </a:r>
            <a:endParaRPr sz="1300">
              <a:solidFill>
                <a:schemeClr val="dk1"/>
              </a:solidFill>
            </a:endParaRPr>
          </a:p>
          <a:p>
            <a:pPr indent="-177800" lvl="1" marL="628650" rtl="0" algn="l">
              <a:spcBef>
                <a:spcPts val="0"/>
              </a:spcBef>
              <a:spcAft>
                <a:spcPts val="0"/>
              </a:spcAft>
              <a:buClr>
                <a:schemeClr val="dk1"/>
              </a:buClr>
              <a:buSzPts val="1300"/>
              <a:buChar char="•"/>
            </a:pPr>
            <a:r>
              <a:rPr lang="en" sz="1300">
                <a:solidFill>
                  <a:schemeClr val="dk1"/>
                </a:solidFill>
              </a:rPr>
              <a:t>Two important ones of which are the ability to tracks changes and the ability to have multiple people to work on the same project.   </a:t>
            </a:r>
            <a:endParaRPr sz="1300">
              <a:solidFill>
                <a:schemeClr val="dk1"/>
              </a:solidFill>
            </a:endParaRPr>
          </a:p>
          <a:p>
            <a:pPr indent="0" lvl="0" marL="0" rtl="0" algn="l">
              <a:spcBef>
                <a:spcPts val="0"/>
              </a:spcBef>
              <a:spcAft>
                <a:spcPts val="0"/>
              </a:spcAft>
              <a:buNone/>
            </a:pPr>
            <a:r>
              <a:rPr lang="en" sz="1300">
                <a:solidFill>
                  <a:schemeClr val="dk1"/>
                </a:solidFill>
              </a:rPr>
              <a:t>It has become an extremely popular system amongst developers. Stack overflow is a popular forum for programmers to ask questions, and they found in a 2018 Poll that 87% of their users were using git.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So how do you use this popular platform?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845301af0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845301af0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At its core GitHub is a </a:t>
            </a:r>
            <a:r>
              <a:rPr lang="en" sz="1300">
                <a:solidFill>
                  <a:schemeClr val="dk1"/>
                </a:solidFill>
              </a:rPr>
              <a:t>cloud based platform where you can store, share, and work together with others to write code.</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Storing your code in a "repository" on GitHub allows you to:</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Showcase or share your work.</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Track and manage changes to your code over time.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Let others review your code, and make suggestions to improve it.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Collaborate on a shared project, without worrying that your changes will impact the work of your collaborators before you're ready to integrate them.</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Collaborative working is one of GitHub’s fundamental features.</a:t>
            </a:r>
            <a:r>
              <a:rPr lang="en" sz="1300">
                <a:solidFill>
                  <a:schemeClr val="dk1"/>
                </a:solidFill>
              </a:rPr>
              <a:t> </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There are some important aspects of GitHub: </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GitHub uses git.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as I mentioned before, git is a programming language/system that can be used to keep track of a project across multiple computers as you make changes to it. When I say things like push, pull, fork, fetch, or commit, that is the git system performing tasks. And these tasks allow your computers and the GitHub.com servers to keep track of every single change you make to your project. So, if you want to go back 30 commits and see what the project looked like 30 commits ago, git makes it easy to do that on your computer or on the github.com server. You all will be able to look through the entire history of your project.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Git as a language can be used by itself by anyone using a server and local computers. Platforms like GitHub.com just uses git as the base for a number of benefits that it provides.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GitHub provides us with free web hosting.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GitHub offers a service they call GitHub Pages. By making your repository available to GitHub Pages, GitHub.com will display your code repository on a website that anyone can view. </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It a powerhouse when it comes to software development.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GitHub allows you to pull files onto your computer where you can then work on them and make changes without an internet connection. You can then merge those changes back into the online files while logging all the changes that you’ve made. It’s an amazing tool for project management.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GitHub is also a social platform with a large community.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 lot of people use GitHub, and the way its organized encourages you engage with other developers.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It’s sort of like social media for coding. You’re able to leave comments on your code and other people's code,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and you can even make your own changes to their code and see if they’ll accept those changes.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You start of super detailed, then as the project goes on, sometimes you feel like being not so detailed and just getting the work done. Many times though I have gone back to work on something and which I had explained my logic for doing things.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But, moving on. Since GitHub is such a large community, there is also some professional weight to using it.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GitHub is a serious tool for developing things and just knowing how to use it shows that you have experience coordinating productively with others on a project. Everyone’s GitHub profile is public. You all could go to my profile and see all the public coding I’ve been working on.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Which brings me to the last point I’d like to make, which is that GitHub is that it’s innately open.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Coding on GitHub allows others to view and use your code for their own purposes, while also keeping the history of who originally wrote that code. I am a big believer in open source, and GitHub.com is a great facilitator of providing open source software.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845301af0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845301af0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GitHub terms (are also general git terms, shared among the similar software)</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Repository: the project; collection of files that comprise the project; resides in a central (and accessible) location (the repository sits on the server)</a:t>
            </a:r>
            <a:endParaRPr sz="1300">
              <a:solidFill>
                <a:schemeClr val="dk1"/>
              </a:solidFill>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rPr>
              <a:t>Branch: </a:t>
            </a:r>
            <a:r>
              <a:rPr lang="en" sz="1300">
                <a:solidFill>
                  <a:srgbClr val="1F2328"/>
                </a:solidFill>
              </a:rPr>
              <a:t>A branch is an independent line of development in a repository </a:t>
            </a:r>
            <a:r>
              <a:rPr lang="en" sz="1300">
                <a:solidFill>
                  <a:schemeClr val="dk1"/>
                </a:solidFill>
              </a:rPr>
              <a:t>(such as a source code file or a document) so that modifications can happen in parallel along both branches and doesn’t affect other branches; in GitHub, the main default branch is called </a:t>
            </a:r>
            <a:r>
              <a:rPr b="1" lang="en" sz="1300">
                <a:solidFill>
                  <a:schemeClr val="dk1"/>
                </a:solidFill>
              </a:rPr>
              <a:t>main </a:t>
            </a:r>
            <a:r>
              <a:rPr lang="en" sz="1300">
                <a:solidFill>
                  <a:schemeClr val="dk1"/>
                </a:solidFill>
              </a:rPr>
              <a:t>which is shown to visitors and used as the basis for pull requests or cloning.</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Forking: when developers take a copy of source code from one software package and start independent development on it, creating a distinct piece of software; copying a repository and will make it show up in your account (branching will not); taking a carbon copy and moving it entirely under your control and away from the control of the original owner (still retains connective tissue, not deleting the repository’s DNA)</a:t>
            </a:r>
            <a:endParaRPr sz="1300">
              <a:solidFill>
                <a:schemeClr val="dk1"/>
              </a:solidFill>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rPr>
              <a:t>Fetch: allows you to pull any changes that have been made to the original repo into your local version</a:t>
            </a:r>
            <a:endParaRPr sz="1300">
              <a:solidFill>
                <a:schemeClr val="dk1"/>
              </a:solidFill>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rPr>
              <a:t>Cloning: copying all of the files from a repository to your local machine (for editing, etc.) 🡪 downloading files to your machine and use GitHub desktop to work on the files</a:t>
            </a:r>
            <a:endParaRPr sz="1300">
              <a:solidFill>
                <a:schemeClr val="dk1"/>
              </a:solidFill>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rPr>
              <a:t>Committing: submitting the latest changes of the source code to the repository, and making these changes part of the repository (any branch); push all local changes to the main repository 🡪 can then commit the changes 🡪 commit changes to the local repository before pushing to the </a:t>
            </a:r>
            <a:r>
              <a:rPr b="1" lang="en" sz="1300">
                <a:solidFill>
                  <a:schemeClr val="dk1"/>
                </a:solidFill>
              </a:rPr>
              <a:t>main</a:t>
            </a:r>
            <a:r>
              <a:rPr lang="en" sz="1300">
                <a:solidFill>
                  <a:schemeClr val="dk1"/>
                </a:solidFill>
              </a:rPr>
              <a:t> and committing again</a:t>
            </a:r>
            <a:endParaRPr sz="1300">
              <a:solidFill>
                <a:schemeClr val="dk1"/>
              </a:solidFill>
            </a:endParaRPr>
          </a:p>
          <a:p>
            <a:pPr indent="-311150" lvl="0" marL="457200" rtl="0" algn="l">
              <a:spcBef>
                <a:spcPts val="0"/>
              </a:spcBef>
              <a:spcAft>
                <a:spcPts val="0"/>
              </a:spcAft>
              <a:buClr>
                <a:schemeClr val="dk1"/>
              </a:buClr>
              <a:buSzPts val="1300"/>
              <a:buFont typeface="Arial"/>
              <a:buChar char="●"/>
            </a:pPr>
            <a:r>
              <a:rPr lang="en" sz="1300">
                <a:solidFill>
                  <a:schemeClr val="dk1"/>
                </a:solidFill>
              </a:rPr>
              <a:t>Pull request: a request by the person who forked the repository to roll any changes they made back into the main (original) repository; asking for permission to commit changes and describing what you have done (can’t do a pull request without a commit message and can’t commit without a description); can set it up so that collaborators do not need to submit pull requests and automatically commit changes</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845301af0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845301af0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VSC- Visual Studio Code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845301af0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845301af0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0" name="Google Shape;10;p2"/>
          <p:cNvSpPr txBox="1"/>
          <p:nvPr>
            <p:ph type="ctrTitle"/>
          </p:nvPr>
        </p:nvSpPr>
        <p:spPr>
          <a:xfrm>
            <a:off x="713225" y="1432275"/>
            <a:ext cx="4646400" cy="16101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51" y="3235425"/>
            <a:ext cx="4646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ph idx="2" type="pic"/>
          </p:nvPr>
        </p:nvSpPr>
        <p:spPr>
          <a:xfrm>
            <a:off x="535962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grpSp>
        <p:nvGrpSpPr>
          <p:cNvPr id="13" name="Google Shape;13;p2"/>
          <p:cNvGrpSpPr/>
          <p:nvPr/>
        </p:nvGrpSpPr>
        <p:grpSpPr>
          <a:xfrm>
            <a:off x="-3321826" y="-3902865"/>
            <a:ext cx="11422156" cy="13366291"/>
            <a:chOff x="-3321826" y="-3902865"/>
            <a:chExt cx="11422156" cy="13366291"/>
          </a:xfrm>
        </p:grpSpPr>
        <p:pic>
          <p:nvPicPr>
            <p:cNvPr id="14" name="Google Shape;14;p2"/>
            <p:cNvPicPr preferRelativeResize="0"/>
            <p:nvPr/>
          </p:nvPicPr>
          <p:blipFill>
            <a:blip r:embed="rId3">
              <a:alphaModFix/>
            </a:blip>
            <a:stretch>
              <a:fillRect/>
            </a:stretch>
          </p:blipFill>
          <p:spPr>
            <a:xfrm>
              <a:off x="521854" y="-3902865"/>
              <a:ext cx="7578476" cy="6477326"/>
            </a:xfrm>
            <a:prstGeom prst="rect">
              <a:avLst/>
            </a:prstGeom>
            <a:noFill/>
            <a:ln>
              <a:noFill/>
            </a:ln>
          </p:spPr>
        </p:pic>
        <p:pic>
          <p:nvPicPr>
            <p:cNvPr id="15" name="Google Shape;15;p2"/>
            <p:cNvPicPr preferRelativeResize="0"/>
            <p:nvPr/>
          </p:nvPicPr>
          <p:blipFill>
            <a:blip r:embed="rId3">
              <a:alphaModFix/>
            </a:blip>
            <a:stretch>
              <a:fillRect/>
            </a:stretch>
          </p:blipFill>
          <p:spPr>
            <a:xfrm>
              <a:off x="-3321826" y="2986100"/>
              <a:ext cx="7578476" cy="6477326"/>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1"/>
          <p:cNvPicPr preferRelativeResize="0"/>
          <p:nvPr/>
        </p:nvPicPr>
        <p:blipFill>
          <a:blip r:embed="rId2">
            <a:alphaModFix/>
          </a:blip>
          <a:stretch>
            <a:fillRect/>
          </a:stretch>
        </p:blipFill>
        <p:spPr>
          <a:xfrm>
            <a:off x="-25" y="0"/>
            <a:ext cx="9144003" cy="5143501"/>
          </a:xfrm>
          <a:prstGeom prst="rect">
            <a:avLst/>
          </a:prstGeom>
          <a:noFill/>
          <a:ln>
            <a:noFill/>
          </a:ln>
        </p:spPr>
      </p:pic>
      <p:sp>
        <p:nvSpPr>
          <p:cNvPr id="69" name="Google Shape;69;p11"/>
          <p:cNvSpPr txBox="1"/>
          <p:nvPr>
            <p:ph hasCustomPrompt="1" type="title"/>
          </p:nvPr>
        </p:nvSpPr>
        <p:spPr>
          <a:xfrm>
            <a:off x="1284000" y="1589500"/>
            <a:ext cx="6576000" cy="1182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idx="1" type="subTitle"/>
          </p:nvPr>
        </p:nvSpPr>
        <p:spPr>
          <a:xfrm>
            <a:off x="1284000" y="3101600"/>
            <a:ext cx="6576000" cy="4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71" name="Google Shape;71;p11"/>
          <p:cNvGrpSpPr/>
          <p:nvPr/>
        </p:nvGrpSpPr>
        <p:grpSpPr>
          <a:xfrm>
            <a:off x="1" y="0"/>
            <a:ext cx="9143999" cy="5143501"/>
            <a:chOff x="1" y="0"/>
            <a:chExt cx="9143999" cy="5143501"/>
          </a:xfrm>
        </p:grpSpPr>
        <p:pic>
          <p:nvPicPr>
            <p:cNvPr id="72" name="Google Shape;72;p11"/>
            <p:cNvPicPr preferRelativeResize="0"/>
            <p:nvPr/>
          </p:nvPicPr>
          <p:blipFill rotWithShape="1">
            <a:blip r:embed="rId3">
              <a:alphaModFix/>
            </a:blip>
            <a:srcRect b="51446" l="14795" r="50571" t="7093"/>
            <a:stretch/>
          </p:blipFill>
          <p:spPr>
            <a:xfrm flipH="1">
              <a:off x="1" y="2458075"/>
              <a:ext cx="2624649" cy="2685426"/>
            </a:xfrm>
            <a:prstGeom prst="rect">
              <a:avLst/>
            </a:prstGeom>
            <a:noFill/>
            <a:ln>
              <a:noFill/>
            </a:ln>
          </p:spPr>
        </p:pic>
        <p:pic>
          <p:nvPicPr>
            <p:cNvPr id="73" name="Google Shape;73;p11"/>
            <p:cNvPicPr preferRelativeResize="0"/>
            <p:nvPr/>
          </p:nvPicPr>
          <p:blipFill rotWithShape="1">
            <a:blip r:embed="rId3">
              <a:alphaModFix/>
            </a:blip>
            <a:srcRect b="1231" l="42865" r="22501" t="57309"/>
            <a:stretch/>
          </p:blipFill>
          <p:spPr>
            <a:xfrm flipH="1">
              <a:off x="6519351" y="0"/>
              <a:ext cx="2624649" cy="2685426"/>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5"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25" y="0"/>
            <a:ext cx="9144003" cy="5143501"/>
          </a:xfrm>
          <a:prstGeom prst="rect">
            <a:avLst/>
          </a:prstGeom>
          <a:noFill/>
          <a:ln>
            <a:noFill/>
          </a:ln>
        </p:spPr>
      </p:pic>
      <p:pic>
        <p:nvPicPr>
          <p:cNvPr id="77" name="Google Shape;77;p13"/>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hasCustomPrompt="1" idx="2" type="title"/>
          </p:nvPr>
        </p:nvSpPr>
        <p:spPr>
          <a:xfrm>
            <a:off x="1505400" y="1321327"/>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3" type="title"/>
          </p:nvPr>
        </p:nvSpPr>
        <p:spPr>
          <a:xfrm>
            <a:off x="1505400" y="2994153"/>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4" type="title"/>
          </p:nvPr>
        </p:nvSpPr>
        <p:spPr>
          <a:xfrm>
            <a:off x="4204671" y="1321327"/>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5" type="title"/>
          </p:nvPr>
        </p:nvSpPr>
        <p:spPr>
          <a:xfrm>
            <a:off x="4204671" y="2994153"/>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6" type="title"/>
          </p:nvPr>
        </p:nvSpPr>
        <p:spPr>
          <a:xfrm>
            <a:off x="6903949" y="1321327"/>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7" type="title"/>
          </p:nvPr>
        </p:nvSpPr>
        <p:spPr>
          <a:xfrm>
            <a:off x="6903949" y="2994153"/>
            <a:ext cx="734700" cy="63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1" type="subTitle"/>
          </p:nvPr>
        </p:nvSpPr>
        <p:spPr>
          <a:xfrm>
            <a:off x="720000" y="2092297"/>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6" name="Google Shape;86;p13"/>
          <p:cNvSpPr txBox="1"/>
          <p:nvPr>
            <p:ph idx="8" type="subTitle"/>
          </p:nvPr>
        </p:nvSpPr>
        <p:spPr>
          <a:xfrm>
            <a:off x="3419271" y="2092297"/>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7" name="Google Shape;87;p13"/>
          <p:cNvSpPr txBox="1"/>
          <p:nvPr>
            <p:ph idx="9" type="subTitle"/>
          </p:nvPr>
        </p:nvSpPr>
        <p:spPr>
          <a:xfrm>
            <a:off x="6118549" y="2092297"/>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8" name="Google Shape;88;p13"/>
          <p:cNvSpPr txBox="1"/>
          <p:nvPr>
            <p:ph idx="13" type="subTitle"/>
          </p:nvPr>
        </p:nvSpPr>
        <p:spPr>
          <a:xfrm>
            <a:off x="720000" y="376523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89" name="Google Shape;89;p13"/>
          <p:cNvSpPr txBox="1"/>
          <p:nvPr>
            <p:ph idx="14" type="subTitle"/>
          </p:nvPr>
        </p:nvSpPr>
        <p:spPr>
          <a:xfrm>
            <a:off x="3419271" y="376523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
        <p:nvSpPr>
          <p:cNvPr id="90" name="Google Shape;90;p13"/>
          <p:cNvSpPr txBox="1"/>
          <p:nvPr>
            <p:ph idx="15" type="subTitle"/>
          </p:nvPr>
        </p:nvSpPr>
        <p:spPr>
          <a:xfrm>
            <a:off x="6118549" y="376523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a:buNone/>
              <a:defRPr b="1" sz="2200">
                <a:latin typeface="Figtree"/>
                <a:ea typeface="Figtree"/>
                <a:cs typeface="Figtree"/>
                <a:sym typeface="Figtree"/>
              </a:defRPr>
            </a:lvl1pPr>
            <a:lvl2pPr lvl="1" rtl="0">
              <a:lnSpc>
                <a:spcPct val="100000"/>
              </a:lnSpc>
              <a:spcBef>
                <a:spcPts val="0"/>
              </a:spcBef>
              <a:spcAft>
                <a:spcPts val="0"/>
              </a:spcAft>
              <a:buSzPts val="2400"/>
              <a:buFont typeface="Figtree"/>
              <a:buNone/>
              <a:defRPr sz="2400">
                <a:latin typeface="Figtree"/>
                <a:ea typeface="Figtree"/>
                <a:cs typeface="Figtree"/>
                <a:sym typeface="Figtree"/>
              </a:defRPr>
            </a:lvl2pPr>
            <a:lvl3pPr lvl="2" rtl="0">
              <a:lnSpc>
                <a:spcPct val="100000"/>
              </a:lnSpc>
              <a:spcBef>
                <a:spcPts val="0"/>
              </a:spcBef>
              <a:spcAft>
                <a:spcPts val="0"/>
              </a:spcAft>
              <a:buSzPts val="2400"/>
              <a:buFont typeface="Figtree"/>
              <a:buNone/>
              <a:defRPr sz="2400">
                <a:latin typeface="Figtree"/>
                <a:ea typeface="Figtree"/>
                <a:cs typeface="Figtree"/>
                <a:sym typeface="Figtree"/>
              </a:defRPr>
            </a:lvl3pPr>
            <a:lvl4pPr lvl="3" rtl="0">
              <a:lnSpc>
                <a:spcPct val="100000"/>
              </a:lnSpc>
              <a:spcBef>
                <a:spcPts val="0"/>
              </a:spcBef>
              <a:spcAft>
                <a:spcPts val="0"/>
              </a:spcAft>
              <a:buSzPts val="2400"/>
              <a:buFont typeface="Figtree"/>
              <a:buNone/>
              <a:defRPr sz="2400">
                <a:latin typeface="Figtree"/>
                <a:ea typeface="Figtree"/>
                <a:cs typeface="Figtree"/>
                <a:sym typeface="Figtree"/>
              </a:defRPr>
            </a:lvl4pPr>
            <a:lvl5pPr lvl="4" rtl="0">
              <a:lnSpc>
                <a:spcPct val="100000"/>
              </a:lnSpc>
              <a:spcBef>
                <a:spcPts val="0"/>
              </a:spcBef>
              <a:spcAft>
                <a:spcPts val="0"/>
              </a:spcAft>
              <a:buSzPts val="2400"/>
              <a:buFont typeface="Figtree"/>
              <a:buNone/>
              <a:defRPr sz="2400">
                <a:latin typeface="Figtree"/>
                <a:ea typeface="Figtree"/>
                <a:cs typeface="Figtree"/>
                <a:sym typeface="Figtree"/>
              </a:defRPr>
            </a:lvl5pPr>
            <a:lvl6pPr lvl="5" rtl="0">
              <a:lnSpc>
                <a:spcPct val="100000"/>
              </a:lnSpc>
              <a:spcBef>
                <a:spcPts val="0"/>
              </a:spcBef>
              <a:spcAft>
                <a:spcPts val="0"/>
              </a:spcAft>
              <a:buSzPts val="2400"/>
              <a:buFont typeface="Figtree"/>
              <a:buNone/>
              <a:defRPr sz="2400">
                <a:latin typeface="Figtree"/>
                <a:ea typeface="Figtree"/>
                <a:cs typeface="Figtree"/>
                <a:sym typeface="Figtree"/>
              </a:defRPr>
            </a:lvl6pPr>
            <a:lvl7pPr lvl="6" rtl="0">
              <a:lnSpc>
                <a:spcPct val="100000"/>
              </a:lnSpc>
              <a:spcBef>
                <a:spcPts val="0"/>
              </a:spcBef>
              <a:spcAft>
                <a:spcPts val="0"/>
              </a:spcAft>
              <a:buSzPts val="2400"/>
              <a:buFont typeface="Figtree"/>
              <a:buNone/>
              <a:defRPr sz="2400">
                <a:latin typeface="Figtree"/>
                <a:ea typeface="Figtree"/>
                <a:cs typeface="Figtree"/>
                <a:sym typeface="Figtree"/>
              </a:defRPr>
            </a:lvl7pPr>
            <a:lvl8pPr lvl="7" rtl="0">
              <a:lnSpc>
                <a:spcPct val="100000"/>
              </a:lnSpc>
              <a:spcBef>
                <a:spcPts val="0"/>
              </a:spcBef>
              <a:spcAft>
                <a:spcPts val="0"/>
              </a:spcAft>
              <a:buSzPts val="2400"/>
              <a:buFont typeface="Figtree"/>
              <a:buNone/>
              <a:defRPr sz="2400">
                <a:latin typeface="Figtree"/>
                <a:ea typeface="Figtree"/>
                <a:cs typeface="Figtree"/>
                <a:sym typeface="Figtree"/>
              </a:defRPr>
            </a:lvl8pPr>
            <a:lvl9pPr lvl="8" rtl="0">
              <a:lnSpc>
                <a:spcPct val="100000"/>
              </a:lnSpc>
              <a:spcBef>
                <a:spcPts val="0"/>
              </a:spcBef>
              <a:spcAft>
                <a:spcPts val="0"/>
              </a:spcAft>
              <a:buSzPts val="2400"/>
              <a:buFont typeface="Figtree"/>
              <a:buNone/>
              <a:defRPr sz="2400">
                <a:latin typeface="Figtree"/>
                <a:ea typeface="Figtree"/>
                <a:cs typeface="Figtree"/>
                <a:sym typeface="Figtre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1" name="Shape 91"/>
        <p:cNvGrpSpPr/>
        <p:nvPr/>
      </p:nvGrpSpPr>
      <p:grpSpPr>
        <a:xfrm>
          <a:off x="0" y="0"/>
          <a:ext cx="0" cy="0"/>
          <a:chOff x="0" y="0"/>
          <a:chExt cx="0" cy="0"/>
        </a:xfrm>
      </p:grpSpPr>
      <p:pic>
        <p:nvPicPr>
          <p:cNvPr id="92" name="Google Shape;92;p14"/>
          <p:cNvPicPr preferRelativeResize="0"/>
          <p:nvPr/>
        </p:nvPicPr>
        <p:blipFill>
          <a:blip r:embed="rId2">
            <a:alphaModFix/>
          </a:blip>
          <a:stretch>
            <a:fillRect/>
          </a:stretch>
        </p:blipFill>
        <p:spPr>
          <a:xfrm>
            <a:off x="-25" y="0"/>
            <a:ext cx="9144003" cy="5143501"/>
          </a:xfrm>
          <a:prstGeom prst="rect">
            <a:avLst/>
          </a:prstGeom>
          <a:noFill/>
          <a:ln>
            <a:noFill/>
          </a:ln>
        </p:spPr>
      </p:pic>
      <p:sp>
        <p:nvSpPr>
          <p:cNvPr id="93" name="Google Shape;93;p14"/>
          <p:cNvSpPr txBox="1"/>
          <p:nvPr>
            <p:ph type="title"/>
          </p:nvPr>
        </p:nvSpPr>
        <p:spPr>
          <a:xfrm>
            <a:off x="3017250" y="3154838"/>
            <a:ext cx="3109500" cy="5115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4" name="Google Shape;94;p14"/>
          <p:cNvSpPr txBox="1"/>
          <p:nvPr>
            <p:ph idx="1" type="subTitle"/>
          </p:nvPr>
        </p:nvSpPr>
        <p:spPr>
          <a:xfrm>
            <a:off x="1145850" y="1477163"/>
            <a:ext cx="6852300" cy="156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95" name="Google Shape;95;p14"/>
          <p:cNvGrpSpPr/>
          <p:nvPr/>
        </p:nvGrpSpPr>
        <p:grpSpPr>
          <a:xfrm>
            <a:off x="0" y="0"/>
            <a:ext cx="9144000" cy="5143501"/>
            <a:chOff x="0" y="0"/>
            <a:chExt cx="9144000" cy="5143501"/>
          </a:xfrm>
        </p:grpSpPr>
        <p:pic>
          <p:nvPicPr>
            <p:cNvPr id="96" name="Google Shape;96;p14"/>
            <p:cNvPicPr preferRelativeResize="0"/>
            <p:nvPr/>
          </p:nvPicPr>
          <p:blipFill rotWithShape="1">
            <a:blip r:embed="rId3">
              <a:alphaModFix/>
            </a:blip>
            <a:srcRect b="61006" l="10338" r="56810" t="7821"/>
            <a:stretch/>
          </p:blipFill>
          <p:spPr>
            <a:xfrm>
              <a:off x="6654399" y="3124375"/>
              <a:ext cx="2489601" cy="2019126"/>
            </a:xfrm>
            <a:prstGeom prst="rect">
              <a:avLst/>
            </a:prstGeom>
            <a:noFill/>
            <a:ln>
              <a:noFill/>
            </a:ln>
          </p:spPr>
        </p:pic>
        <p:pic>
          <p:nvPicPr>
            <p:cNvPr id="97" name="Google Shape;97;p14"/>
            <p:cNvPicPr preferRelativeResize="0"/>
            <p:nvPr/>
          </p:nvPicPr>
          <p:blipFill rotWithShape="1">
            <a:blip r:embed="rId3">
              <a:alphaModFix/>
            </a:blip>
            <a:srcRect b="3492" l="53258" r="13889" t="56993"/>
            <a:stretch/>
          </p:blipFill>
          <p:spPr>
            <a:xfrm>
              <a:off x="0" y="0"/>
              <a:ext cx="2489601" cy="2559376"/>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8" name="Shape 98"/>
        <p:cNvGrpSpPr/>
        <p:nvPr/>
      </p:nvGrpSpPr>
      <p:grpSpPr>
        <a:xfrm>
          <a:off x="0" y="0"/>
          <a:ext cx="0" cy="0"/>
          <a:chOff x="0" y="0"/>
          <a:chExt cx="0" cy="0"/>
        </a:xfrm>
      </p:grpSpPr>
      <p:pic>
        <p:nvPicPr>
          <p:cNvPr id="99" name="Google Shape;99;p15"/>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00" name="Google Shape;100;p15"/>
          <p:cNvSpPr txBox="1"/>
          <p:nvPr>
            <p:ph type="title"/>
          </p:nvPr>
        </p:nvSpPr>
        <p:spPr>
          <a:xfrm>
            <a:off x="720000" y="1378750"/>
            <a:ext cx="3519600" cy="1565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01" name="Google Shape;101;p15"/>
          <p:cNvSpPr txBox="1"/>
          <p:nvPr>
            <p:ph idx="1" type="subTitle"/>
          </p:nvPr>
        </p:nvSpPr>
        <p:spPr>
          <a:xfrm>
            <a:off x="720000" y="3026175"/>
            <a:ext cx="3519600" cy="738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02" name="Google Shape;102;p15"/>
          <p:cNvSpPr/>
          <p:nvPr>
            <p:ph idx="2" type="pic"/>
          </p:nvPr>
        </p:nvSpPr>
        <p:spPr>
          <a:xfrm>
            <a:off x="533777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grpSp>
        <p:nvGrpSpPr>
          <p:cNvPr id="103" name="Google Shape;103;p15"/>
          <p:cNvGrpSpPr/>
          <p:nvPr/>
        </p:nvGrpSpPr>
        <p:grpSpPr>
          <a:xfrm>
            <a:off x="-1" y="0"/>
            <a:ext cx="9144001" cy="5143499"/>
            <a:chOff x="-1" y="0"/>
            <a:chExt cx="9144001" cy="5143499"/>
          </a:xfrm>
        </p:grpSpPr>
        <p:pic>
          <p:nvPicPr>
            <p:cNvPr id="104" name="Google Shape;104;p15"/>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pic>
          <p:nvPicPr>
            <p:cNvPr id="105" name="Google Shape;105;p15"/>
            <p:cNvPicPr preferRelativeResize="0"/>
            <p:nvPr/>
          </p:nvPicPr>
          <p:blipFill rotWithShape="1">
            <a:blip r:embed="rId3">
              <a:alphaModFix/>
            </a:blip>
            <a:srcRect b="62457" l="49696" r="6901" t="3033"/>
            <a:stretch/>
          </p:blipFill>
          <p:spPr>
            <a:xfrm flipH="1">
              <a:off x="5854800" y="2908275"/>
              <a:ext cx="3289200" cy="2235224"/>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08" name="Google Shape;108;p16"/>
          <p:cNvSpPr txBox="1"/>
          <p:nvPr>
            <p:ph type="title"/>
          </p:nvPr>
        </p:nvSpPr>
        <p:spPr>
          <a:xfrm>
            <a:off x="1024800" y="1581888"/>
            <a:ext cx="24111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09" name="Google Shape;109;p16"/>
          <p:cNvSpPr txBox="1"/>
          <p:nvPr>
            <p:ph idx="1" type="subTitle"/>
          </p:nvPr>
        </p:nvSpPr>
        <p:spPr>
          <a:xfrm>
            <a:off x="1024800" y="2645088"/>
            <a:ext cx="2411100" cy="916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pic>
        <p:nvPicPr>
          <p:cNvPr id="110" name="Google Shape;110;p16"/>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13" name="Google Shape;113;p17"/>
          <p:cNvSpPr txBox="1"/>
          <p:nvPr>
            <p:ph type="title"/>
          </p:nvPr>
        </p:nvSpPr>
        <p:spPr>
          <a:xfrm>
            <a:off x="5714875" y="1581888"/>
            <a:ext cx="2411100" cy="106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14" name="Google Shape;114;p17"/>
          <p:cNvSpPr txBox="1"/>
          <p:nvPr>
            <p:ph idx="1" type="subTitle"/>
          </p:nvPr>
        </p:nvSpPr>
        <p:spPr>
          <a:xfrm>
            <a:off x="5714875" y="2645088"/>
            <a:ext cx="2411100" cy="916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pic>
        <p:nvPicPr>
          <p:cNvPr id="115" name="Google Shape;115;p17"/>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18" name="Google Shape;118;p18"/>
          <p:cNvSpPr txBox="1"/>
          <p:nvPr>
            <p:ph type="title"/>
          </p:nvPr>
        </p:nvSpPr>
        <p:spPr>
          <a:xfrm>
            <a:off x="1024800" y="1581888"/>
            <a:ext cx="24111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119" name="Google Shape;119;p18"/>
          <p:cNvSpPr txBox="1"/>
          <p:nvPr>
            <p:ph idx="1" type="subTitle"/>
          </p:nvPr>
        </p:nvSpPr>
        <p:spPr>
          <a:xfrm>
            <a:off x="1024800" y="2645088"/>
            <a:ext cx="2411100" cy="916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pic>
        <p:nvPicPr>
          <p:cNvPr id="120" name="Google Shape;120;p18"/>
          <p:cNvPicPr preferRelativeResize="0"/>
          <p:nvPr/>
        </p:nvPicPr>
        <p:blipFill rotWithShape="1">
          <a:blip r:embed="rId3">
            <a:alphaModFix/>
          </a:blip>
          <a:srcRect b="67227" l="15016" r="12926" t="8350"/>
          <a:stretch/>
        </p:blipFill>
        <p:spPr>
          <a:xfrm flipH="1">
            <a:off x="2431075" y="3561600"/>
            <a:ext cx="5460900" cy="1581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23" name="Google Shape;12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9"/>
          <p:cNvSpPr txBox="1"/>
          <p:nvPr>
            <p:ph idx="1" type="subTitle"/>
          </p:nvPr>
        </p:nvSpPr>
        <p:spPr>
          <a:xfrm>
            <a:off x="4868669" y="2829000"/>
            <a:ext cx="3265200" cy="127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19"/>
          <p:cNvSpPr txBox="1"/>
          <p:nvPr>
            <p:ph idx="2" type="subTitle"/>
          </p:nvPr>
        </p:nvSpPr>
        <p:spPr>
          <a:xfrm>
            <a:off x="1010100" y="2829000"/>
            <a:ext cx="3265200" cy="127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19"/>
          <p:cNvSpPr txBox="1"/>
          <p:nvPr>
            <p:ph idx="3" type="subTitle"/>
          </p:nvPr>
        </p:nvSpPr>
        <p:spPr>
          <a:xfrm>
            <a:off x="1010101" y="2270100"/>
            <a:ext cx="32652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127" name="Google Shape;127;p19"/>
          <p:cNvSpPr txBox="1"/>
          <p:nvPr>
            <p:ph idx="4" type="subTitle"/>
          </p:nvPr>
        </p:nvSpPr>
        <p:spPr>
          <a:xfrm>
            <a:off x="4868706" y="2270100"/>
            <a:ext cx="32652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pic>
        <p:nvPicPr>
          <p:cNvPr id="128" name="Google Shape;128;p19"/>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31" name="Google Shape;13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20"/>
          <p:cNvSpPr txBox="1"/>
          <p:nvPr>
            <p:ph idx="1" type="subTitle"/>
          </p:nvPr>
        </p:nvSpPr>
        <p:spPr>
          <a:xfrm>
            <a:off x="4938653" y="1388850"/>
            <a:ext cx="2967900" cy="2197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20"/>
          <p:cNvSpPr txBox="1"/>
          <p:nvPr>
            <p:ph idx="2" type="subTitle"/>
          </p:nvPr>
        </p:nvSpPr>
        <p:spPr>
          <a:xfrm>
            <a:off x="1237438" y="1388850"/>
            <a:ext cx="2967900" cy="2197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34" name="Google Shape;134;p20"/>
          <p:cNvPicPr preferRelativeResize="0"/>
          <p:nvPr/>
        </p:nvPicPr>
        <p:blipFill>
          <a:blip r:embed="rId3">
            <a:alphaModFix/>
          </a:blip>
          <a:stretch>
            <a:fillRect/>
          </a:stretch>
        </p:blipFill>
        <p:spPr>
          <a:xfrm>
            <a:off x="-1464776" y="2986100"/>
            <a:ext cx="7578476" cy="64773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8" name="Google Shape;18;p3"/>
          <p:cNvSpPr txBox="1"/>
          <p:nvPr>
            <p:ph type="title"/>
          </p:nvPr>
        </p:nvSpPr>
        <p:spPr>
          <a:xfrm>
            <a:off x="4677775" y="2357150"/>
            <a:ext cx="3753000" cy="16248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95450" y="1161550"/>
            <a:ext cx="11352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p:nvPr>
            <p:ph idx="3" type="pic"/>
          </p:nvPr>
        </p:nvSpPr>
        <p:spPr>
          <a:xfrm>
            <a:off x="71322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grpSp>
        <p:nvGrpSpPr>
          <p:cNvPr id="21" name="Google Shape;21;p3"/>
          <p:cNvGrpSpPr/>
          <p:nvPr/>
        </p:nvGrpSpPr>
        <p:grpSpPr>
          <a:xfrm>
            <a:off x="1320954" y="-3902865"/>
            <a:ext cx="11455672" cy="13355066"/>
            <a:chOff x="1320954" y="-3902865"/>
            <a:chExt cx="11455672" cy="13355066"/>
          </a:xfrm>
        </p:grpSpPr>
        <p:pic>
          <p:nvPicPr>
            <p:cNvPr id="22" name="Google Shape;22;p3"/>
            <p:cNvPicPr preferRelativeResize="0"/>
            <p:nvPr/>
          </p:nvPicPr>
          <p:blipFill>
            <a:blip r:embed="rId3">
              <a:alphaModFix/>
            </a:blip>
            <a:stretch>
              <a:fillRect/>
            </a:stretch>
          </p:blipFill>
          <p:spPr>
            <a:xfrm>
              <a:off x="1320954" y="-3902865"/>
              <a:ext cx="7578476" cy="6477326"/>
            </a:xfrm>
            <a:prstGeom prst="rect">
              <a:avLst/>
            </a:prstGeom>
            <a:noFill/>
            <a:ln>
              <a:noFill/>
            </a:ln>
          </p:spPr>
        </p:pic>
        <p:pic>
          <p:nvPicPr>
            <p:cNvPr id="23" name="Google Shape;23;p3"/>
            <p:cNvPicPr preferRelativeResize="0"/>
            <p:nvPr/>
          </p:nvPicPr>
          <p:blipFill>
            <a:blip r:embed="rId3">
              <a:alphaModFix/>
            </a:blip>
            <a:stretch>
              <a:fillRect/>
            </a:stretch>
          </p:blipFill>
          <p:spPr>
            <a:xfrm>
              <a:off x="5198149" y="2974875"/>
              <a:ext cx="7578476" cy="6477326"/>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_1_1">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37" name="Google Shape;13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21"/>
          <p:cNvSpPr txBox="1"/>
          <p:nvPr>
            <p:ph idx="1" type="subTitle"/>
          </p:nvPr>
        </p:nvSpPr>
        <p:spPr>
          <a:xfrm>
            <a:off x="1356925" y="2206775"/>
            <a:ext cx="3018900" cy="52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39" name="Google Shape;139;p21"/>
          <p:cNvSpPr txBox="1"/>
          <p:nvPr>
            <p:ph idx="2" type="subTitle"/>
          </p:nvPr>
        </p:nvSpPr>
        <p:spPr>
          <a:xfrm>
            <a:off x="4768274" y="2206775"/>
            <a:ext cx="3018900" cy="52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40" name="Google Shape;140;p21"/>
          <p:cNvSpPr txBox="1"/>
          <p:nvPr>
            <p:ph idx="3" type="body"/>
          </p:nvPr>
        </p:nvSpPr>
        <p:spPr>
          <a:xfrm>
            <a:off x="1356925" y="2729825"/>
            <a:ext cx="3018900" cy="1716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41" name="Google Shape;141;p21"/>
          <p:cNvSpPr txBox="1"/>
          <p:nvPr>
            <p:ph idx="4" type="body"/>
          </p:nvPr>
        </p:nvSpPr>
        <p:spPr>
          <a:xfrm>
            <a:off x="4768271" y="2729825"/>
            <a:ext cx="3018900" cy="1716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pic>
        <p:nvPicPr>
          <p:cNvPr id="142" name="Google Shape;142;p21"/>
          <p:cNvPicPr preferRelativeResize="0"/>
          <p:nvPr/>
        </p:nvPicPr>
        <p:blipFill rotWithShape="1">
          <a:blip r:embed="rId3">
            <a:alphaModFix/>
          </a:blip>
          <a:srcRect b="61006" l="10338" r="56810" t="7821"/>
          <a:stretch/>
        </p:blipFill>
        <p:spPr>
          <a:xfrm flipH="1">
            <a:off x="-1" y="3124375"/>
            <a:ext cx="2489601" cy="201912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45" name="Google Shape;14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2"/>
          <p:cNvSpPr txBox="1"/>
          <p:nvPr>
            <p:ph idx="1" type="subTitle"/>
          </p:nvPr>
        </p:nvSpPr>
        <p:spPr>
          <a:xfrm>
            <a:off x="937625" y="2753177"/>
            <a:ext cx="21753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7" name="Google Shape;147;p22"/>
          <p:cNvSpPr txBox="1"/>
          <p:nvPr>
            <p:ph idx="2" type="subTitle"/>
          </p:nvPr>
        </p:nvSpPr>
        <p:spPr>
          <a:xfrm>
            <a:off x="3484347" y="2753177"/>
            <a:ext cx="21753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2"/>
          <p:cNvSpPr txBox="1"/>
          <p:nvPr>
            <p:ph idx="3" type="subTitle"/>
          </p:nvPr>
        </p:nvSpPr>
        <p:spPr>
          <a:xfrm>
            <a:off x="6031075" y="2753177"/>
            <a:ext cx="21753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9" name="Google Shape;149;p22"/>
          <p:cNvSpPr txBox="1"/>
          <p:nvPr>
            <p:ph idx="4" type="subTitle"/>
          </p:nvPr>
        </p:nvSpPr>
        <p:spPr>
          <a:xfrm>
            <a:off x="937625" y="2277098"/>
            <a:ext cx="2175300" cy="47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150" name="Google Shape;150;p22"/>
          <p:cNvSpPr txBox="1"/>
          <p:nvPr>
            <p:ph idx="5" type="subTitle"/>
          </p:nvPr>
        </p:nvSpPr>
        <p:spPr>
          <a:xfrm>
            <a:off x="3484350" y="2277098"/>
            <a:ext cx="2175300" cy="47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151" name="Google Shape;151;p22"/>
          <p:cNvSpPr txBox="1"/>
          <p:nvPr>
            <p:ph idx="6" type="subTitle"/>
          </p:nvPr>
        </p:nvSpPr>
        <p:spPr>
          <a:xfrm>
            <a:off x="6031075" y="2277098"/>
            <a:ext cx="2175300" cy="47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pic>
        <p:nvPicPr>
          <p:cNvPr id="152" name="Google Shape;152;p22"/>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55" name="Google Shape;15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3"/>
          <p:cNvSpPr txBox="1"/>
          <p:nvPr>
            <p:ph idx="1" type="subTitle"/>
          </p:nvPr>
        </p:nvSpPr>
        <p:spPr>
          <a:xfrm>
            <a:off x="1707900" y="1802600"/>
            <a:ext cx="2787900" cy="8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3"/>
          <p:cNvSpPr txBox="1"/>
          <p:nvPr>
            <p:ph idx="2" type="subTitle"/>
          </p:nvPr>
        </p:nvSpPr>
        <p:spPr>
          <a:xfrm>
            <a:off x="4709975" y="1802600"/>
            <a:ext cx="2787900" cy="88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8" name="Google Shape;158;p23"/>
          <p:cNvSpPr txBox="1"/>
          <p:nvPr>
            <p:ph idx="3" type="subTitle"/>
          </p:nvPr>
        </p:nvSpPr>
        <p:spPr>
          <a:xfrm>
            <a:off x="1707900" y="3463175"/>
            <a:ext cx="2787900" cy="8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23"/>
          <p:cNvSpPr txBox="1"/>
          <p:nvPr>
            <p:ph idx="4" type="subTitle"/>
          </p:nvPr>
        </p:nvSpPr>
        <p:spPr>
          <a:xfrm>
            <a:off x="4709975" y="3463175"/>
            <a:ext cx="2787900" cy="88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23"/>
          <p:cNvSpPr txBox="1"/>
          <p:nvPr>
            <p:ph idx="5" type="subTitle"/>
          </p:nvPr>
        </p:nvSpPr>
        <p:spPr>
          <a:xfrm>
            <a:off x="1707888" y="1332600"/>
            <a:ext cx="2787900" cy="47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61" name="Google Shape;161;p23"/>
          <p:cNvSpPr txBox="1"/>
          <p:nvPr>
            <p:ph idx="6" type="subTitle"/>
          </p:nvPr>
        </p:nvSpPr>
        <p:spPr>
          <a:xfrm>
            <a:off x="1707888" y="2993200"/>
            <a:ext cx="2787900" cy="47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62" name="Google Shape;162;p23"/>
          <p:cNvSpPr txBox="1"/>
          <p:nvPr>
            <p:ph idx="7" type="subTitle"/>
          </p:nvPr>
        </p:nvSpPr>
        <p:spPr>
          <a:xfrm>
            <a:off x="4709937" y="1332600"/>
            <a:ext cx="2787900" cy="477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63" name="Google Shape;163;p23"/>
          <p:cNvSpPr txBox="1"/>
          <p:nvPr>
            <p:ph idx="8" type="subTitle"/>
          </p:nvPr>
        </p:nvSpPr>
        <p:spPr>
          <a:xfrm>
            <a:off x="4709937" y="2993200"/>
            <a:ext cx="2787900" cy="477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pic>
        <p:nvPicPr>
          <p:cNvPr id="164" name="Google Shape;164;p23"/>
          <p:cNvPicPr preferRelativeResize="0"/>
          <p:nvPr/>
        </p:nvPicPr>
        <p:blipFill rotWithShape="1">
          <a:blip r:embed="rId3">
            <a:alphaModFix/>
          </a:blip>
          <a:srcRect b="61006" l="10338" r="56810" t="7821"/>
          <a:stretch/>
        </p:blipFill>
        <p:spPr>
          <a:xfrm flipH="1">
            <a:off x="-1" y="3124375"/>
            <a:ext cx="2489601" cy="201912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_1_1">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67" name="Google Shape;16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24"/>
          <p:cNvSpPr txBox="1"/>
          <p:nvPr>
            <p:ph idx="1" type="subTitle"/>
          </p:nvPr>
        </p:nvSpPr>
        <p:spPr>
          <a:xfrm>
            <a:off x="2325100" y="20342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24"/>
          <p:cNvSpPr txBox="1"/>
          <p:nvPr>
            <p:ph idx="2" type="subTitle"/>
          </p:nvPr>
        </p:nvSpPr>
        <p:spPr>
          <a:xfrm>
            <a:off x="4764804" y="20342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24"/>
          <p:cNvSpPr txBox="1"/>
          <p:nvPr>
            <p:ph idx="3" type="subTitle"/>
          </p:nvPr>
        </p:nvSpPr>
        <p:spPr>
          <a:xfrm>
            <a:off x="1103500" y="38033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 name="Google Shape;171;p24"/>
          <p:cNvSpPr txBox="1"/>
          <p:nvPr>
            <p:ph idx="4" type="subTitle"/>
          </p:nvPr>
        </p:nvSpPr>
        <p:spPr>
          <a:xfrm>
            <a:off x="3544939" y="38033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24"/>
          <p:cNvSpPr txBox="1"/>
          <p:nvPr>
            <p:ph idx="5" type="subTitle"/>
          </p:nvPr>
        </p:nvSpPr>
        <p:spPr>
          <a:xfrm>
            <a:off x="5986377" y="3803300"/>
            <a:ext cx="20502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24"/>
          <p:cNvSpPr txBox="1"/>
          <p:nvPr>
            <p:ph idx="6" type="subTitle"/>
          </p:nvPr>
        </p:nvSpPr>
        <p:spPr>
          <a:xfrm>
            <a:off x="2323550" y="1634600"/>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4" name="Google Shape;174;p24"/>
          <p:cNvSpPr txBox="1"/>
          <p:nvPr>
            <p:ph idx="7" type="subTitle"/>
          </p:nvPr>
        </p:nvSpPr>
        <p:spPr>
          <a:xfrm>
            <a:off x="4763252" y="1634600"/>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5" name="Google Shape;175;p24"/>
          <p:cNvSpPr txBox="1"/>
          <p:nvPr>
            <p:ph idx="8" type="subTitle"/>
          </p:nvPr>
        </p:nvSpPr>
        <p:spPr>
          <a:xfrm>
            <a:off x="1101950" y="3402474"/>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6" name="Google Shape;176;p24"/>
          <p:cNvSpPr txBox="1"/>
          <p:nvPr>
            <p:ph idx="9" type="subTitle"/>
          </p:nvPr>
        </p:nvSpPr>
        <p:spPr>
          <a:xfrm>
            <a:off x="3543387" y="3402474"/>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77" name="Google Shape;177;p24"/>
          <p:cNvSpPr txBox="1"/>
          <p:nvPr>
            <p:ph idx="13" type="subTitle"/>
          </p:nvPr>
        </p:nvSpPr>
        <p:spPr>
          <a:xfrm>
            <a:off x="5984824" y="3402474"/>
            <a:ext cx="2053500" cy="48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pic>
        <p:nvPicPr>
          <p:cNvPr id="178" name="Google Shape;178;p24"/>
          <p:cNvPicPr preferRelativeResize="0"/>
          <p:nvPr/>
        </p:nvPicPr>
        <p:blipFill rotWithShape="1">
          <a:blip r:embed="rId3">
            <a:alphaModFix/>
          </a:blip>
          <a:srcRect b="7881" l="11080" r="56067" t="57609"/>
          <a:stretch/>
        </p:blipFill>
        <p:spPr>
          <a:xfrm flipH="1">
            <a:off x="-1" y="0"/>
            <a:ext cx="2489601" cy="223522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2">
            <a:alphaModFix/>
          </a:blip>
          <a:stretch>
            <a:fillRect/>
          </a:stretch>
        </p:blipFill>
        <p:spPr>
          <a:xfrm>
            <a:off x="-25" y="0"/>
            <a:ext cx="9144003" cy="5143501"/>
          </a:xfrm>
          <a:prstGeom prst="rect">
            <a:avLst/>
          </a:prstGeom>
          <a:noFill/>
          <a:ln>
            <a:noFill/>
          </a:ln>
        </p:spPr>
      </p:pic>
      <p:sp>
        <p:nvSpPr>
          <p:cNvPr id="181" name="Google Shape;18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25"/>
          <p:cNvSpPr txBox="1"/>
          <p:nvPr>
            <p:ph idx="1" type="subTitle"/>
          </p:nvPr>
        </p:nvSpPr>
        <p:spPr>
          <a:xfrm>
            <a:off x="1057650" y="16339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25"/>
          <p:cNvSpPr txBox="1"/>
          <p:nvPr>
            <p:ph idx="2" type="subTitle"/>
          </p:nvPr>
        </p:nvSpPr>
        <p:spPr>
          <a:xfrm>
            <a:off x="3579000" y="16339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4" name="Google Shape;184;p25"/>
          <p:cNvSpPr txBox="1"/>
          <p:nvPr>
            <p:ph idx="3" type="subTitle"/>
          </p:nvPr>
        </p:nvSpPr>
        <p:spPr>
          <a:xfrm>
            <a:off x="1057650" y="34226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25"/>
          <p:cNvSpPr txBox="1"/>
          <p:nvPr>
            <p:ph idx="4" type="subTitle"/>
          </p:nvPr>
        </p:nvSpPr>
        <p:spPr>
          <a:xfrm>
            <a:off x="3578998" y="34226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25"/>
          <p:cNvSpPr txBox="1"/>
          <p:nvPr>
            <p:ph idx="5" type="subTitle"/>
          </p:nvPr>
        </p:nvSpPr>
        <p:spPr>
          <a:xfrm>
            <a:off x="6100347" y="16339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25"/>
          <p:cNvSpPr txBox="1"/>
          <p:nvPr>
            <p:ph idx="6" type="subTitle"/>
          </p:nvPr>
        </p:nvSpPr>
        <p:spPr>
          <a:xfrm>
            <a:off x="6100347" y="34226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25"/>
          <p:cNvSpPr txBox="1"/>
          <p:nvPr>
            <p:ph idx="7" type="subTitle"/>
          </p:nvPr>
        </p:nvSpPr>
        <p:spPr>
          <a:xfrm>
            <a:off x="1057650" y="1260075"/>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89" name="Google Shape;189;p25"/>
          <p:cNvSpPr txBox="1"/>
          <p:nvPr>
            <p:ph idx="8" type="subTitle"/>
          </p:nvPr>
        </p:nvSpPr>
        <p:spPr>
          <a:xfrm>
            <a:off x="3579001" y="1260075"/>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0" name="Google Shape;190;p25"/>
          <p:cNvSpPr txBox="1"/>
          <p:nvPr>
            <p:ph idx="9" type="subTitle"/>
          </p:nvPr>
        </p:nvSpPr>
        <p:spPr>
          <a:xfrm>
            <a:off x="6100349" y="1260075"/>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1" name="Google Shape;191;p25"/>
          <p:cNvSpPr txBox="1"/>
          <p:nvPr>
            <p:ph idx="13" type="subTitle"/>
          </p:nvPr>
        </p:nvSpPr>
        <p:spPr>
          <a:xfrm>
            <a:off x="1057650" y="3045400"/>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2" name="Google Shape;192;p25"/>
          <p:cNvSpPr txBox="1"/>
          <p:nvPr>
            <p:ph idx="14" type="subTitle"/>
          </p:nvPr>
        </p:nvSpPr>
        <p:spPr>
          <a:xfrm>
            <a:off x="3579001" y="3045400"/>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sp>
        <p:nvSpPr>
          <p:cNvPr id="193" name="Google Shape;193;p25"/>
          <p:cNvSpPr txBox="1"/>
          <p:nvPr>
            <p:ph idx="15" type="subTitle"/>
          </p:nvPr>
        </p:nvSpPr>
        <p:spPr>
          <a:xfrm>
            <a:off x="6100349" y="3045400"/>
            <a:ext cx="1986000" cy="45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b="1"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b="1"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b="1"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b="1"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b="1"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b="1"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b="1"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b="1" sz="2200">
                <a:latin typeface="Figtree"/>
                <a:ea typeface="Figtree"/>
                <a:cs typeface="Figtree"/>
                <a:sym typeface="Figtree"/>
              </a:defRPr>
            </a:lvl9pPr>
          </a:lstStyle>
          <a:p/>
        </p:txBody>
      </p:sp>
      <p:pic>
        <p:nvPicPr>
          <p:cNvPr id="194" name="Google Shape;194;p25"/>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197" name="Google Shape;197;p26"/>
          <p:cNvGrpSpPr/>
          <p:nvPr/>
        </p:nvGrpSpPr>
        <p:grpSpPr>
          <a:xfrm>
            <a:off x="1" y="-18000"/>
            <a:ext cx="9143999" cy="5161499"/>
            <a:chOff x="1" y="-18000"/>
            <a:chExt cx="9143999" cy="5161499"/>
          </a:xfrm>
        </p:grpSpPr>
        <p:pic>
          <p:nvPicPr>
            <p:cNvPr id="198" name="Google Shape;198;p26"/>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pic>
          <p:nvPicPr>
            <p:cNvPr id="199" name="Google Shape;199;p26"/>
            <p:cNvPicPr preferRelativeResize="0"/>
            <p:nvPr/>
          </p:nvPicPr>
          <p:blipFill rotWithShape="1">
            <a:blip r:embed="rId3">
              <a:alphaModFix/>
            </a:blip>
            <a:srcRect b="56909" l="10435" r="56446" t="2083"/>
            <a:stretch/>
          </p:blipFill>
          <p:spPr>
            <a:xfrm rot="5400000">
              <a:off x="73164" y="2560487"/>
              <a:ext cx="2509849" cy="2656174"/>
            </a:xfrm>
            <a:prstGeom prst="rect">
              <a:avLst/>
            </a:prstGeom>
            <a:noFill/>
            <a:ln>
              <a:noFill/>
            </a:ln>
          </p:spPr>
        </p:pic>
      </p:grpSp>
      <p:sp>
        <p:nvSpPr>
          <p:cNvPr id="200" name="Google Shape;200;p26"/>
          <p:cNvSpPr txBox="1"/>
          <p:nvPr>
            <p:ph hasCustomPrompt="1" type="title"/>
          </p:nvPr>
        </p:nvSpPr>
        <p:spPr>
          <a:xfrm>
            <a:off x="4065275" y="654850"/>
            <a:ext cx="43656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4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01" name="Google Shape;201;p26"/>
          <p:cNvSpPr txBox="1"/>
          <p:nvPr>
            <p:ph idx="1" type="subTitle"/>
          </p:nvPr>
        </p:nvSpPr>
        <p:spPr>
          <a:xfrm>
            <a:off x="4065275" y="1390817"/>
            <a:ext cx="43656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PT Sans"/>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2" name="Google Shape;202;p26"/>
          <p:cNvSpPr txBox="1"/>
          <p:nvPr>
            <p:ph hasCustomPrompt="1" idx="2" type="title"/>
          </p:nvPr>
        </p:nvSpPr>
        <p:spPr>
          <a:xfrm>
            <a:off x="4065275" y="2007111"/>
            <a:ext cx="43656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4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03" name="Google Shape;203;p26"/>
          <p:cNvSpPr txBox="1"/>
          <p:nvPr>
            <p:ph idx="3" type="subTitle"/>
          </p:nvPr>
        </p:nvSpPr>
        <p:spPr>
          <a:xfrm>
            <a:off x="4065275" y="2743072"/>
            <a:ext cx="43656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PT Sans"/>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4" name="Google Shape;204;p26"/>
          <p:cNvSpPr txBox="1"/>
          <p:nvPr>
            <p:ph hasCustomPrompt="1" idx="4" type="title"/>
          </p:nvPr>
        </p:nvSpPr>
        <p:spPr>
          <a:xfrm>
            <a:off x="4065275" y="3359373"/>
            <a:ext cx="43656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4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05" name="Google Shape;205;p26"/>
          <p:cNvSpPr txBox="1"/>
          <p:nvPr>
            <p:ph idx="5" type="subTitle"/>
          </p:nvPr>
        </p:nvSpPr>
        <p:spPr>
          <a:xfrm>
            <a:off x="4065275" y="4095348"/>
            <a:ext cx="43656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PT Sans"/>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6" name="Google Shape;206;p26"/>
          <p:cNvSpPr/>
          <p:nvPr>
            <p:ph idx="6" type="pic"/>
          </p:nvPr>
        </p:nvSpPr>
        <p:spPr>
          <a:xfrm>
            <a:off x="71322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_1">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2">
            <a:alphaModFix/>
          </a:blip>
          <a:stretch>
            <a:fillRect/>
          </a:stretch>
        </p:blipFill>
        <p:spPr>
          <a:xfrm>
            <a:off x="-25" y="0"/>
            <a:ext cx="9144003" cy="5143501"/>
          </a:xfrm>
          <a:prstGeom prst="rect">
            <a:avLst/>
          </a:prstGeom>
          <a:noFill/>
          <a:ln>
            <a:noFill/>
          </a:ln>
        </p:spPr>
      </p:pic>
      <p:sp>
        <p:nvSpPr>
          <p:cNvPr id="209" name="Google Shape;20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10" name="Google Shape;210;p27"/>
          <p:cNvPicPr preferRelativeResize="0"/>
          <p:nvPr/>
        </p:nvPicPr>
        <p:blipFill rotWithShape="1">
          <a:blip r:embed="rId3">
            <a:alphaModFix/>
          </a:blip>
          <a:srcRect b="5445" l="55932" r="11215" t="55179"/>
          <a:stretch/>
        </p:blipFill>
        <p:spPr>
          <a:xfrm flipH="1">
            <a:off x="6654399" y="0"/>
            <a:ext cx="2489601" cy="2550374"/>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2">
            <a:alphaModFix/>
          </a:blip>
          <a:stretch>
            <a:fillRect/>
          </a:stretch>
        </p:blipFill>
        <p:spPr>
          <a:xfrm>
            <a:off x="-25" y="0"/>
            <a:ext cx="9144003" cy="5143501"/>
          </a:xfrm>
          <a:prstGeom prst="rect">
            <a:avLst/>
          </a:prstGeom>
          <a:noFill/>
          <a:ln>
            <a:noFill/>
          </a:ln>
        </p:spPr>
      </p:pic>
      <p:sp>
        <p:nvSpPr>
          <p:cNvPr id="213" name="Google Shape;21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14" name="Google Shape;214;p28"/>
          <p:cNvPicPr preferRelativeResize="0"/>
          <p:nvPr/>
        </p:nvPicPr>
        <p:blipFill rotWithShape="1">
          <a:blip r:embed="rId3">
            <a:alphaModFix/>
          </a:blip>
          <a:srcRect b="62743" l="11971" r="55177" t="6084"/>
          <a:stretch/>
        </p:blipFill>
        <p:spPr>
          <a:xfrm flipH="1">
            <a:off x="-1" y="3124375"/>
            <a:ext cx="2489601" cy="2019126"/>
          </a:xfrm>
          <a:prstGeom prst="rect">
            <a:avLst/>
          </a:prstGeom>
          <a:noFill/>
          <a:ln>
            <a:noFill/>
          </a:ln>
        </p:spPr>
      </p:pic>
      <p:pic>
        <p:nvPicPr>
          <p:cNvPr id="215" name="Google Shape;215;p28"/>
          <p:cNvPicPr preferRelativeResize="0"/>
          <p:nvPr/>
        </p:nvPicPr>
        <p:blipFill rotWithShape="1">
          <a:blip r:embed="rId3">
            <a:alphaModFix/>
          </a:blip>
          <a:srcRect b="62743" l="11971" r="55177" t="6084"/>
          <a:stretch/>
        </p:blipFill>
        <p:spPr>
          <a:xfrm>
            <a:off x="6654399" y="3124375"/>
            <a:ext cx="2489601" cy="201912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pic>
        <p:nvPicPr>
          <p:cNvPr id="217" name="Google Shape;217;p29"/>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218" name="Google Shape;218;p29"/>
          <p:cNvGrpSpPr/>
          <p:nvPr/>
        </p:nvGrpSpPr>
        <p:grpSpPr>
          <a:xfrm flipH="1">
            <a:off x="1173199" y="-3902865"/>
            <a:ext cx="11422156" cy="13366291"/>
            <a:chOff x="-3321826" y="-3902865"/>
            <a:chExt cx="11422156" cy="13366291"/>
          </a:xfrm>
        </p:grpSpPr>
        <p:pic>
          <p:nvPicPr>
            <p:cNvPr id="219" name="Google Shape;219;p29"/>
            <p:cNvPicPr preferRelativeResize="0"/>
            <p:nvPr/>
          </p:nvPicPr>
          <p:blipFill>
            <a:blip r:embed="rId3">
              <a:alphaModFix/>
            </a:blip>
            <a:stretch>
              <a:fillRect/>
            </a:stretch>
          </p:blipFill>
          <p:spPr>
            <a:xfrm>
              <a:off x="521854" y="-3902865"/>
              <a:ext cx="7578476" cy="6477326"/>
            </a:xfrm>
            <a:prstGeom prst="rect">
              <a:avLst/>
            </a:prstGeom>
            <a:noFill/>
            <a:ln>
              <a:noFill/>
            </a:ln>
          </p:spPr>
        </p:pic>
        <p:pic>
          <p:nvPicPr>
            <p:cNvPr id="220" name="Google Shape;220;p29"/>
            <p:cNvPicPr preferRelativeResize="0"/>
            <p:nvPr/>
          </p:nvPicPr>
          <p:blipFill>
            <a:blip r:embed="rId3">
              <a:alphaModFix/>
            </a:blip>
            <a:stretch>
              <a:fillRect/>
            </a:stretch>
          </p:blipFill>
          <p:spPr>
            <a:xfrm>
              <a:off x="-3321826" y="2986100"/>
              <a:ext cx="7578476" cy="6477326"/>
            </a:xfrm>
            <a:prstGeom prst="rect">
              <a:avLst/>
            </a:prstGeom>
            <a:noFill/>
            <a:ln>
              <a:noFill/>
            </a:ln>
          </p:spPr>
        </p:pic>
      </p:grpSp>
      <p:sp>
        <p:nvSpPr>
          <p:cNvPr id="221" name="Google Shape;221;p29"/>
          <p:cNvSpPr txBox="1"/>
          <p:nvPr>
            <p:ph type="title"/>
          </p:nvPr>
        </p:nvSpPr>
        <p:spPr>
          <a:xfrm>
            <a:off x="713225" y="598725"/>
            <a:ext cx="3565800" cy="1058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6500"/>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222" name="Google Shape;222;p29"/>
          <p:cNvSpPr txBox="1"/>
          <p:nvPr>
            <p:ph idx="1" type="subTitle"/>
          </p:nvPr>
        </p:nvSpPr>
        <p:spPr>
          <a:xfrm>
            <a:off x="713225" y="1605075"/>
            <a:ext cx="3565800" cy="1134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23" name="Google Shape;223;p29"/>
          <p:cNvSpPr txBox="1"/>
          <p:nvPr/>
        </p:nvSpPr>
        <p:spPr>
          <a:xfrm>
            <a:off x="713225" y="3611950"/>
            <a:ext cx="4079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Figtree"/>
                <a:ea typeface="Figtree"/>
                <a:cs typeface="Figtree"/>
                <a:sym typeface="Figtree"/>
              </a:rPr>
              <a:t>CREDITS:</a:t>
            </a:r>
            <a:r>
              <a:rPr lang="en" sz="1000">
                <a:solidFill>
                  <a:schemeClr val="dk1"/>
                </a:solidFill>
                <a:latin typeface="Figtree"/>
                <a:ea typeface="Figtree"/>
                <a:cs typeface="Figtree"/>
                <a:sym typeface="Figtree"/>
              </a:rPr>
              <a:t> This presentation template was created by </a:t>
            </a:r>
            <a:r>
              <a:rPr b="1" lang="en" sz="1000" u="sng">
                <a:solidFill>
                  <a:schemeClr val="dk1"/>
                </a:solidFill>
                <a:latin typeface="Figtree"/>
                <a:ea typeface="Figtree"/>
                <a:cs typeface="Figtree"/>
                <a:sym typeface="Figtree"/>
                <a:hlinkClick r:id="rId4">
                  <a:extLst>
                    <a:ext uri="{A12FA001-AC4F-418D-AE19-62706E023703}">
                      <ahyp:hlinkClr val="tx"/>
                    </a:ext>
                  </a:extLst>
                </a:hlinkClick>
              </a:rPr>
              <a:t>Slidesgo</a:t>
            </a:r>
            <a:r>
              <a:rPr lang="en" sz="1000">
                <a:solidFill>
                  <a:schemeClr val="dk1"/>
                </a:solidFill>
                <a:latin typeface="Figtree"/>
                <a:ea typeface="Figtree"/>
                <a:cs typeface="Figtree"/>
                <a:sym typeface="Figtree"/>
              </a:rPr>
              <a:t>, and includes icons by </a:t>
            </a:r>
            <a:r>
              <a:rPr b="1" lang="en" sz="1000" u="sng">
                <a:solidFill>
                  <a:schemeClr val="dk1"/>
                </a:solidFill>
                <a:latin typeface="Figtree"/>
                <a:ea typeface="Figtree"/>
                <a:cs typeface="Figtree"/>
                <a:sym typeface="Figtree"/>
                <a:hlinkClick r:id="rId5">
                  <a:extLst>
                    <a:ext uri="{A12FA001-AC4F-418D-AE19-62706E023703}">
                      <ahyp:hlinkClr val="tx"/>
                    </a:ext>
                  </a:extLst>
                </a:hlinkClick>
              </a:rPr>
              <a:t>Flaticon</a:t>
            </a:r>
            <a:r>
              <a:rPr lang="en" sz="1000">
                <a:solidFill>
                  <a:schemeClr val="dk1"/>
                </a:solidFill>
                <a:latin typeface="Figtree"/>
                <a:ea typeface="Figtree"/>
                <a:cs typeface="Figtree"/>
                <a:sym typeface="Figtree"/>
              </a:rPr>
              <a:t>, and infographics &amp; images by </a:t>
            </a:r>
            <a:r>
              <a:rPr b="1" lang="en" sz="1000" u="sng">
                <a:solidFill>
                  <a:schemeClr val="dk1"/>
                </a:solidFill>
                <a:latin typeface="Figtree"/>
                <a:ea typeface="Figtree"/>
                <a:cs typeface="Figtree"/>
                <a:sym typeface="Figtree"/>
                <a:hlinkClick r:id="rId6">
                  <a:extLst>
                    <a:ext uri="{A12FA001-AC4F-418D-AE19-62706E023703}">
                      <ahyp:hlinkClr val="tx"/>
                    </a:ext>
                  </a:extLst>
                </a:hlinkClick>
              </a:rPr>
              <a:t>Freepik</a:t>
            </a:r>
            <a:r>
              <a:rPr lang="en" sz="1000" u="sng">
                <a:solidFill>
                  <a:schemeClr val="dk1"/>
                </a:solidFill>
                <a:latin typeface="Figtree"/>
                <a:ea typeface="Figtree"/>
                <a:cs typeface="Figtree"/>
                <a:sym typeface="Figtree"/>
              </a:rPr>
              <a:t> </a:t>
            </a:r>
            <a:endParaRPr b="1" sz="1000" u="sng">
              <a:solidFill>
                <a:schemeClr val="dk1"/>
              </a:solidFill>
              <a:latin typeface="Figtree"/>
              <a:ea typeface="Figtree"/>
              <a:cs typeface="Figtree"/>
              <a:sym typeface="Figtree"/>
            </a:endParaRPr>
          </a:p>
        </p:txBody>
      </p:sp>
      <p:sp>
        <p:nvSpPr>
          <p:cNvPr id="224" name="Google Shape;224;p29"/>
          <p:cNvSpPr/>
          <p:nvPr>
            <p:ph idx="2" type="pic"/>
          </p:nvPr>
        </p:nvSpPr>
        <p:spPr>
          <a:xfrm>
            <a:off x="533777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5" name="Shape 225"/>
        <p:cNvGrpSpPr/>
        <p:nvPr/>
      </p:nvGrpSpPr>
      <p:grpSpPr>
        <a:xfrm>
          <a:off x="0" y="0"/>
          <a:ext cx="0" cy="0"/>
          <a:chOff x="0" y="0"/>
          <a:chExt cx="0" cy="0"/>
        </a:xfrm>
      </p:grpSpPr>
      <p:pic>
        <p:nvPicPr>
          <p:cNvPr id="226" name="Google Shape;226;p30"/>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227" name="Google Shape;227;p30"/>
          <p:cNvGrpSpPr/>
          <p:nvPr/>
        </p:nvGrpSpPr>
        <p:grpSpPr>
          <a:xfrm>
            <a:off x="1" y="-18000"/>
            <a:ext cx="9143999" cy="5161499"/>
            <a:chOff x="1" y="-18000"/>
            <a:chExt cx="9143999" cy="5161499"/>
          </a:xfrm>
        </p:grpSpPr>
        <p:pic>
          <p:nvPicPr>
            <p:cNvPr id="228" name="Google Shape;228;p30"/>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pic>
          <p:nvPicPr>
            <p:cNvPr id="229" name="Google Shape;229;p30"/>
            <p:cNvPicPr preferRelativeResize="0"/>
            <p:nvPr/>
          </p:nvPicPr>
          <p:blipFill rotWithShape="1">
            <a:blip r:embed="rId3">
              <a:alphaModFix/>
            </a:blip>
            <a:srcRect b="56909" l="10435" r="56446" t="2083"/>
            <a:stretch/>
          </p:blipFill>
          <p:spPr>
            <a:xfrm rot="5400000">
              <a:off x="73164" y="2560487"/>
              <a:ext cx="2509849" cy="265617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25" y="0"/>
            <a:ext cx="9144003" cy="5143501"/>
          </a:xfrm>
          <a:prstGeom prst="rect">
            <a:avLst/>
          </a:prstGeom>
          <a:noFill/>
          <a:ln>
            <a:noFill/>
          </a:ln>
        </p:spPr>
      </p:pic>
      <p:pic>
        <p:nvPicPr>
          <p:cNvPr id="26" name="Google Shape;26;p4"/>
          <p:cNvPicPr preferRelativeResize="0"/>
          <p:nvPr/>
        </p:nvPicPr>
        <p:blipFill rotWithShape="1">
          <a:blip r:embed="rId3">
            <a:alphaModFix/>
          </a:blip>
          <a:srcRect b="5827" l="59142" r="7739" t="53165"/>
          <a:stretch/>
        </p:blipFill>
        <p:spPr>
          <a:xfrm rot="5400000">
            <a:off x="6560989" y="-91163"/>
            <a:ext cx="2509849" cy="2656174"/>
          </a:xfrm>
          <a:prstGeom prst="rect">
            <a:avLst/>
          </a:prstGeom>
          <a:noFill/>
          <a:ln>
            <a:noFill/>
          </a:ln>
        </p:spPr>
      </p:pic>
      <p:sp>
        <p:nvSpPr>
          <p:cNvPr id="27" name="Google Shape;2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4"/>
          <p:cNvSpPr txBox="1"/>
          <p:nvPr>
            <p:ph idx="1" type="body"/>
          </p:nvPr>
        </p:nvSpPr>
        <p:spPr>
          <a:xfrm>
            <a:off x="720000" y="1215751"/>
            <a:ext cx="7704000" cy="330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0" name="Shape 230"/>
        <p:cNvGrpSpPr/>
        <p:nvPr/>
      </p:nvGrpSpPr>
      <p:grpSpPr>
        <a:xfrm>
          <a:off x="0" y="0"/>
          <a:ext cx="0" cy="0"/>
          <a:chOff x="0" y="0"/>
          <a:chExt cx="0" cy="0"/>
        </a:xfrm>
      </p:grpSpPr>
      <p:pic>
        <p:nvPicPr>
          <p:cNvPr id="231" name="Google Shape;231;p31"/>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232" name="Google Shape;232;p31"/>
          <p:cNvGrpSpPr/>
          <p:nvPr/>
        </p:nvGrpSpPr>
        <p:grpSpPr>
          <a:xfrm>
            <a:off x="0" y="0"/>
            <a:ext cx="9144000" cy="5143501"/>
            <a:chOff x="0" y="0"/>
            <a:chExt cx="9144000" cy="5143501"/>
          </a:xfrm>
        </p:grpSpPr>
        <p:pic>
          <p:nvPicPr>
            <p:cNvPr id="233" name="Google Shape;233;p31"/>
            <p:cNvPicPr preferRelativeResize="0"/>
            <p:nvPr/>
          </p:nvPicPr>
          <p:blipFill rotWithShape="1">
            <a:blip r:embed="rId3">
              <a:alphaModFix/>
            </a:blip>
            <a:srcRect b="61006" l="10338" r="56810" t="7821"/>
            <a:stretch/>
          </p:blipFill>
          <p:spPr>
            <a:xfrm>
              <a:off x="6654399" y="3124375"/>
              <a:ext cx="2489601" cy="2019126"/>
            </a:xfrm>
            <a:prstGeom prst="rect">
              <a:avLst/>
            </a:prstGeom>
            <a:noFill/>
            <a:ln>
              <a:noFill/>
            </a:ln>
          </p:spPr>
        </p:pic>
        <p:pic>
          <p:nvPicPr>
            <p:cNvPr id="234" name="Google Shape;234;p31"/>
            <p:cNvPicPr preferRelativeResize="0"/>
            <p:nvPr/>
          </p:nvPicPr>
          <p:blipFill rotWithShape="1">
            <a:blip r:embed="rId3">
              <a:alphaModFix/>
            </a:blip>
            <a:srcRect b="3492" l="53258" r="13889" t="56993"/>
            <a:stretch/>
          </p:blipFill>
          <p:spPr>
            <a:xfrm>
              <a:off x="0" y="0"/>
              <a:ext cx="2489601" cy="2559376"/>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35" name="Shape 235"/>
        <p:cNvGrpSpPr/>
        <p:nvPr/>
      </p:nvGrpSpPr>
      <p:grpSpPr>
        <a:xfrm>
          <a:off x="0" y="0"/>
          <a:ext cx="0" cy="0"/>
          <a:chOff x="0" y="0"/>
          <a:chExt cx="0" cy="0"/>
        </a:xfrm>
      </p:grpSpPr>
      <p:sp>
        <p:nvSpPr>
          <p:cNvPr id="236" name="Google Shape;236;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7" name="Google Shape;23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8" name="Google Shape;23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39" name="Shape 239"/>
        <p:cNvGrpSpPr/>
        <p:nvPr/>
      </p:nvGrpSpPr>
      <p:grpSpPr>
        <a:xfrm>
          <a:off x="0" y="0"/>
          <a:ext cx="0" cy="0"/>
          <a:chOff x="0" y="0"/>
          <a:chExt cx="0" cy="0"/>
        </a:xfrm>
      </p:grpSpPr>
      <p:sp>
        <p:nvSpPr>
          <p:cNvPr id="240" name="Google Shape;240;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41" name="Google Shape;241;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2" name="Google Shape;24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3" name="Shape 243"/>
        <p:cNvGrpSpPr/>
        <p:nvPr/>
      </p:nvGrpSpPr>
      <p:grpSpPr>
        <a:xfrm>
          <a:off x="0" y="0"/>
          <a:ext cx="0" cy="0"/>
          <a:chOff x="0" y="0"/>
          <a:chExt cx="0" cy="0"/>
        </a:xfrm>
      </p:grpSpPr>
      <p:sp>
        <p:nvSpPr>
          <p:cNvPr id="244" name="Google Shape;244;p34"/>
          <p:cNvSpPr txBox="1"/>
          <p:nvPr>
            <p:ph type="title"/>
          </p:nvPr>
        </p:nvSpPr>
        <p:spPr>
          <a:xfrm>
            <a:off x="866215" y="730251"/>
            <a:ext cx="6571200" cy="5304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5" name="Google Shape;245;p34"/>
          <p:cNvSpPr txBox="1"/>
          <p:nvPr>
            <p:ph idx="1" type="body"/>
          </p:nvPr>
        </p:nvSpPr>
        <p:spPr>
          <a:xfrm>
            <a:off x="866215" y="1952625"/>
            <a:ext cx="6619200" cy="25623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46" name="Google Shape;246;p34"/>
          <p:cNvSpPr txBox="1"/>
          <p:nvPr>
            <p:ph idx="10" type="dt"/>
          </p:nvPr>
        </p:nvSpPr>
        <p:spPr>
          <a:xfrm>
            <a:off x="7989828" y="4793879"/>
            <a:ext cx="743100" cy="2286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247" name="Google Shape;247;p34"/>
          <p:cNvSpPr txBox="1"/>
          <p:nvPr>
            <p:ph idx="11" type="ftr"/>
          </p:nvPr>
        </p:nvSpPr>
        <p:spPr>
          <a:xfrm>
            <a:off x="420833" y="4793879"/>
            <a:ext cx="2895000" cy="228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248" name="Google Shape;248;p34"/>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pic>
        <p:nvPicPr>
          <p:cNvPr id="30" name="Google Shape;30;p5"/>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31" name="Google Shape;31;p5"/>
          <p:cNvGrpSpPr/>
          <p:nvPr/>
        </p:nvGrpSpPr>
        <p:grpSpPr>
          <a:xfrm>
            <a:off x="-1" y="-2"/>
            <a:ext cx="9144001" cy="5143500"/>
            <a:chOff x="-1" y="-2"/>
            <a:chExt cx="9144001" cy="5143500"/>
          </a:xfrm>
        </p:grpSpPr>
        <p:pic>
          <p:nvPicPr>
            <p:cNvPr id="32" name="Google Shape;32;p5"/>
            <p:cNvPicPr preferRelativeResize="0"/>
            <p:nvPr/>
          </p:nvPicPr>
          <p:blipFill rotWithShape="1">
            <a:blip r:embed="rId3">
              <a:alphaModFix/>
            </a:blip>
            <a:srcRect b="11704" l="3061" r="64086" t="8885"/>
            <a:stretch/>
          </p:blipFill>
          <p:spPr>
            <a:xfrm flipH="1">
              <a:off x="-1" y="-2"/>
              <a:ext cx="2489601" cy="5143500"/>
            </a:xfrm>
            <a:prstGeom prst="rect">
              <a:avLst/>
            </a:prstGeom>
            <a:noFill/>
            <a:ln>
              <a:noFill/>
            </a:ln>
          </p:spPr>
        </p:pic>
        <p:pic>
          <p:nvPicPr>
            <p:cNvPr id="33" name="Google Shape;33;p5"/>
            <p:cNvPicPr preferRelativeResize="0"/>
            <p:nvPr/>
          </p:nvPicPr>
          <p:blipFill rotWithShape="1">
            <a:blip r:embed="rId3">
              <a:alphaModFix/>
            </a:blip>
            <a:srcRect b="12221" l="57660" r="9487" t="8369"/>
            <a:stretch/>
          </p:blipFill>
          <p:spPr>
            <a:xfrm flipH="1">
              <a:off x="6654399" y="-2"/>
              <a:ext cx="2489601" cy="5143500"/>
            </a:xfrm>
            <a:prstGeom prst="rect">
              <a:avLst/>
            </a:prstGeom>
            <a:noFill/>
            <a:ln>
              <a:noFill/>
            </a:ln>
          </p:spPr>
        </p:pic>
      </p:gr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5055284"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583300"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
        <p:nvSpPr>
          <p:cNvPr id="38" name="Google Shape;38;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Font typeface="Figtree"/>
              <a:buNone/>
              <a:defRPr b="1" sz="2200">
                <a:solidFill>
                  <a:schemeClr val="dk1"/>
                </a:solidFill>
                <a:latin typeface="Figtree"/>
                <a:ea typeface="Figtree"/>
                <a:cs typeface="Figtree"/>
                <a:sym typeface="Figtree"/>
              </a:defRPr>
            </a:lvl1pPr>
            <a:lvl2pPr lvl="1" rtl="0" algn="ctr">
              <a:lnSpc>
                <a:spcPct val="100000"/>
              </a:lnSpc>
              <a:spcBef>
                <a:spcPts val="0"/>
              </a:spcBef>
              <a:spcAft>
                <a:spcPts val="0"/>
              </a:spcAft>
              <a:buSzPts val="2200"/>
              <a:buFont typeface="Figtree"/>
              <a:buNone/>
              <a:defRPr sz="2200">
                <a:latin typeface="Figtree"/>
                <a:ea typeface="Figtree"/>
                <a:cs typeface="Figtree"/>
                <a:sym typeface="Figtree"/>
              </a:defRPr>
            </a:lvl2pPr>
            <a:lvl3pPr lvl="2" rtl="0" algn="ctr">
              <a:lnSpc>
                <a:spcPct val="100000"/>
              </a:lnSpc>
              <a:spcBef>
                <a:spcPts val="0"/>
              </a:spcBef>
              <a:spcAft>
                <a:spcPts val="0"/>
              </a:spcAft>
              <a:buSzPts val="2200"/>
              <a:buFont typeface="Figtree"/>
              <a:buNone/>
              <a:defRPr sz="2200">
                <a:latin typeface="Figtree"/>
                <a:ea typeface="Figtree"/>
                <a:cs typeface="Figtree"/>
                <a:sym typeface="Figtree"/>
              </a:defRPr>
            </a:lvl3pPr>
            <a:lvl4pPr lvl="3" rtl="0" algn="ctr">
              <a:lnSpc>
                <a:spcPct val="100000"/>
              </a:lnSpc>
              <a:spcBef>
                <a:spcPts val="0"/>
              </a:spcBef>
              <a:spcAft>
                <a:spcPts val="0"/>
              </a:spcAft>
              <a:buSzPts val="2200"/>
              <a:buFont typeface="Figtree"/>
              <a:buNone/>
              <a:defRPr sz="2200">
                <a:latin typeface="Figtree"/>
                <a:ea typeface="Figtree"/>
                <a:cs typeface="Figtree"/>
                <a:sym typeface="Figtree"/>
              </a:defRPr>
            </a:lvl4pPr>
            <a:lvl5pPr lvl="4" rtl="0" algn="ctr">
              <a:lnSpc>
                <a:spcPct val="100000"/>
              </a:lnSpc>
              <a:spcBef>
                <a:spcPts val="0"/>
              </a:spcBef>
              <a:spcAft>
                <a:spcPts val="0"/>
              </a:spcAft>
              <a:buSzPts val="2200"/>
              <a:buFont typeface="Figtree"/>
              <a:buNone/>
              <a:defRPr sz="2200">
                <a:latin typeface="Figtree"/>
                <a:ea typeface="Figtree"/>
                <a:cs typeface="Figtree"/>
                <a:sym typeface="Figtree"/>
              </a:defRPr>
            </a:lvl5pPr>
            <a:lvl6pPr lvl="5" rtl="0" algn="ctr">
              <a:lnSpc>
                <a:spcPct val="100000"/>
              </a:lnSpc>
              <a:spcBef>
                <a:spcPts val="0"/>
              </a:spcBef>
              <a:spcAft>
                <a:spcPts val="0"/>
              </a:spcAft>
              <a:buSzPts val="2200"/>
              <a:buFont typeface="Figtree"/>
              <a:buNone/>
              <a:defRPr sz="2200">
                <a:latin typeface="Figtree"/>
                <a:ea typeface="Figtree"/>
                <a:cs typeface="Figtree"/>
                <a:sym typeface="Figtree"/>
              </a:defRPr>
            </a:lvl6pPr>
            <a:lvl7pPr lvl="6" rtl="0" algn="ctr">
              <a:lnSpc>
                <a:spcPct val="100000"/>
              </a:lnSpc>
              <a:spcBef>
                <a:spcPts val="0"/>
              </a:spcBef>
              <a:spcAft>
                <a:spcPts val="0"/>
              </a:spcAft>
              <a:buSzPts val="2200"/>
              <a:buFont typeface="Figtree"/>
              <a:buNone/>
              <a:defRPr sz="2200">
                <a:latin typeface="Figtree"/>
                <a:ea typeface="Figtree"/>
                <a:cs typeface="Figtree"/>
                <a:sym typeface="Figtree"/>
              </a:defRPr>
            </a:lvl7pPr>
            <a:lvl8pPr lvl="7" rtl="0" algn="ctr">
              <a:lnSpc>
                <a:spcPct val="100000"/>
              </a:lnSpc>
              <a:spcBef>
                <a:spcPts val="0"/>
              </a:spcBef>
              <a:spcAft>
                <a:spcPts val="0"/>
              </a:spcAft>
              <a:buSzPts val="2200"/>
              <a:buFont typeface="Figtree"/>
              <a:buNone/>
              <a:defRPr sz="2200">
                <a:latin typeface="Figtree"/>
                <a:ea typeface="Figtree"/>
                <a:cs typeface="Figtree"/>
                <a:sym typeface="Figtree"/>
              </a:defRPr>
            </a:lvl8pPr>
            <a:lvl9pPr lvl="8" rtl="0" algn="ctr">
              <a:lnSpc>
                <a:spcPct val="100000"/>
              </a:lnSpc>
              <a:spcBef>
                <a:spcPts val="0"/>
              </a:spcBef>
              <a:spcAft>
                <a:spcPts val="0"/>
              </a:spcAft>
              <a:buSzPts val="2200"/>
              <a:buFont typeface="Figtree"/>
              <a:buNone/>
              <a:defRPr sz="2200">
                <a:latin typeface="Figtree"/>
                <a:ea typeface="Figtree"/>
                <a:cs typeface="Figtree"/>
                <a:sym typeface="Figtre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6"/>
          <p:cNvPicPr preferRelativeResize="0"/>
          <p:nvPr/>
        </p:nvPicPr>
        <p:blipFill>
          <a:blip r:embed="rId2">
            <a:alphaModFix/>
          </a:blip>
          <a:stretch>
            <a:fillRect/>
          </a:stretch>
        </p:blipFill>
        <p:spPr>
          <a:xfrm>
            <a:off x="-25" y="0"/>
            <a:ext cx="9144003" cy="5143501"/>
          </a:xfrm>
          <a:prstGeom prst="rect">
            <a:avLst/>
          </a:prstGeom>
          <a:noFill/>
          <a:ln>
            <a:noFill/>
          </a:ln>
        </p:spPr>
      </p:pic>
      <p:sp>
        <p:nvSpPr>
          <p:cNvPr id="41" name="Google Shape;4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42" name="Google Shape;42;p6"/>
          <p:cNvPicPr preferRelativeResize="0"/>
          <p:nvPr/>
        </p:nvPicPr>
        <p:blipFill rotWithShape="1">
          <a:blip r:embed="rId3">
            <a:alphaModFix/>
          </a:blip>
          <a:srcRect b="11706" l="13603" r="53544" t="60213"/>
          <a:stretch/>
        </p:blipFill>
        <p:spPr>
          <a:xfrm flipH="1">
            <a:off x="-1" y="0"/>
            <a:ext cx="2489601" cy="1818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pic>
        <p:nvPicPr>
          <p:cNvPr id="44" name="Google Shape;44;p7"/>
          <p:cNvPicPr preferRelativeResize="0"/>
          <p:nvPr/>
        </p:nvPicPr>
        <p:blipFill>
          <a:blip r:embed="rId2">
            <a:alphaModFix/>
          </a:blip>
          <a:stretch>
            <a:fillRect/>
          </a:stretch>
        </p:blipFill>
        <p:spPr>
          <a:xfrm>
            <a:off x="-25" y="0"/>
            <a:ext cx="9144003" cy="5143501"/>
          </a:xfrm>
          <a:prstGeom prst="rect">
            <a:avLst/>
          </a:prstGeom>
          <a:noFill/>
          <a:ln>
            <a:noFill/>
          </a:ln>
        </p:spPr>
      </p:pic>
      <p:grpSp>
        <p:nvGrpSpPr>
          <p:cNvPr id="45" name="Google Shape;45;p7"/>
          <p:cNvGrpSpPr/>
          <p:nvPr/>
        </p:nvGrpSpPr>
        <p:grpSpPr>
          <a:xfrm>
            <a:off x="-1" y="-3925340"/>
            <a:ext cx="9252406" cy="9068841"/>
            <a:chOff x="-1" y="-3925340"/>
            <a:chExt cx="9252406" cy="9068841"/>
          </a:xfrm>
        </p:grpSpPr>
        <p:pic>
          <p:nvPicPr>
            <p:cNvPr id="46" name="Google Shape;46;p7"/>
            <p:cNvPicPr preferRelativeResize="0"/>
            <p:nvPr/>
          </p:nvPicPr>
          <p:blipFill rotWithShape="1">
            <a:blip r:embed="rId3">
              <a:alphaModFix/>
            </a:blip>
            <a:srcRect b="61006" l="10338" r="56810" t="7821"/>
            <a:stretch/>
          </p:blipFill>
          <p:spPr>
            <a:xfrm flipH="1">
              <a:off x="-1" y="3124375"/>
              <a:ext cx="2489601" cy="2019126"/>
            </a:xfrm>
            <a:prstGeom prst="rect">
              <a:avLst/>
            </a:prstGeom>
            <a:noFill/>
            <a:ln>
              <a:noFill/>
            </a:ln>
          </p:spPr>
        </p:pic>
        <p:pic>
          <p:nvPicPr>
            <p:cNvPr id="47" name="Google Shape;47;p7"/>
            <p:cNvPicPr preferRelativeResize="0"/>
            <p:nvPr/>
          </p:nvPicPr>
          <p:blipFill>
            <a:blip r:embed="rId3">
              <a:alphaModFix/>
            </a:blip>
            <a:stretch>
              <a:fillRect/>
            </a:stretch>
          </p:blipFill>
          <p:spPr>
            <a:xfrm>
              <a:off x="1673929" y="-3925340"/>
              <a:ext cx="7578476" cy="6477326"/>
            </a:xfrm>
            <a:prstGeom prst="rect">
              <a:avLst/>
            </a:prstGeom>
            <a:noFill/>
            <a:ln>
              <a:noFill/>
            </a:ln>
          </p:spPr>
        </p:pic>
      </p:grpSp>
      <p:sp>
        <p:nvSpPr>
          <p:cNvPr id="48" name="Google Shape;48;p7"/>
          <p:cNvSpPr txBox="1"/>
          <p:nvPr>
            <p:ph type="title"/>
          </p:nvPr>
        </p:nvSpPr>
        <p:spPr>
          <a:xfrm>
            <a:off x="719856" y="1081513"/>
            <a:ext cx="3412800" cy="107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7"/>
          <p:cNvSpPr txBox="1"/>
          <p:nvPr>
            <p:ph idx="1" type="subTitle"/>
          </p:nvPr>
        </p:nvSpPr>
        <p:spPr>
          <a:xfrm>
            <a:off x="713225" y="2153088"/>
            <a:ext cx="3412800" cy="19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Open Sans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50" name="Google Shape;50;p7"/>
          <p:cNvSpPr/>
          <p:nvPr>
            <p:ph idx="2" type="pic"/>
          </p:nvPr>
        </p:nvSpPr>
        <p:spPr>
          <a:xfrm>
            <a:off x="5337775" y="1025301"/>
            <a:ext cx="3093000" cy="3093000"/>
          </a:xfrm>
          <a:prstGeom prst="ellipse">
            <a:avLst/>
          </a:prstGeom>
          <a:noFill/>
          <a:ln cap="flat" cmpd="sng" w="19050">
            <a:solidFill>
              <a:schemeClr val="dk1"/>
            </a:solidFill>
            <a:prstDash val="solid"/>
            <a:round/>
            <a:headEnd len="sm" w="sm" type="none"/>
            <a:tailEnd len="sm" w="sm" type="none"/>
          </a:ln>
          <a:effectLst>
            <a:outerShdw blurRad="728663" rotWithShape="0" algn="bl">
              <a:schemeClr val="dk1">
                <a:alpha val="46000"/>
              </a:scheme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pic>
        <p:nvPicPr>
          <p:cNvPr id="52" name="Google Shape;52;p8"/>
          <p:cNvPicPr preferRelativeResize="0"/>
          <p:nvPr/>
        </p:nvPicPr>
        <p:blipFill>
          <a:blip r:embed="rId2">
            <a:alphaModFix/>
          </a:blip>
          <a:stretch>
            <a:fillRect/>
          </a:stretch>
        </p:blipFill>
        <p:spPr>
          <a:xfrm>
            <a:off x="-25" y="0"/>
            <a:ext cx="9144003" cy="5143501"/>
          </a:xfrm>
          <a:prstGeom prst="rect">
            <a:avLst/>
          </a:prstGeom>
          <a:noFill/>
          <a:ln>
            <a:noFill/>
          </a:ln>
        </p:spPr>
      </p:pic>
      <p:sp>
        <p:nvSpPr>
          <p:cNvPr id="53" name="Google Shape;53;p8"/>
          <p:cNvSpPr txBox="1"/>
          <p:nvPr>
            <p:ph type="title"/>
          </p:nvPr>
        </p:nvSpPr>
        <p:spPr>
          <a:xfrm>
            <a:off x="1768550" y="1606800"/>
            <a:ext cx="5607000" cy="19299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4" name="Google Shape;54;p8"/>
          <p:cNvGrpSpPr/>
          <p:nvPr/>
        </p:nvGrpSpPr>
        <p:grpSpPr>
          <a:xfrm>
            <a:off x="-3231776" y="-3475165"/>
            <a:ext cx="15665643" cy="12448166"/>
            <a:chOff x="-3231776" y="-3475165"/>
            <a:chExt cx="15665643" cy="12448166"/>
          </a:xfrm>
        </p:grpSpPr>
        <p:pic>
          <p:nvPicPr>
            <p:cNvPr id="55" name="Google Shape;55;p8"/>
            <p:cNvPicPr preferRelativeResize="0"/>
            <p:nvPr/>
          </p:nvPicPr>
          <p:blipFill>
            <a:blip r:embed="rId3">
              <a:alphaModFix/>
            </a:blip>
            <a:stretch>
              <a:fillRect/>
            </a:stretch>
          </p:blipFill>
          <p:spPr>
            <a:xfrm>
              <a:off x="4855391" y="-3475165"/>
              <a:ext cx="7578476" cy="6477326"/>
            </a:xfrm>
            <a:prstGeom prst="rect">
              <a:avLst/>
            </a:prstGeom>
            <a:noFill/>
            <a:ln>
              <a:noFill/>
            </a:ln>
          </p:spPr>
        </p:pic>
        <p:pic>
          <p:nvPicPr>
            <p:cNvPr id="56" name="Google Shape;56;p8"/>
            <p:cNvPicPr preferRelativeResize="0"/>
            <p:nvPr/>
          </p:nvPicPr>
          <p:blipFill>
            <a:blip r:embed="rId3">
              <a:alphaModFix/>
            </a:blip>
            <a:stretch>
              <a:fillRect/>
            </a:stretch>
          </p:blipFill>
          <p:spPr>
            <a:xfrm>
              <a:off x="-3231776" y="2495675"/>
              <a:ext cx="7578476" cy="6477326"/>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pic>
        <p:nvPicPr>
          <p:cNvPr id="58" name="Google Shape;58;p9"/>
          <p:cNvPicPr preferRelativeResize="0"/>
          <p:nvPr/>
        </p:nvPicPr>
        <p:blipFill>
          <a:blip r:embed="rId2">
            <a:alphaModFix/>
          </a:blip>
          <a:stretch>
            <a:fillRect/>
          </a:stretch>
        </p:blipFill>
        <p:spPr>
          <a:xfrm>
            <a:off x="-25" y="0"/>
            <a:ext cx="9144003" cy="5143501"/>
          </a:xfrm>
          <a:prstGeom prst="rect">
            <a:avLst/>
          </a:prstGeom>
          <a:noFill/>
          <a:ln>
            <a:noFill/>
          </a:ln>
        </p:spPr>
      </p:pic>
      <p:sp>
        <p:nvSpPr>
          <p:cNvPr id="59" name="Google Shape;59;p9"/>
          <p:cNvSpPr txBox="1"/>
          <p:nvPr>
            <p:ph type="title"/>
          </p:nvPr>
        </p:nvSpPr>
        <p:spPr>
          <a:xfrm>
            <a:off x="2135550" y="1323040"/>
            <a:ext cx="4872900" cy="118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2135550" y="289459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61" name="Google Shape;61;p9"/>
          <p:cNvGrpSpPr/>
          <p:nvPr/>
        </p:nvGrpSpPr>
        <p:grpSpPr>
          <a:xfrm>
            <a:off x="-3321826" y="-3902865"/>
            <a:ext cx="15991631" cy="13366291"/>
            <a:chOff x="-3321826" y="-3902865"/>
            <a:chExt cx="15991631" cy="13366291"/>
          </a:xfrm>
        </p:grpSpPr>
        <p:pic>
          <p:nvPicPr>
            <p:cNvPr id="62" name="Google Shape;62;p9"/>
            <p:cNvPicPr preferRelativeResize="0"/>
            <p:nvPr/>
          </p:nvPicPr>
          <p:blipFill>
            <a:blip r:embed="rId3">
              <a:alphaModFix/>
            </a:blip>
            <a:stretch>
              <a:fillRect/>
            </a:stretch>
          </p:blipFill>
          <p:spPr>
            <a:xfrm>
              <a:off x="5091329" y="-3902865"/>
              <a:ext cx="7578476" cy="6477326"/>
            </a:xfrm>
            <a:prstGeom prst="rect">
              <a:avLst/>
            </a:prstGeom>
            <a:noFill/>
            <a:ln>
              <a:noFill/>
            </a:ln>
          </p:spPr>
        </p:pic>
        <p:pic>
          <p:nvPicPr>
            <p:cNvPr id="63" name="Google Shape;63;p9"/>
            <p:cNvPicPr preferRelativeResize="0"/>
            <p:nvPr/>
          </p:nvPicPr>
          <p:blipFill>
            <a:blip r:embed="rId3">
              <a:alphaModFix/>
            </a:blip>
            <a:stretch>
              <a:fillRect/>
            </a:stretch>
          </p:blipFill>
          <p:spPr>
            <a:xfrm>
              <a:off x="-3321826" y="2986100"/>
              <a:ext cx="7578476" cy="6477326"/>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p:nvPr>
            <p:ph idx="2" type="pic"/>
          </p:nvPr>
        </p:nvSpPr>
        <p:spPr>
          <a:xfrm>
            <a:off x="0" y="0"/>
            <a:ext cx="9144000" cy="5143500"/>
          </a:xfrm>
          <a:prstGeom prst="rect">
            <a:avLst/>
          </a:prstGeom>
          <a:noFill/>
          <a:ln>
            <a:noFill/>
          </a:ln>
        </p:spPr>
      </p:sp>
      <p:sp>
        <p:nvSpPr>
          <p:cNvPr id="66" name="Google Shape;66;p10"/>
          <p:cNvSpPr txBox="1"/>
          <p:nvPr>
            <p:ph type="title"/>
          </p:nvPr>
        </p:nvSpPr>
        <p:spPr>
          <a:xfrm>
            <a:off x="720000" y="3904400"/>
            <a:ext cx="7704000" cy="699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1pPr>
            <a:lvl2pPr lvl="1"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lgn="ctr">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jpg"/><Relationship Id="rId5" Type="http://schemas.openxmlformats.org/officeDocument/2006/relationships/image" Target="../media/image3.jp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hyperlink" Target="http://node.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enable-javascript.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hyperlink" Target="http://script.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hyperlink" Target="http://jquery.js" TargetMode="External"/><Relationship Id="rId4" Type="http://schemas.openxmlformats.org/officeDocument/2006/relationships/hyperlink" Target="http://d3.js" TargetMode="External"/><Relationship Id="rId5" Type="http://schemas.openxmlformats.org/officeDocument/2006/relationships/hyperlink" Target="http://chart.js" TargetMode="External"/><Relationship Id="rId6" Type="http://schemas.openxmlformats.org/officeDocument/2006/relationships/hyperlink" Target="http://popper.js" TargetMode="External"/><Relationship Id="rId7" Type="http://schemas.openxmlformats.org/officeDocument/2006/relationships/hyperlink" Target="http://hammer.js" TargetMode="External"/><Relationship Id="rId8" Type="http://schemas.openxmlformats.org/officeDocument/2006/relationships/hyperlink" Target="http://bespoke.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etbootstrap.com/" TargetMode="External"/><Relationship Id="rId4" Type="http://schemas.openxmlformats.org/officeDocument/2006/relationships/hyperlink" Target="https://get.foundation/" TargetMode="External"/><Relationship Id="rId5" Type="http://schemas.openxmlformats.org/officeDocument/2006/relationships/hyperlink" Target="https://websitesetup.org/wp-content/uploads/2020/03/Bootstrap-Cheat-Sheet-websitesetup.org_.pdf" TargetMode="External"/><Relationship Id="rId6" Type="http://schemas.openxmlformats.org/officeDocument/2006/relationships/hyperlink" Target="https://get.foundation/sites/do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hyperlink" Target="https://insights.stackoverflow.com/survey/2018/#work-version-control" TargetMode="External"/><Relationship Id="rId4" Type="http://schemas.openxmlformats.org/officeDocument/2006/relationships/hyperlink" Target="https://git-scm.com/book/en/v2"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1180350" y="2571750"/>
            <a:ext cx="6783300" cy="14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Version Control, and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Workflows</a:t>
            </a:r>
            <a:endParaRPr/>
          </a:p>
        </p:txBody>
      </p:sp>
      <p:sp>
        <p:nvSpPr>
          <p:cNvPr id="311" name="Google Shape;311;p44"/>
          <p:cNvSpPr txBox="1"/>
          <p:nvPr>
            <p:ph idx="1" type="body"/>
          </p:nvPr>
        </p:nvSpPr>
        <p:spPr>
          <a:xfrm>
            <a:off x="720000" y="1215724"/>
            <a:ext cx="7704000" cy="338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In a Git-based workflow, you would:</a:t>
            </a:r>
            <a:endParaRPr sz="1800"/>
          </a:p>
          <a:p>
            <a:pPr indent="-342900" lvl="0" marL="457200" rtl="0" algn="l">
              <a:lnSpc>
                <a:spcPct val="115000"/>
              </a:lnSpc>
              <a:spcBef>
                <a:spcPts val="1200"/>
              </a:spcBef>
              <a:spcAft>
                <a:spcPts val="0"/>
              </a:spcAft>
              <a:buClr>
                <a:srgbClr val="B31166"/>
              </a:buClr>
              <a:buSzPts val="1800"/>
              <a:buFont typeface="DM Sans"/>
              <a:buChar char="★"/>
            </a:pPr>
            <a:r>
              <a:rPr lang="en" sz="1800"/>
              <a:t>Create a branch off from the main copy of files that you (and your collaborators) are working on.</a:t>
            </a:r>
            <a:endParaRPr sz="1800"/>
          </a:p>
          <a:p>
            <a:pPr indent="-342900" lvl="0" marL="457200" rtl="0" algn="l">
              <a:lnSpc>
                <a:spcPct val="115000"/>
              </a:lnSpc>
              <a:spcBef>
                <a:spcPts val="0"/>
              </a:spcBef>
              <a:spcAft>
                <a:spcPts val="0"/>
              </a:spcAft>
              <a:buClr>
                <a:srgbClr val="B31166"/>
              </a:buClr>
              <a:buSzPts val="1800"/>
              <a:buFont typeface="DM Sans"/>
              <a:buChar char="★"/>
            </a:pPr>
            <a:r>
              <a:rPr lang="en" sz="1800"/>
              <a:t>Make edits to the files independently and safely on your own personal branch.</a:t>
            </a:r>
            <a:endParaRPr sz="1800"/>
          </a:p>
          <a:p>
            <a:pPr indent="-342900" lvl="0" marL="457200" rtl="0" algn="l">
              <a:lnSpc>
                <a:spcPct val="115000"/>
              </a:lnSpc>
              <a:spcBef>
                <a:spcPts val="0"/>
              </a:spcBef>
              <a:spcAft>
                <a:spcPts val="0"/>
              </a:spcAft>
              <a:buClr>
                <a:srgbClr val="B31166"/>
              </a:buClr>
              <a:buSzPts val="1800"/>
              <a:buFont typeface="DM Sans"/>
              <a:buChar char="★"/>
            </a:pPr>
            <a:r>
              <a:rPr lang="en" sz="1800"/>
              <a:t>Let Git merge your specific changes back into the main copy of files, so that your changes don't impact other people's updates.</a:t>
            </a:r>
            <a:endParaRPr sz="1800"/>
          </a:p>
          <a:p>
            <a:pPr indent="-342900" lvl="0" marL="457200" rtl="0" algn="l">
              <a:lnSpc>
                <a:spcPct val="115000"/>
              </a:lnSpc>
              <a:spcBef>
                <a:spcPts val="0"/>
              </a:spcBef>
              <a:spcAft>
                <a:spcPts val="0"/>
              </a:spcAft>
              <a:buClr>
                <a:srgbClr val="B31166"/>
              </a:buClr>
              <a:buSzPts val="1800"/>
              <a:buFont typeface="DM Sans"/>
              <a:buChar char="★"/>
            </a:pPr>
            <a:r>
              <a:rPr lang="en" sz="1800"/>
              <a:t>Let Git keep track of your and other people's changes, so you all stay working on the most up-to-date version of the project.</a:t>
            </a:r>
            <a:endParaRPr sz="1800"/>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idx="4294967295" type="title"/>
          </p:nvPr>
        </p:nvSpPr>
        <p:spPr>
          <a:xfrm>
            <a:off x="846365" y="775351"/>
            <a:ext cx="6571200" cy="530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2"/>
              </a:buClr>
              <a:buSzPts val="2700"/>
              <a:buFont typeface="Century Gothic"/>
              <a:buNone/>
            </a:pPr>
            <a:r>
              <a:rPr lang="en"/>
              <a:t>Workflow Diagram</a:t>
            </a:r>
            <a:endParaRPr/>
          </a:p>
        </p:txBody>
      </p:sp>
      <p:pic>
        <p:nvPicPr>
          <p:cNvPr descr="A close up of a logo&#10;&#10;Description automatically generated" id="318" name="Google Shape;318;p45"/>
          <p:cNvPicPr preferRelativeResize="0"/>
          <p:nvPr/>
        </p:nvPicPr>
        <p:blipFill rotWithShape="1">
          <a:blip r:embed="rId3">
            <a:alphaModFix/>
          </a:blip>
          <a:srcRect b="0" l="0" r="0" t="0"/>
          <a:stretch/>
        </p:blipFill>
        <p:spPr>
          <a:xfrm>
            <a:off x="754754" y="2255766"/>
            <a:ext cx="727200" cy="727200"/>
          </a:xfrm>
          <a:prstGeom prst="roundRect">
            <a:avLst>
              <a:gd fmla="val 1858" name="adj"/>
            </a:avLst>
          </a:prstGeom>
          <a:noFill/>
          <a:ln>
            <a:noFill/>
          </a:ln>
        </p:spPr>
      </p:pic>
      <p:sp>
        <p:nvSpPr>
          <p:cNvPr id="319" name="Google Shape;319;p45"/>
          <p:cNvSpPr txBox="1"/>
          <p:nvPr/>
        </p:nvSpPr>
        <p:spPr>
          <a:xfrm>
            <a:off x="1893461" y="2486275"/>
            <a:ext cx="4992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1. Fork</a:t>
            </a:r>
            <a:endParaRPr b="0" i="0" sz="1100" u="none" cap="none" strike="noStrike">
              <a:solidFill>
                <a:srgbClr val="D9D9D9"/>
              </a:solidFill>
              <a:latin typeface="Arial"/>
              <a:ea typeface="Arial"/>
              <a:cs typeface="Arial"/>
              <a:sym typeface="Arial"/>
            </a:endParaRPr>
          </a:p>
        </p:txBody>
      </p:sp>
      <p:sp>
        <p:nvSpPr>
          <p:cNvPr id="320" name="Google Shape;320;p45"/>
          <p:cNvSpPr/>
          <p:nvPr/>
        </p:nvSpPr>
        <p:spPr>
          <a:xfrm>
            <a:off x="1744756" y="2692773"/>
            <a:ext cx="796800" cy="181500"/>
          </a:xfrm>
          <a:prstGeom prst="rightArrow">
            <a:avLst>
              <a:gd fmla="val 50000" name="adj1"/>
              <a:gd fmla="val 50000" name="adj2"/>
            </a:avLst>
          </a:prstGeom>
          <a:solidFill>
            <a:schemeClr val="dk1"/>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pic>
        <p:nvPicPr>
          <p:cNvPr descr="A close up of a logo&#10;&#10;Description automatically generated" id="321" name="Google Shape;321;p45"/>
          <p:cNvPicPr preferRelativeResize="0"/>
          <p:nvPr/>
        </p:nvPicPr>
        <p:blipFill rotWithShape="1">
          <a:blip r:embed="rId3">
            <a:alphaModFix/>
          </a:blip>
          <a:srcRect b="0" l="0" r="0" t="0"/>
          <a:stretch/>
        </p:blipFill>
        <p:spPr>
          <a:xfrm>
            <a:off x="2804309" y="2255765"/>
            <a:ext cx="727200" cy="727200"/>
          </a:xfrm>
          <a:prstGeom prst="roundRect">
            <a:avLst>
              <a:gd fmla="val 1858" name="adj"/>
            </a:avLst>
          </a:prstGeom>
          <a:noFill/>
          <a:ln>
            <a:noFill/>
          </a:ln>
        </p:spPr>
      </p:pic>
      <p:sp>
        <p:nvSpPr>
          <p:cNvPr id="322" name="Google Shape;322;p45"/>
          <p:cNvSpPr txBox="1"/>
          <p:nvPr/>
        </p:nvSpPr>
        <p:spPr>
          <a:xfrm>
            <a:off x="2693072" y="3035359"/>
            <a:ext cx="9498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chemeClr val="dk1"/>
                </a:solidFill>
                <a:latin typeface="Century Gothic"/>
                <a:ea typeface="Century Gothic"/>
                <a:cs typeface="Century Gothic"/>
                <a:sym typeface="Century Gothic"/>
              </a:rPr>
              <a:t>New Repository</a:t>
            </a:r>
            <a:endParaRPr b="0" i="0" sz="1100" u="none" cap="none" strike="noStrike">
              <a:solidFill>
                <a:srgbClr val="000000"/>
              </a:solidFill>
              <a:latin typeface="Arial"/>
              <a:ea typeface="Arial"/>
              <a:cs typeface="Arial"/>
              <a:sym typeface="Arial"/>
            </a:endParaRPr>
          </a:p>
        </p:txBody>
      </p:sp>
      <p:sp>
        <p:nvSpPr>
          <p:cNvPr id="323" name="Google Shape;323;p45"/>
          <p:cNvSpPr txBox="1"/>
          <p:nvPr/>
        </p:nvSpPr>
        <p:spPr>
          <a:xfrm>
            <a:off x="639715" y="3035359"/>
            <a:ext cx="9498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chemeClr val="dk1"/>
                </a:solidFill>
                <a:latin typeface="Century Gothic"/>
                <a:ea typeface="Century Gothic"/>
                <a:cs typeface="Century Gothic"/>
                <a:sym typeface="Century Gothic"/>
              </a:rPr>
              <a:t>Indian Country</a:t>
            </a:r>
            <a:endParaRPr b="0" i="0" sz="1100" u="none" cap="none" strike="noStrike">
              <a:solidFill>
                <a:srgbClr val="000000"/>
              </a:solidFill>
              <a:latin typeface="Arial"/>
              <a:ea typeface="Arial"/>
              <a:cs typeface="Arial"/>
              <a:sym typeface="Arial"/>
            </a:endParaRPr>
          </a:p>
        </p:txBody>
      </p:sp>
      <p:sp>
        <p:nvSpPr>
          <p:cNvPr id="324" name="Google Shape;324;p45"/>
          <p:cNvSpPr txBox="1"/>
          <p:nvPr/>
        </p:nvSpPr>
        <p:spPr>
          <a:xfrm>
            <a:off x="3774815" y="2423151"/>
            <a:ext cx="5781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2. Clone</a:t>
            </a:r>
            <a:endParaRPr b="0" i="0" sz="1100" u="none" cap="none" strike="noStrike">
              <a:solidFill>
                <a:srgbClr val="D9D9D9"/>
              </a:solidFill>
              <a:latin typeface="Arial"/>
              <a:ea typeface="Arial"/>
              <a:cs typeface="Arial"/>
              <a:sym typeface="Arial"/>
            </a:endParaRPr>
          </a:p>
        </p:txBody>
      </p:sp>
      <p:sp>
        <p:nvSpPr>
          <p:cNvPr id="325" name="Google Shape;325;p45"/>
          <p:cNvSpPr/>
          <p:nvPr/>
        </p:nvSpPr>
        <p:spPr>
          <a:xfrm>
            <a:off x="3733575" y="2686788"/>
            <a:ext cx="796800" cy="181500"/>
          </a:xfrm>
          <a:prstGeom prst="rightArrow">
            <a:avLst>
              <a:gd fmla="val 50000" name="adj1"/>
              <a:gd fmla="val 50000" name="adj2"/>
            </a:avLst>
          </a:prstGeom>
          <a:solidFill>
            <a:srgbClr val="7030A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326" name="Google Shape;326;p45"/>
          <p:cNvSpPr txBox="1"/>
          <p:nvPr/>
        </p:nvSpPr>
        <p:spPr>
          <a:xfrm rot="2244730">
            <a:off x="3863474" y="3252664"/>
            <a:ext cx="589586" cy="192426"/>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2. Clone</a:t>
            </a:r>
            <a:endParaRPr b="0" i="0" sz="1100" u="none" cap="none" strike="noStrike">
              <a:solidFill>
                <a:srgbClr val="D9D9D9"/>
              </a:solidFill>
              <a:latin typeface="Arial"/>
              <a:ea typeface="Arial"/>
              <a:cs typeface="Arial"/>
              <a:sym typeface="Arial"/>
            </a:endParaRPr>
          </a:p>
        </p:txBody>
      </p:sp>
      <p:sp>
        <p:nvSpPr>
          <p:cNvPr id="327" name="Google Shape;327;p45"/>
          <p:cNvSpPr/>
          <p:nvPr/>
        </p:nvSpPr>
        <p:spPr>
          <a:xfrm rot="2244909">
            <a:off x="3653965" y="3415148"/>
            <a:ext cx="819637" cy="185950"/>
          </a:xfrm>
          <a:prstGeom prst="rightArrow">
            <a:avLst>
              <a:gd fmla="val 50000" name="adj1"/>
              <a:gd fmla="val 50000" name="adj2"/>
            </a:avLst>
          </a:prstGeom>
          <a:solidFill>
            <a:srgbClr val="7030A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328" name="Google Shape;328;p45"/>
          <p:cNvSpPr/>
          <p:nvPr/>
        </p:nvSpPr>
        <p:spPr>
          <a:xfrm>
            <a:off x="1231493" y="1887311"/>
            <a:ext cx="1775400" cy="270600"/>
          </a:xfrm>
          <a:prstGeom prst="curvedDownArrow">
            <a:avLst>
              <a:gd fmla="val 25000" name="adj1"/>
              <a:gd fmla="val 50000" name="adj2"/>
              <a:gd fmla="val 25000" name="adj3"/>
            </a:avLst>
          </a:prstGeom>
          <a:solidFill>
            <a:schemeClr val="dk1"/>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29" name="Google Shape;329;p45"/>
          <p:cNvSpPr/>
          <p:nvPr/>
        </p:nvSpPr>
        <p:spPr>
          <a:xfrm rot="10800000">
            <a:off x="1231737" y="3329664"/>
            <a:ext cx="1775100" cy="318600"/>
          </a:xfrm>
          <a:prstGeom prst="curvedDownArrow">
            <a:avLst>
              <a:gd fmla="val 25000" name="adj1"/>
              <a:gd fmla="val 50000" name="adj2"/>
              <a:gd fmla="val 25000" name="adj3"/>
            </a:avLst>
          </a:prstGeom>
          <a:solidFill>
            <a:schemeClr val="dk1"/>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30" name="Google Shape;330;p45"/>
          <p:cNvSpPr txBox="1"/>
          <p:nvPr/>
        </p:nvSpPr>
        <p:spPr>
          <a:xfrm>
            <a:off x="1701903" y="3390863"/>
            <a:ext cx="9639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8. Pull Request</a:t>
            </a:r>
            <a:endParaRPr b="0" i="0" sz="1100" u="none" cap="none" strike="noStrike">
              <a:solidFill>
                <a:srgbClr val="D9D9D9"/>
              </a:solidFill>
              <a:latin typeface="Arial"/>
              <a:ea typeface="Arial"/>
              <a:cs typeface="Arial"/>
              <a:sym typeface="Arial"/>
            </a:endParaRPr>
          </a:p>
        </p:txBody>
      </p:sp>
      <p:sp>
        <p:nvSpPr>
          <p:cNvPr id="331" name="Google Shape;331;p45"/>
          <p:cNvSpPr txBox="1"/>
          <p:nvPr/>
        </p:nvSpPr>
        <p:spPr>
          <a:xfrm>
            <a:off x="1671182" y="1924382"/>
            <a:ext cx="9639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9. Pull Request</a:t>
            </a:r>
            <a:endParaRPr b="0" i="0" sz="1100" u="none" cap="none" strike="noStrike">
              <a:solidFill>
                <a:srgbClr val="D9D9D9"/>
              </a:solidFill>
              <a:latin typeface="Arial"/>
              <a:ea typeface="Arial"/>
              <a:cs typeface="Arial"/>
              <a:sym typeface="Arial"/>
            </a:endParaRPr>
          </a:p>
        </p:txBody>
      </p:sp>
      <p:sp>
        <p:nvSpPr>
          <p:cNvPr id="332" name="Google Shape;332;p45"/>
          <p:cNvSpPr/>
          <p:nvPr/>
        </p:nvSpPr>
        <p:spPr>
          <a:xfrm rot="-8891569">
            <a:off x="2801757" y="3904380"/>
            <a:ext cx="2436144" cy="428157"/>
          </a:xfrm>
          <a:prstGeom prst="curvedDownArrow">
            <a:avLst>
              <a:gd fmla="val 25000" name="adj1"/>
              <a:gd fmla="val 50000" name="adj2"/>
              <a:gd fmla="val 25000" name="adj3"/>
            </a:avLst>
          </a:prstGeom>
          <a:solidFill>
            <a:srgbClr val="7030A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33" name="Google Shape;333;p45"/>
          <p:cNvSpPr/>
          <p:nvPr/>
        </p:nvSpPr>
        <p:spPr>
          <a:xfrm flipH="1">
            <a:off x="3257466" y="1900147"/>
            <a:ext cx="1877700" cy="331500"/>
          </a:xfrm>
          <a:prstGeom prst="curvedDownArrow">
            <a:avLst>
              <a:gd fmla="val 25000" name="adj1"/>
              <a:gd fmla="val 50000" name="adj2"/>
              <a:gd fmla="val 25000" name="adj3"/>
            </a:avLst>
          </a:prstGeom>
          <a:solidFill>
            <a:srgbClr val="7030A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34" name="Google Shape;334;p45"/>
          <p:cNvSpPr txBox="1"/>
          <p:nvPr/>
        </p:nvSpPr>
        <p:spPr>
          <a:xfrm rot="2097479">
            <a:off x="3731209" y="4088885"/>
            <a:ext cx="579082" cy="19233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7. Push</a:t>
            </a:r>
            <a:endParaRPr b="0" i="0" sz="1100" u="none" cap="none" strike="noStrike">
              <a:solidFill>
                <a:srgbClr val="D9D9D9"/>
              </a:solidFill>
              <a:latin typeface="Arial"/>
              <a:ea typeface="Arial"/>
              <a:cs typeface="Arial"/>
              <a:sym typeface="Arial"/>
            </a:endParaRPr>
          </a:p>
        </p:txBody>
      </p:sp>
      <p:sp>
        <p:nvSpPr>
          <p:cNvPr id="335" name="Google Shape;335;p45"/>
          <p:cNvSpPr txBox="1"/>
          <p:nvPr/>
        </p:nvSpPr>
        <p:spPr>
          <a:xfrm>
            <a:off x="3992944" y="1949337"/>
            <a:ext cx="5793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7. Push</a:t>
            </a:r>
            <a:endParaRPr b="0" i="0" sz="1100" u="none" cap="none" strike="noStrike">
              <a:solidFill>
                <a:srgbClr val="D9D9D9"/>
              </a:solidFill>
              <a:latin typeface="Arial"/>
              <a:ea typeface="Arial"/>
              <a:cs typeface="Arial"/>
              <a:sym typeface="Arial"/>
            </a:endParaRPr>
          </a:p>
        </p:txBody>
      </p:sp>
      <p:graphicFrame>
        <p:nvGraphicFramePr>
          <p:cNvPr id="336" name="Google Shape;336;p45"/>
          <p:cNvGraphicFramePr/>
          <p:nvPr/>
        </p:nvGraphicFramePr>
        <p:xfrm>
          <a:off x="100854" y="4154961"/>
          <a:ext cx="3000000" cy="3000000"/>
        </p:xfrm>
        <a:graphic>
          <a:graphicData uri="http://schemas.openxmlformats.org/drawingml/2006/table">
            <a:tbl>
              <a:tblPr bandRow="1" firstRow="1">
                <a:noFill/>
                <a:tableStyleId>{E1982D08-B113-4C75-8738-C7B38CC6D4B1}</a:tableStyleId>
              </a:tblPr>
              <a:tblGrid>
                <a:gridCol w="1684250"/>
                <a:gridCol w="419000"/>
              </a:tblGrid>
              <a:tr h="278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GitHub.com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solidFill>
                      <a:schemeClr val="dk1"/>
                    </a:solidFill>
                  </a:tcPr>
                </a:tc>
              </a:tr>
              <a:tr h="278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GitHub Desktop</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solidFill>
                      <a:srgbClr val="7030A0"/>
                    </a:solidFill>
                  </a:tcPr>
                </a:tc>
              </a:tr>
              <a:tr h="278150">
                <a:tc>
                  <a:txBody>
                    <a:bodyPr/>
                    <a:lstStyle/>
                    <a:p>
                      <a:pPr indent="0" lvl="0" marL="0" marR="0" rtl="0" algn="l">
                        <a:lnSpc>
                          <a:spcPct val="100000"/>
                        </a:lnSpc>
                        <a:spcBef>
                          <a:spcPts val="0"/>
                        </a:spcBef>
                        <a:spcAft>
                          <a:spcPts val="0"/>
                        </a:spcAft>
                        <a:buClr>
                          <a:srgbClr val="000000"/>
                        </a:buClr>
                        <a:buSzPts val="1400"/>
                        <a:buFont typeface="Arial"/>
                        <a:buNone/>
                      </a:pPr>
                      <a:r>
                        <a:rPr lang="en" sz="1400"/>
                        <a:t>Visual Studio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solidFill>
                      <a:srgbClr val="00B050"/>
                    </a:solidFill>
                  </a:tcPr>
                </a:tc>
              </a:tr>
            </a:tbl>
          </a:graphicData>
        </a:graphic>
      </p:graphicFrame>
      <p:sp>
        <p:nvSpPr>
          <p:cNvPr id="337" name="Google Shape;337;p45"/>
          <p:cNvSpPr txBox="1"/>
          <p:nvPr/>
        </p:nvSpPr>
        <p:spPr>
          <a:xfrm>
            <a:off x="6895149" y="3090230"/>
            <a:ext cx="11331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chemeClr val="dk1"/>
                </a:solidFill>
                <a:latin typeface="Century Gothic"/>
                <a:ea typeface="Century Gothic"/>
                <a:cs typeface="Century Gothic"/>
                <a:sym typeface="Century Gothic"/>
              </a:rPr>
              <a:t>Changed Local A</a:t>
            </a:r>
            <a:endParaRPr b="0" i="0" sz="1100" u="none" cap="none" strike="noStrike">
              <a:solidFill>
                <a:srgbClr val="000000"/>
              </a:solidFill>
              <a:latin typeface="Arial"/>
              <a:ea typeface="Arial"/>
              <a:cs typeface="Arial"/>
              <a:sym typeface="Arial"/>
            </a:endParaRPr>
          </a:p>
        </p:txBody>
      </p:sp>
      <p:sp>
        <p:nvSpPr>
          <p:cNvPr id="338" name="Google Shape;338;p45"/>
          <p:cNvSpPr txBox="1"/>
          <p:nvPr/>
        </p:nvSpPr>
        <p:spPr>
          <a:xfrm>
            <a:off x="6949771" y="4240187"/>
            <a:ext cx="10239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chemeClr val="dk1"/>
                </a:solidFill>
                <a:latin typeface="Century Gothic"/>
                <a:ea typeface="Century Gothic"/>
                <a:cs typeface="Century Gothic"/>
                <a:sym typeface="Century Gothic"/>
              </a:rPr>
              <a:t>Changed Local B</a:t>
            </a:r>
            <a:endParaRPr b="0" i="0" sz="1100" u="none" cap="none" strike="noStrike">
              <a:solidFill>
                <a:srgbClr val="000000"/>
              </a:solidFill>
              <a:latin typeface="Arial"/>
              <a:ea typeface="Arial"/>
              <a:cs typeface="Arial"/>
              <a:sym typeface="Arial"/>
            </a:endParaRPr>
          </a:p>
        </p:txBody>
      </p:sp>
      <p:sp>
        <p:nvSpPr>
          <p:cNvPr id="339" name="Google Shape;339;p45"/>
          <p:cNvSpPr/>
          <p:nvPr/>
        </p:nvSpPr>
        <p:spPr>
          <a:xfrm flipH="1" rot="10800000">
            <a:off x="5608643" y="2894219"/>
            <a:ext cx="1235400" cy="276600"/>
          </a:xfrm>
          <a:prstGeom prst="curvedDownArrow">
            <a:avLst>
              <a:gd fmla="val 25000" name="adj1"/>
              <a:gd fmla="val 50000" name="adj2"/>
              <a:gd fmla="val 25000" name="adj3"/>
            </a:avLst>
          </a:prstGeom>
          <a:solidFill>
            <a:srgbClr val="00B05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40" name="Google Shape;340;p45"/>
          <p:cNvSpPr/>
          <p:nvPr/>
        </p:nvSpPr>
        <p:spPr>
          <a:xfrm>
            <a:off x="5694404" y="3648264"/>
            <a:ext cx="1115700" cy="276600"/>
          </a:xfrm>
          <a:prstGeom prst="curvedDownArrow">
            <a:avLst>
              <a:gd fmla="val 25000" name="adj1"/>
              <a:gd fmla="val 50000" name="adj2"/>
              <a:gd fmla="val 25000" name="adj3"/>
            </a:avLst>
          </a:prstGeom>
          <a:solidFill>
            <a:srgbClr val="00B05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41" name="Google Shape;341;p45"/>
          <p:cNvSpPr txBox="1"/>
          <p:nvPr/>
        </p:nvSpPr>
        <p:spPr>
          <a:xfrm>
            <a:off x="5794419" y="4848799"/>
            <a:ext cx="10815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5. Stage Changes</a:t>
            </a:r>
            <a:endParaRPr b="0" i="0" sz="1100" u="none" cap="none" strike="noStrike">
              <a:solidFill>
                <a:srgbClr val="D9D9D9"/>
              </a:solidFill>
              <a:latin typeface="Arial"/>
              <a:ea typeface="Arial"/>
              <a:cs typeface="Arial"/>
              <a:sym typeface="Arial"/>
            </a:endParaRPr>
          </a:p>
        </p:txBody>
      </p:sp>
      <p:sp>
        <p:nvSpPr>
          <p:cNvPr id="342" name="Google Shape;342;p45"/>
          <p:cNvSpPr/>
          <p:nvPr/>
        </p:nvSpPr>
        <p:spPr>
          <a:xfrm rot="10800000">
            <a:off x="5209688" y="4459373"/>
            <a:ext cx="2085000" cy="353700"/>
          </a:xfrm>
          <a:prstGeom prst="curvedDownArrow">
            <a:avLst>
              <a:gd fmla="val 31956" name="adj1"/>
              <a:gd fmla="val 76178" name="adj2"/>
              <a:gd fmla="val 28246" name="adj3"/>
            </a:avLst>
          </a:prstGeom>
          <a:solidFill>
            <a:srgbClr val="00B05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43" name="Google Shape;343;p45"/>
          <p:cNvSpPr/>
          <p:nvPr/>
        </p:nvSpPr>
        <p:spPr>
          <a:xfrm flipH="1">
            <a:off x="5157884" y="1897535"/>
            <a:ext cx="2212800" cy="300300"/>
          </a:xfrm>
          <a:prstGeom prst="curvedDownArrow">
            <a:avLst>
              <a:gd fmla="val 31425" name="adj1"/>
              <a:gd fmla="val 68998" name="adj2"/>
              <a:gd fmla="val 33077" name="adj3"/>
            </a:avLst>
          </a:prstGeom>
          <a:solidFill>
            <a:srgbClr val="00B050"/>
          </a:solidFill>
          <a:ln cap="rnd" cmpd="sng" w="143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p:txBody>
      </p:sp>
      <p:sp>
        <p:nvSpPr>
          <p:cNvPr id="344" name="Google Shape;344;p45"/>
          <p:cNvSpPr txBox="1"/>
          <p:nvPr/>
        </p:nvSpPr>
        <p:spPr>
          <a:xfrm>
            <a:off x="5880700" y="3309470"/>
            <a:ext cx="7431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3. Change</a:t>
            </a:r>
            <a:endParaRPr b="0" i="0" sz="1100" u="none" cap="none" strike="noStrike">
              <a:solidFill>
                <a:srgbClr val="D9D9D9"/>
              </a:solidFill>
              <a:latin typeface="Arial"/>
              <a:ea typeface="Arial"/>
              <a:cs typeface="Arial"/>
              <a:sym typeface="Arial"/>
            </a:endParaRPr>
          </a:p>
        </p:txBody>
      </p:sp>
      <p:sp>
        <p:nvSpPr>
          <p:cNvPr id="345" name="Google Shape;345;p45"/>
          <p:cNvSpPr txBox="1"/>
          <p:nvPr/>
        </p:nvSpPr>
        <p:spPr>
          <a:xfrm>
            <a:off x="5758159" y="1674317"/>
            <a:ext cx="10815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5. Stage Changes</a:t>
            </a:r>
            <a:endParaRPr b="0" i="0" sz="1100" u="none" cap="none" strike="noStrike">
              <a:solidFill>
                <a:srgbClr val="D9D9D9"/>
              </a:solidFill>
              <a:latin typeface="Arial"/>
              <a:ea typeface="Arial"/>
              <a:cs typeface="Arial"/>
              <a:sym typeface="Arial"/>
            </a:endParaRPr>
          </a:p>
        </p:txBody>
      </p:sp>
      <p:cxnSp>
        <p:nvCxnSpPr>
          <p:cNvPr id="346" name="Google Shape;346;p45"/>
          <p:cNvCxnSpPr/>
          <p:nvPr/>
        </p:nvCxnSpPr>
        <p:spPr>
          <a:xfrm rot="10800000">
            <a:off x="6245747" y="3197670"/>
            <a:ext cx="0" cy="132000"/>
          </a:xfrm>
          <a:prstGeom prst="straightConnector1">
            <a:avLst/>
          </a:prstGeom>
          <a:noFill/>
          <a:ln cap="rnd" cmpd="sng" w="7150">
            <a:solidFill>
              <a:srgbClr val="0070C0"/>
            </a:solidFill>
            <a:prstDash val="solid"/>
            <a:round/>
            <a:headEnd len="sm" w="sm" type="none"/>
            <a:tailEnd len="med" w="med" type="triangle"/>
          </a:ln>
        </p:spPr>
      </p:cxnSp>
      <p:cxnSp>
        <p:nvCxnSpPr>
          <p:cNvPr id="347" name="Google Shape;347;p45"/>
          <p:cNvCxnSpPr/>
          <p:nvPr/>
        </p:nvCxnSpPr>
        <p:spPr>
          <a:xfrm>
            <a:off x="6252189" y="3503709"/>
            <a:ext cx="0" cy="139200"/>
          </a:xfrm>
          <a:prstGeom prst="straightConnector1">
            <a:avLst/>
          </a:prstGeom>
          <a:noFill/>
          <a:ln cap="rnd" cmpd="sng" w="7150">
            <a:solidFill>
              <a:srgbClr val="0070C0"/>
            </a:solidFill>
            <a:prstDash val="solid"/>
            <a:round/>
            <a:headEnd len="sm" w="sm" type="none"/>
            <a:tailEnd len="med" w="med" type="triangle"/>
          </a:ln>
        </p:spPr>
      </p:cxnSp>
      <p:pic>
        <p:nvPicPr>
          <p:cNvPr descr="A drawing of a cartoon character&#10;&#10;Description automatically generated" id="348" name="Google Shape;348;p45"/>
          <p:cNvPicPr preferRelativeResize="0"/>
          <p:nvPr/>
        </p:nvPicPr>
        <p:blipFill rotWithShape="1">
          <a:blip r:embed="rId4">
            <a:alphaModFix/>
          </a:blip>
          <a:srcRect b="0" l="0" r="0" t="0"/>
          <a:stretch/>
        </p:blipFill>
        <p:spPr>
          <a:xfrm>
            <a:off x="7073681" y="2360960"/>
            <a:ext cx="727189" cy="727189"/>
          </a:xfrm>
          <a:prstGeom prst="rect">
            <a:avLst/>
          </a:prstGeom>
          <a:noFill/>
          <a:ln>
            <a:noFill/>
          </a:ln>
        </p:spPr>
      </p:pic>
      <p:pic>
        <p:nvPicPr>
          <p:cNvPr descr="A close up of a logo&#10;&#10;Description automatically generated" id="349" name="Google Shape;349;p45"/>
          <p:cNvPicPr preferRelativeResize="0"/>
          <p:nvPr/>
        </p:nvPicPr>
        <p:blipFill rotWithShape="1">
          <a:blip r:embed="rId5">
            <a:alphaModFix/>
          </a:blip>
          <a:srcRect b="0" l="0" r="0" t="0"/>
          <a:stretch/>
        </p:blipFill>
        <p:spPr>
          <a:xfrm>
            <a:off x="7124781" y="3553352"/>
            <a:ext cx="742974" cy="742974"/>
          </a:xfrm>
          <a:prstGeom prst="rect">
            <a:avLst/>
          </a:prstGeom>
          <a:noFill/>
          <a:ln>
            <a:noFill/>
          </a:ln>
        </p:spPr>
      </p:pic>
      <p:sp>
        <p:nvSpPr>
          <p:cNvPr id="350" name="Google Shape;350;p45"/>
          <p:cNvSpPr txBox="1"/>
          <p:nvPr/>
        </p:nvSpPr>
        <p:spPr>
          <a:xfrm>
            <a:off x="5919177" y="1934284"/>
            <a:ext cx="6660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6.Commit</a:t>
            </a:r>
            <a:endParaRPr b="0" i="0" sz="1100" u="none" cap="none" strike="noStrike">
              <a:solidFill>
                <a:srgbClr val="D9D9D9"/>
              </a:solidFill>
              <a:latin typeface="Arial"/>
              <a:ea typeface="Arial"/>
              <a:cs typeface="Arial"/>
              <a:sym typeface="Arial"/>
            </a:endParaRPr>
          </a:p>
        </p:txBody>
      </p:sp>
      <p:sp>
        <p:nvSpPr>
          <p:cNvPr id="351" name="Google Shape;351;p45"/>
          <p:cNvSpPr txBox="1"/>
          <p:nvPr/>
        </p:nvSpPr>
        <p:spPr>
          <a:xfrm>
            <a:off x="5992058" y="4560498"/>
            <a:ext cx="6864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6. Commit</a:t>
            </a:r>
            <a:endParaRPr b="0" i="0" sz="1100" u="none" cap="none" strike="noStrike">
              <a:solidFill>
                <a:srgbClr val="D9D9D9"/>
              </a:solidFill>
              <a:latin typeface="Arial"/>
              <a:ea typeface="Arial"/>
              <a:cs typeface="Arial"/>
              <a:sym typeface="Arial"/>
            </a:endParaRPr>
          </a:p>
        </p:txBody>
      </p:sp>
      <p:sp>
        <p:nvSpPr>
          <p:cNvPr id="352" name="Google Shape;352;p45"/>
          <p:cNvSpPr/>
          <p:nvPr/>
        </p:nvSpPr>
        <p:spPr>
          <a:xfrm>
            <a:off x="6928968" y="2344124"/>
            <a:ext cx="1016700" cy="965400"/>
          </a:xfrm>
          <a:prstGeom prst="rect">
            <a:avLst/>
          </a:prstGeom>
          <a:noFill/>
          <a:ln cap="flat" cmpd="sng" w="21425">
            <a:solidFill>
              <a:srgbClr val="FFC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353" name="Google Shape;353;p45"/>
          <p:cNvSpPr/>
          <p:nvPr/>
        </p:nvSpPr>
        <p:spPr>
          <a:xfrm>
            <a:off x="6987961" y="3455613"/>
            <a:ext cx="1016700" cy="965400"/>
          </a:xfrm>
          <a:prstGeom prst="rect">
            <a:avLst/>
          </a:prstGeom>
          <a:noFill/>
          <a:ln cap="flat" cmpd="sng" w="21425">
            <a:solidFill>
              <a:srgbClr val="FFC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354" name="Google Shape;354;p45"/>
          <p:cNvSpPr txBox="1"/>
          <p:nvPr/>
        </p:nvSpPr>
        <p:spPr>
          <a:xfrm>
            <a:off x="8129115" y="2626450"/>
            <a:ext cx="5202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4. Save</a:t>
            </a:r>
            <a:endParaRPr b="0" i="0" sz="1100" u="none" cap="none" strike="noStrike">
              <a:solidFill>
                <a:srgbClr val="D9D9D9"/>
              </a:solidFill>
              <a:latin typeface="Arial"/>
              <a:ea typeface="Arial"/>
              <a:cs typeface="Arial"/>
              <a:sym typeface="Arial"/>
            </a:endParaRPr>
          </a:p>
        </p:txBody>
      </p:sp>
      <p:sp>
        <p:nvSpPr>
          <p:cNvPr id="355" name="Google Shape;355;p45"/>
          <p:cNvSpPr txBox="1"/>
          <p:nvPr/>
        </p:nvSpPr>
        <p:spPr>
          <a:xfrm>
            <a:off x="8129115" y="3907454"/>
            <a:ext cx="5202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D9D9D9"/>
                </a:solidFill>
                <a:latin typeface="Century Gothic"/>
                <a:ea typeface="Century Gothic"/>
                <a:cs typeface="Century Gothic"/>
                <a:sym typeface="Century Gothic"/>
              </a:rPr>
              <a:t>4. Save</a:t>
            </a:r>
            <a:endParaRPr b="0" i="0" sz="1100" u="none" cap="none" strike="noStrike">
              <a:solidFill>
                <a:srgbClr val="D9D9D9"/>
              </a:solidFill>
              <a:latin typeface="Arial"/>
              <a:ea typeface="Arial"/>
              <a:cs typeface="Arial"/>
              <a:sym typeface="Arial"/>
            </a:endParaRPr>
          </a:p>
        </p:txBody>
      </p:sp>
      <p:sp>
        <p:nvSpPr>
          <p:cNvPr id="356" name="Google Shape;356;p45"/>
          <p:cNvSpPr txBox="1"/>
          <p:nvPr/>
        </p:nvSpPr>
        <p:spPr>
          <a:xfrm>
            <a:off x="4764983" y="3133463"/>
            <a:ext cx="8313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chemeClr val="dk1"/>
                </a:solidFill>
                <a:latin typeface="Century Gothic"/>
                <a:ea typeface="Century Gothic"/>
                <a:cs typeface="Century Gothic"/>
                <a:sym typeface="Century Gothic"/>
              </a:rPr>
              <a:t>Local Repo A</a:t>
            </a:r>
            <a:endParaRPr b="0" i="0" sz="1100" u="none" cap="none" strike="noStrike">
              <a:solidFill>
                <a:srgbClr val="000000"/>
              </a:solidFill>
              <a:latin typeface="Arial"/>
              <a:ea typeface="Arial"/>
              <a:cs typeface="Arial"/>
              <a:sym typeface="Arial"/>
            </a:endParaRPr>
          </a:p>
        </p:txBody>
      </p:sp>
      <p:sp>
        <p:nvSpPr>
          <p:cNvPr id="357" name="Google Shape;357;p45"/>
          <p:cNvSpPr txBox="1"/>
          <p:nvPr/>
        </p:nvSpPr>
        <p:spPr>
          <a:xfrm>
            <a:off x="4764983" y="4240187"/>
            <a:ext cx="8313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chemeClr val="dk1"/>
                </a:solidFill>
                <a:latin typeface="Century Gothic"/>
                <a:ea typeface="Century Gothic"/>
                <a:cs typeface="Century Gothic"/>
                <a:sym typeface="Century Gothic"/>
              </a:rPr>
              <a:t>Local Repo B</a:t>
            </a:r>
            <a:endParaRPr b="0" i="0" sz="1100" u="none" cap="none" strike="noStrike">
              <a:solidFill>
                <a:srgbClr val="000000"/>
              </a:solidFill>
              <a:latin typeface="Arial"/>
              <a:ea typeface="Arial"/>
              <a:cs typeface="Arial"/>
              <a:sym typeface="Arial"/>
            </a:endParaRPr>
          </a:p>
        </p:txBody>
      </p:sp>
      <p:pic>
        <p:nvPicPr>
          <p:cNvPr descr="A close up of a logo&#10;&#10;Description automatically generated" id="358" name="Google Shape;358;p45"/>
          <p:cNvPicPr preferRelativeResize="0"/>
          <p:nvPr/>
        </p:nvPicPr>
        <p:blipFill rotWithShape="1">
          <a:blip r:embed="rId6">
            <a:alphaModFix/>
          </a:blip>
          <a:srcRect b="0" l="0" r="0" t="0"/>
          <a:stretch/>
        </p:blipFill>
        <p:spPr>
          <a:xfrm>
            <a:off x="4791194" y="2382809"/>
            <a:ext cx="780320" cy="780320"/>
          </a:xfrm>
          <a:prstGeom prst="rect">
            <a:avLst/>
          </a:prstGeom>
          <a:noFill/>
          <a:ln>
            <a:noFill/>
          </a:ln>
        </p:spPr>
      </p:pic>
      <p:pic>
        <p:nvPicPr>
          <p:cNvPr descr="A close up of a logo&#10;&#10;Description automatically generated" id="359" name="Google Shape;359;p45"/>
          <p:cNvPicPr preferRelativeResize="0"/>
          <p:nvPr/>
        </p:nvPicPr>
        <p:blipFill rotWithShape="1">
          <a:blip r:embed="rId6">
            <a:alphaModFix/>
          </a:blip>
          <a:srcRect b="0" l="0" r="0" t="0"/>
          <a:stretch/>
        </p:blipFill>
        <p:spPr>
          <a:xfrm>
            <a:off x="4777744" y="3382695"/>
            <a:ext cx="805840" cy="805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and GitHub Pages</a:t>
            </a:r>
            <a:endParaRPr/>
          </a:p>
        </p:txBody>
      </p:sp>
      <p:sp>
        <p:nvSpPr>
          <p:cNvPr id="365" name="Google Shape;365;p46"/>
          <p:cNvSpPr txBox="1"/>
          <p:nvPr/>
        </p:nvSpPr>
        <p:spPr>
          <a:xfrm>
            <a:off x="1109096" y="1017725"/>
            <a:ext cx="7314900" cy="3416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GitHub can serve as web-hosting platform:</a:t>
            </a:r>
            <a:endParaRPr sz="1800">
              <a:solidFill>
                <a:schemeClr val="dk1"/>
              </a:solidFill>
              <a:latin typeface="DM Sans"/>
              <a:ea typeface="DM Sans"/>
              <a:cs typeface="DM Sans"/>
              <a:sym typeface="DM Sans"/>
            </a:endParaRPr>
          </a:p>
          <a:p>
            <a:pPr indent="-342900" lvl="0" marL="457200" rtl="0" algn="l">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Free to use</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It’s available in public </a:t>
            </a:r>
            <a:r>
              <a:rPr lang="en" sz="1800">
                <a:solidFill>
                  <a:schemeClr val="dk1"/>
                </a:solidFill>
                <a:latin typeface="DM Sans"/>
                <a:ea typeface="DM Sans"/>
                <a:cs typeface="DM Sans"/>
                <a:sym typeface="DM Sans"/>
              </a:rPr>
              <a:t>repositories</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S</a:t>
            </a:r>
            <a:r>
              <a:rPr lang="en" sz="1800">
                <a:solidFill>
                  <a:schemeClr val="dk1"/>
                </a:solidFill>
                <a:latin typeface="DM Sans"/>
                <a:ea typeface="DM Sans"/>
                <a:cs typeface="DM Sans"/>
                <a:sym typeface="DM Sans"/>
              </a:rPr>
              <a:t>tatic site hosting service that takes HTML, CSS, and JavaScript files straight from a repository on GitHub</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It will not host php or dynamic sites (at least not well)</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The site is linked to your username</a:t>
            </a:r>
            <a:endParaRPr sz="1800">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Building Languages</a:t>
            </a:r>
            <a:endParaRPr/>
          </a:p>
        </p:txBody>
      </p:sp>
      <p:sp>
        <p:nvSpPr>
          <p:cNvPr id="371" name="Google Shape;371;p47"/>
          <p:cNvSpPr txBox="1"/>
          <p:nvPr>
            <p:ph idx="4294967295" type="body"/>
          </p:nvPr>
        </p:nvSpPr>
        <p:spPr>
          <a:xfrm>
            <a:off x="720000" y="1101100"/>
            <a:ext cx="7704000" cy="3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Three pillars of front-end web building:</a:t>
            </a:r>
            <a:endParaRPr sz="1800"/>
          </a:p>
          <a:p>
            <a:pPr indent="-342900" lvl="0" marL="914400" rtl="0" algn="l">
              <a:spcBef>
                <a:spcPts val="1000"/>
              </a:spcBef>
              <a:spcAft>
                <a:spcPts val="0"/>
              </a:spcAft>
              <a:buClr>
                <a:srgbClr val="B31166"/>
              </a:buClr>
              <a:buSzPts val="1800"/>
              <a:buFont typeface="DM Sans"/>
              <a:buChar char="★"/>
            </a:pPr>
            <a:r>
              <a:rPr lang="en" sz="1800"/>
              <a:t>CSS (Cascading Style Sheets) - this is design</a:t>
            </a:r>
            <a:endParaRPr sz="1800"/>
          </a:p>
          <a:p>
            <a:pPr indent="-342900" lvl="0" marL="914400" rtl="0" algn="l">
              <a:spcBef>
                <a:spcPts val="1000"/>
              </a:spcBef>
              <a:spcAft>
                <a:spcPts val="0"/>
              </a:spcAft>
              <a:buClr>
                <a:srgbClr val="B31166"/>
              </a:buClr>
              <a:buSzPts val="1800"/>
              <a:buFont typeface="Noto Sans Symbols"/>
              <a:buChar char="★"/>
            </a:pPr>
            <a:r>
              <a:rPr lang="en" sz="1800"/>
              <a:t>HTML (Hyper Text </a:t>
            </a:r>
            <a:r>
              <a:rPr lang="en" sz="1800"/>
              <a:t>Markup</a:t>
            </a:r>
            <a:r>
              <a:rPr lang="en" sz="1800"/>
              <a:t> Language) - this is structure</a:t>
            </a:r>
            <a:endParaRPr sz="1800"/>
          </a:p>
          <a:p>
            <a:pPr indent="-342900" lvl="0" marL="914400" rtl="0" algn="l">
              <a:spcBef>
                <a:spcPts val="1000"/>
              </a:spcBef>
              <a:spcAft>
                <a:spcPts val="0"/>
              </a:spcAft>
              <a:buClr>
                <a:srgbClr val="B31166"/>
              </a:buClr>
              <a:buSzPts val="1800"/>
              <a:buFont typeface="Noto Sans Symbols"/>
              <a:buChar char="★"/>
            </a:pPr>
            <a:r>
              <a:rPr lang="en" sz="1800"/>
              <a:t>Javascript - this is interactivity</a:t>
            </a:r>
            <a:endParaRPr sz="1800"/>
          </a:p>
          <a:p>
            <a:pPr indent="0" lvl="0" marL="0" rtl="0" algn="l">
              <a:spcBef>
                <a:spcPts val="1000"/>
              </a:spcBef>
              <a:spcAft>
                <a:spcPts val="0"/>
              </a:spcAft>
              <a:buNone/>
            </a:pPr>
            <a:r>
              <a:rPr lang="en" sz="1800"/>
              <a:t>Back-end web languages:</a:t>
            </a:r>
            <a:endParaRPr sz="1800"/>
          </a:p>
          <a:p>
            <a:pPr indent="-342900" lvl="0" marL="914400" rtl="0" algn="l">
              <a:spcBef>
                <a:spcPts val="1000"/>
              </a:spcBef>
              <a:spcAft>
                <a:spcPts val="0"/>
              </a:spcAft>
              <a:buClr>
                <a:srgbClr val="B31166"/>
              </a:buClr>
              <a:buSzPts val="1800"/>
              <a:buFont typeface="Noto Sans Symbols"/>
              <a:buChar char="★"/>
            </a:pPr>
            <a:r>
              <a:rPr lang="en" sz="1800"/>
              <a:t>PHP + SQL are databases </a:t>
            </a:r>
            <a:endParaRPr sz="1800"/>
          </a:p>
          <a:p>
            <a:pPr indent="-342900" lvl="0" marL="914400" rtl="0" algn="l">
              <a:spcBef>
                <a:spcPts val="1000"/>
              </a:spcBef>
              <a:spcAft>
                <a:spcPts val="0"/>
              </a:spcAft>
              <a:buClr>
                <a:srgbClr val="B31166"/>
              </a:buClr>
              <a:buSzPts val="1800"/>
              <a:buFont typeface="Noto Sans Symbols"/>
              <a:buChar char="★"/>
            </a:pPr>
            <a:r>
              <a:rPr lang="en" sz="1800"/>
              <a:t>Python</a:t>
            </a:r>
            <a:endParaRPr sz="1800"/>
          </a:p>
          <a:p>
            <a:pPr indent="-342900" lvl="0" marL="914400" rtl="0" algn="l">
              <a:spcBef>
                <a:spcPts val="1000"/>
              </a:spcBef>
              <a:spcAft>
                <a:spcPts val="0"/>
              </a:spcAft>
              <a:buClr>
                <a:srgbClr val="B31166"/>
              </a:buClr>
              <a:buSzPts val="1800"/>
              <a:buFont typeface="Noto Sans Symbols"/>
              <a:buChar char="★"/>
            </a:pPr>
            <a:r>
              <a:rPr lang="en" sz="1800" u="sng">
                <a:solidFill>
                  <a:schemeClr val="hlink"/>
                </a:solidFill>
                <a:hlinkClick r:id="rId3"/>
              </a:rPr>
              <a:t>Node.js</a:t>
            </a:r>
            <a:endParaRPr sz="1800"/>
          </a:p>
          <a:p>
            <a:pPr indent="-342900" lvl="0" marL="914400" rtl="0" algn="l">
              <a:spcBef>
                <a:spcPts val="1000"/>
              </a:spcBef>
              <a:spcAft>
                <a:spcPts val="0"/>
              </a:spcAft>
              <a:buClr>
                <a:srgbClr val="B31166"/>
              </a:buClr>
              <a:buSzPts val="1800"/>
              <a:buFont typeface="Noto Sans Symbols"/>
              <a:buChar char="★"/>
            </a:pPr>
            <a:r>
              <a:rPr lang="en" sz="1800"/>
              <a:t>Ruby</a:t>
            </a:r>
            <a:endParaRPr sz="1800"/>
          </a:p>
          <a:p>
            <a:pPr indent="0" lvl="0" marL="0" rtl="0" algn="l">
              <a:spcBef>
                <a:spcPts val="10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a:t>
            </a:r>
            <a:endParaRPr/>
          </a:p>
        </p:txBody>
      </p:sp>
      <p:sp>
        <p:nvSpPr>
          <p:cNvPr id="377" name="Google Shape;377;p48"/>
          <p:cNvSpPr txBox="1"/>
          <p:nvPr>
            <p:ph idx="1" type="body"/>
          </p:nvPr>
        </p:nvSpPr>
        <p:spPr>
          <a:xfrm>
            <a:off x="720000" y="1215736"/>
            <a:ext cx="7704000" cy="3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is a scripting language &lt;script&gt;</a:t>
            </a:r>
            <a:endParaRPr sz="1800"/>
          </a:p>
          <a:p>
            <a:pPr indent="-342900" lvl="0" marL="914400" rtl="0" algn="l">
              <a:spcBef>
                <a:spcPts val="1000"/>
              </a:spcBef>
              <a:spcAft>
                <a:spcPts val="0"/>
              </a:spcAft>
              <a:buClr>
                <a:srgbClr val="B31166"/>
              </a:buClr>
              <a:buSzPts val="1800"/>
              <a:buFont typeface="Noto Sans Symbols"/>
              <a:buChar char="★"/>
            </a:pPr>
            <a:r>
              <a:rPr lang="en" sz="1800"/>
              <a:t>Not compiled </a:t>
            </a:r>
            <a:endParaRPr sz="1800"/>
          </a:p>
          <a:p>
            <a:pPr indent="-342900" lvl="1" marL="1371600" rtl="0" algn="l">
              <a:spcBef>
                <a:spcPts val="1000"/>
              </a:spcBef>
              <a:spcAft>
                <a:spcPts val="0"/>
              </a:spcAft>
              <a:buClr>
                <a:srgbClr val="F4CCCC"/>
              </a:buClr>
              <a:buSzPts val="1800"/>
              <a:buFont typeface="Noto Sans Symbols"/>
              <a:buChar char="○"/>
            </a:pPr>
            <a:r>
              <a:rPr lang="en" sz="1800"/>
              <a:t>Accessible and light weight</a:t>
            </a:r>
            <a:endParaRPr sz="1800"/>
          </a:p>
          <a:p>
            <a:pPr indent="-342900" lvl="0" marL="914400" rtl="0" algn="l">
              <a:spcBef>
                <a:spcPts val="1000"/>
              </a:spcBef>
              <a:spcAft>
                <a:spcPts val="0"/>
              </a:spcAft>
              <a:buClr>
                <a:srgbClr val="B31166"/>
              </a:buClr>
              <a:buSzPts val="1800"/>
              <a:buFont typeface="Noto Sans Symbols"/>
              <a:buChar char="★"/>
            </a:pPr>
            <a:r>
              <a:rPr lang="en" sz="1800"/>
              <a:t>Client-side execution</a:t>
            </a:r>
            <a:endParaRPr sz="1800"/>
          </a:p>
          <a:p>
            <a:pPr indent="-342900" lvl="1" marL="1371600" rtl="0" algn="l">
              <a:spcBef>
                <a:spcPts val="1000"/>
              </a:spcBef>
              <a:spcAft>
                <a:spcPts val="0"/>
              </a:spcAft>
              <a:buClr>
                <a:srgbClr val="F4CCCC"/>
              </a:buClr>
              <a:buSzPts val="1800"/>
              <a:buFont typeface="Noto Sans Symbols"/>
              <a:buChar char="○"/>
            </a:pPr>
            <a:r>
              <a:rPr lang="en" sz="1800"/>
              <a:t>PHP is server-execution</a:t>
            </a:r>
            <a:endParaRPr sz="1800"/>
          </a:p>
          <a:p>
            <a:pPr indent="-342900" lvl="0" marL="914400" rtl="0" algn="l">
              <a:spcBef>
                <a:spcPts val="1000"/>
              </a:spcBef>
              <a:spcAft>
                <a:spcPts val="0"/>
              </a:spcAft>
              <a:buClr>
                <a:srgbClr val="B31166"/>
              </a:buClr>
              <a:buSzPts val="1800"/>
              <a:buFont typeface="Noto Sans Symbols"/>
              <a:buChar char="★"/>
            </a:pPr>
            <a:r>
              <a:rPr lang="en" sz="1800"/>
              <a:t>Your browser runs the javascript generally enabled on all browsers - you can toggle on/off - </a:t>
            </a:r>
            <a:r>
              <a:rPr lang="en" sz="1800" u="sng">
                <a:solidFill>
                  <a:schemeClr val="hlink"/>
                </a:solidFill>
                <a:hlinkClick r:id="rId3"/>
              </a:rPr>
              <a:t>https://www.enable-javascript.com/</a:t>
            </a:r>
            <a:r>
              <a:rPr lang="en" sz="1800"/>
              <a:t> </a:t>
            </a:r>
            <a:endParaRPr sz="1800"/>
          </a:p>
          <a:p>
            <a:pPr indent="-342900" lvl="1" marL="1371600" rtl="0" algn="l">
              <a:spcBef>
                <a:spcPts val="1000"/>
              </a:spcBef>
              <a:spcAft>
                <a:spcPts val="0"/>
              </a:spcAft>
              <a:buClr>
                <a:srgbClr val="F4CCCC"/>
              </a:buClr>
              <a:buSzPts val="1800"/>
              <a:buFont typeface="Noto Sans Symbols"/>
              <a:buChar char="○"/>
            </a:pPr>
            <a:r>
              <a:rPr lang="en" sz="1800"/>
              <a:t>Web runs PHP</a:t>
            </a:r>
            <a:endParaRPr sz="1800"/>
          </a:p>
          <a:p>
            <a:pPr indent="0" lvl="0" marL="0" rtl="0" algn="l">
              <a:spcBef>
                <a:spcPts val="100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383" name="Google Shape;383;p49"/>
          <p:cNvSpPr txBox="1"/>
          <p:nvPr>
            <p:ph idx="1" type="body"/>
          </p:nvPr>
        </p:nvSpPr>
        <p:spPr>
          <a:xfrm>
            <a:off x="720000" y="1148911"/>
            <a:ext cx="7704000" cy="3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is the </a:t>
            </a:r>
            <a:r>
              <a:rPr b="1" lang="en" sz="1800"/>
              <a:t>only </a:t>
            </a:r>
            <a:r>
              <a:rPr lang="en" sz="1800"/>
              <a:t>programming language that runs natively on the web</a:t>
            </a:r>
            <a:endParaRPr sz="1800"/>
          </a:p>
          <a:p>
            <a:pPr indent="-342900" lvl="0" marL="914400" rtl="0" algn="l">
              <a:spcBef>
                <a:spcPts val="1000"/>
              </a:spcBef>
              <a:spcAft>
                <a:spcPts val="0"/>
              </a:spcAft>
              <a:buClr>
                <a:srgbClr val="B31166"/>
              </a:buClr>
              <a:buSzPts val="1800"/>
              <a:buFont typeface="Noto Sans Symbols"/>
              <a:buChar char="★"/>
            </a:pPr>
            <a:r>
              <a:rPr lang="en" sz="1800"/>
              <a:t>Its start was interactivity (1995)</a:t>
            </a:r>
            <a:endParaRPr sz="1800"/>
          </a:p>
          <a:p>
            <a:pPr indent="-342900" lvl="1" marL="1371600" rtl="0" algn="l">
              <a:spcBef>
                <a:spcPts val="1000"/>
              </a:spcBef>
              <a:spcAft>
                <a:spcPts val="0"/>
              </a:spcAft>
              <a:buClr>
                <a:srgbClr val="F4CCCC"/>
              </a:buClr>
              <a:buSzPts val="1800"/>
              <a:buFont typeface="Noto Sans Symbols"/>
              <a:buChar char="○"/>
            </a:pPr>
            <a:r>
              <a:rPr lang="en" sz="1800"/>
              <a:t>Now </a:t>
            </a:r>
            <a:r>
              <a:rPr lang="en" sz="1800"/>
              <a:t>it's</a:t>
            </a:r>
            <a:r>
              <a:rPr lang="en" sz="1800"/>
              <a:t> everywhere</a:t>
            </a:r>
            <a:endParaRPr sz="1800"/>
          </a:p>
          <a:p>
            <a:pPr indent="-342900" lvl="0" marL="914400" rtl="0" algn="l">
              <a:spcBef>
                <a:spcPts val="1000"/>
              </a:spcBef>
              <a:spcAft>
                <a:spcPts val="0"/>
              </a:spcAft>
              <a:buClr>
                <a:srgbClr val="B31166"/>
              </a:buClr>
              <a:buSzPts val="1800"/>
              <a:buFont typeface="Noto Sans Symbols"/>
              <a:buChar char="★"/>
            </a:pPr>
            <a:r>
              <a:rPr lang="en" sz="1800"/>
              <a:t>It is an event driven language - “when user clicks here do this”</a:t>
            </a:r>
            <a:endParaRPr sz="1800"/>
          </a:p>
          <a:p>
            <a:pPr indent="-342900" lvl="0" marL="914400" rtl="0" algn="l">
              <a:spcBef>
                <a:spcPts val="1000"/>
              </a:spcBef>
              <a:spcAft>
                <a:spcPts val="0"/>
              </a:spcAft>
              <a:buClr>
                <a:srgbClr val="B31166"/>
              </a:buClr>
              <a:buSzPts val="1800"/>
              <a:buFont typeface="Noto Sans Symbols"/>
              <a:buChar char="★"/>
            </a:pPr>
            <a:r>
              <a:rPr lang="en" sz="1800"/>
              <a:t>Forgiving </a:t>
            </a:r>
            <a:r>
              <a:rPr b="1" lang="en" sz="1800"/>
              <a:t>but </a:t>
            </a:r>
            <a:r>
              <a:rPr lang="en" sz="1800"/>
              <a:t>surprising </a:t>
            </a:r>
            <a:endParaRPr sz="1800"/>
          </a:p>
          <a:p>
            <a:pPr indent="-342900" lvl="0" marL="914400" rtl="0" algn="l">
              <a:spcBef>
                <a:spcPts val="1000"/>
              </a:spcBef>
              <a:spcAft>
                <a:spcPts val="0"/>
              </a:spcAft>
              <a:buClr>
                <a:srgbClr val="B31166"/>
              </a:buClr>
              <a:buSzPts val="1800"/>
              <a:buFont typeface="Noto Sans Symbols"/>
              <a:buChar char="★"/>
            </a:pPr>
            <a:r>
              <a:rPr lang="en" sz="1800"/>
              <a:t>It’s also </a:t>
            </a:r>
            <a:r>
              <a:rPr lang="en" sz="1800"/>
              <a:t>asynchronous</a:t>
            </a:r>
            <a:r>
              <a:rPr lang="en" sz="1800"/>
              <a:t> and waits for instruction</a:t>
            </a:r>
            <a:endParaRPr sz="1800"/>
          </a:p>
          <a:p>
            <a:pPr indent="0" lvl="0" marL="0" rtl="0" algn="l">
              <a:spcBef>
                <a:spcPts val="100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idx="4294967295" type="title"/>
          </p:nvPr>
        </p:nvSpPr>
        <p:spPr>
          <a:xfrm>
            <a:off x="720000" y="322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a:t>
            </a:r>
            <a:endParaRPr/>
          </a:p>
        </p:txBody>
      </p:sp>
      <p:sp>
        <p:nvSpPr>
          <p:cNvPr id="389" name="Google Shape;389;p50"/>
          <p:cNvSpPr txBox="1"/>
          <p:nvPr>
            <p:ph idx="4294967295" type="body"/>
          </p:nvPr>
        </p:nvSpPr>
        <p:spPr>
          <a:xfrm>
            <a:off x="720000" y="1021049"/>
            <a:ext cx="7704000" cy="38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functions with HTML in a few ways:</a:t>
            </a:r>
            <a:endParaRPr sz="1800"/>
          </a:p>
          <a:p>
            <a:pPr indent="-342900" lvl="0" marL="914400" rtl="0" algn="l">
              <a:spcBef>
                <a:spcPts val="1000"/>
              </a:spcBef>
              <a:spcAft>
                <a:spcPts val="0"/>
              </a:spcAft>
              <a:buClr>
                <a:srgbClr val="B31166"/>
              </a:buClr>
              <a:buSzPts val="1800"/>
              <a:buFont typeface="Noto Sans Symbols"/>
              <a:buChar char="★"/>
            </a:pPr>
            <a:r>
              <a:rPr lang="en" sz="1800"/>
              <a:t>You can integrate it directly into the file </a:t>
            </a:r>
            <a:endParaRPr sz="1800"/>
          </a:p>
          <a:p>
            <a:pPr indent="-342900" lvl="1" marL="1371600" rtl="0" algn="l">
              <a:spcBef>
                <a:spcPts val="1000"/>
              </a:spcBef>
              <a:spcAft>
                <a:spcPts val="0"/>
              </a:spcAft>
              <a:buClr>
                <a:srgbClr val="F4CCCC"/>
              </a:buClr>
              <a:buSzPts val="1800"/>
              <a:buFont typeface="Noto Sans Symbols"/>
              <a:buChar char="○"/>
            </a:pPr>
            <a:r>
              <a:rPr lang="en" sz="1800"/>
              <a:t>&lt;script&gt;&lt;/script&gt;</a:t>
            </a:r>
            <a:endParaRPr sz="1800"/>
          </a:p>
          <a:p>
            <a:pPr indent="-342900" lvl="0" marL="914400" rtl="0" algn="l">
              <a:spcBef>
                <a:spcPts val="1000"/>
              </a:spcBef>
              <a:spcAft>
                <a:spcPts val="0"/>
              </a:spcAft>
              <a:buClr>
                <a:srgbClr val="B31166"/>
              </a:buClr>
              <a:buSzPts val="1800"/>
              <a:buFont typeface="Noto Sans Symbols"/>
              <a:buChar char="★"/>
            </a:pPr>
            <a:r>
              <a:rPr lang="en" sz="1800"/>
              <a:t>You can load it into the header, footer, or body</a:t>
            </a:r>
            <a:endParaRPr sz="1800"/>
          </a:p>
          <a:p>
            <a:pPr indent="-342900" lvl="1" marL="1371600" rtl="0" algn="l">
              <a:spcBef>
                <a:spcPts val="1000"/>
              </a:spcBef>
              <a:spcAft>
                <a:spcPts val="0"/>
              </a:spcAft>
              <a:buClr>
                <a:srgbClr val="F4CCCC"/>
              </a:buClr>
              <a:buSzPts val="1800"/>
              <a:buFont typeface="Noto Sans Symbols"/>
              <a:buChar char="○"/>
            </a:pPr>
            <a:r>
              <a:rPr lang="en" sz="1800"/>
              <a:t>&lt;head&gt; 					&lt;body&gt;</a:t>
            </a:r>
            <a:endParaRPr sz="1800"/>
          </a:p>
          <a:p>
            <a:pPr indent="0" lvl="0" marL="1371600" rtl="0" algn="l">
              <a:spcBef>
                <a:spcPts val="1000"/>
              </a:spcBef>
              <a:spcAft>
                <a:spcPts val="0"/>
              </a:spcAft>
              <a:buNone/>
            </a:pPr>
            <a:r>
              <a:rPr lang="en" sz="1800"/>
              <a:t>&lt;script&gt;&lt;/script&gt;			</a:t>
            </a:r>
            <a:r>
              <a:rPr lang="en" sz="1800"/>
              <a:t>&lt;script&gt;&lt;/script&gt;</a:t>
            </a:r>
            <a:endParaRPr sz="1800"/>
          </a:p>
          <a:p>
            <a:pPr indent="0" lvl="0" marL="1371600" rtl="0" algn="l">
              <a:spcBef>
                <a:spcPts val="1000"/>
              </a:spcBef>
              <a:spcAft>
                <a:spcPts val="0"/>
              </a:spcAft>
              <a:buNone/>
            </a:pPr>
            <a:r>
              <a:rPr lang="en" sz="1800"/>
              <a:t>&lt;/head&gt;					</a:t>
            </a:r>
            <a:r>
              <a:rPr lang="en" sz="1800"/>
              <a:t>&lt;/body&gt;</a:t>
            </a:r>
            <a:endParaRPr sz="1800"/>
          </a:p>
          <a:p>
            <a:pPr indent="-342900" lvl="0" marL="914400" rtl="0" algn="l">
              <a:lnSpc>
                <a:spcPct val="150000"/>
              </a:lnSpc>
              <a:spcBef>
                <a:spcPts val="1000"/>
              </a:spcBef>
              <a:spcAft>
                <a:spcPts val="0"/>
              </a:spcAft>
              <a:buClr>
                <a:srgbClr val="B31166"/>
              </a:buClr>
              <a:buSzPts val="1800"/>
              <a:buFont typeface="Noto Sans Symbols"/>
              <a:buChar char="★"/>
            </a:pPr>
            <a:r>
              <a:rPr lang="en" sz="1800"/>
              <a:t>Create a separate external script file - </a:t>
            </a:r>
            <a:r>
              <a:rPr lang="en" sz="1800" u="sng">
                <a:solidFill>
                  <a:schemeClr val="hlink"/>
                </a:solidFill>
                <a:hlinkClick r:id="rId3"/>
              </a:rPr>
              <a:t>script.js</a:t>
            </a:r>
            <a:endParaRPr sz="1800"/>
          </a:p>
          <a:p>
            <a:pPr indent="-342900" lvl="0" marL="914400" rtl="0" algn="l">
              <a:lnSpc>
                <a:spcPct val="115000"/>
              </a:lnSpc>
              <a:spcBef>
                <a:spcPts val="0"/>
              </a:spcBef>
              <a:spcAft>
                <a:spcPts val="0"/>
              </a:spcAft>
              <a:buClr>
                <a:srgbClr val="B31166"/>
              </a:buClr>
              <a:buSzPts val="1800"/>
              <a:buFont typeface="DM Sans"/>
              <a:buChar char="★"/>
            </a:pPr>
            <a:r>
              <a:rPr lang="en" sz="1800"/>
              <a:t>Example</a:t>
            </a:r>
            <a:r>
              <a:rPr lang="en" sz="1800"/>
              <a:t>: myFunction() {</a:t>
            </a:r>
            <a:r>
              <a:rPr lang="en" sz="1800">
                <a:solidFill>
                  <a:srgbClr val="00FFFF"/>
                </a:solidFill>
              </a:rPr>
              <a:t>everything in here is JS</a:t>
            </a:r>
            <a:r>
              <a:rPr lang="en" sz="1800"/>
              <a:t>} </a:t>
            </a:r>
            <a:endParaRPr sz="2500"/>
          </a:p>
          <a:p>
            <a:pPr indent="0" lvl="0" marL="0" rtl="0" algn="l">
              <a:spcBef>
                <a:spcPts val="10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Libraries</a:t>
            </a:r>
            <a:endParaRPr/>
          </a:p>
        </p:txBody>
      </p:sp>
      <p:sp>
        <p:nvSpPr>
          <p:cNvPr id="395" name="Google Shape;395;p51"/>
          <p:cNvSpPr txBox="1"/>
          <p:nvPr>
            <p:ph idx="4294967295" type="body"/>
          </p:nvPr>
        </p:nvSpPr>
        <p:spPr>
          <a:xfrm>
            <a:off x="720000" y="1215736"/>
            <a:ext cx="7704000" cy="3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Prewritten libraries</a:t>
            </a:r>
            <a:endParaRPr sz="1800"/>
          </a:p>
          <a:p>
            <a:pPr indent="-342900" lvl="0" marL="914400" rtl="0" algn="l">
              <a:spcBef>
                <a:spcPts val="1000"/>
              </a:spcBef>
              <a:spcAft>
                <a:spcPts val="0"/>
              </a:spcAft>
              <a:buClr>
                <a:srgbClr val="B31166"/>
              </a:buClr>
              <a:buSzPts val="1800"/>
              <a:buFont typeface="Noto Sans Symbols"/>
              <a:buChar char="★"/>
            </a:pPr>
            <a:r>
              <a:rPr lang="en" sz="1800"/>
              <a:t>Allows for quicker development </a:t>
            </a:r>
            <a:endParaRPr sz="1800"/>
          </a:p>
          <a:p>
            <a:pPr indent="-342900" lvl="1" marL="1371600" rtl="0" algn="l">
              <a:spcBef>
                <a:spcPts val="1000"/>
              </a:spcBef>
              <a:spcAft>
                <a:spcPts val="0"/>
              </a:spcAft>
              <a:buClr>
                <a:srgbClr val="F4CCCC"/>
              </a:buClr>
              <a:buSzPts val="1800"/>
              <a:buFont typeface="Noto Sans Symbols"/>
              <a:buChar char="○"/>
            </a:pPr>
            <a:r>
              <a:rPr lang="en" sz="1800"/>
              <a:t>Vanilla vs Libraries = from scratch vs. borrowing</a:t>
            </a:r>
            <a:endParaRPr sz="1800"/>
          </a:p>
          <a:p>
            <a:pPr indent="-342900" lvl="0" marL="914400" rtl="0" algn="l">
              <a:spcBef>
                <a:spcPts val="1000"/>
              </a:spcBef>
              <a:spcAft>
                <a:spcPts val="0"/>
              </a:spcAft>
              <a:buClr>
                <a:srgbClr val="B31166"/>
              </a:buClr>
              <a:buSzPts val="1800"/>
              <a:buFont typeface="Noto Sans Symbols"/>
              <a:buChar char="★"/>
            </a:pPr>
            <a:r>
              <a:rPr lang="en" sz="1800"/>
              <a:t>Created by a human - so there will be limitations  </a:t>
            </a:r>
            <a:endParaRPr sz="1800"/>
          </a:p>
          <a:p>
            <a:pPr indent="-342900" lvl="1" marL="1371600" rtl="0" algn="l">
              <a:spcBef>
                <a:spcPts val="1000"/>
              </a:spcBef>
              <a:spcAft>
                <a:spcPts val="0"/>
              </a:spcAft>
              <a:buClr>
                <a:srgbClr val="F4CCCC"/>
              </a:buClr>
              <a:buSzPts val="1800"/>
              <a:buFont typeface="Noto Sans Symbols"/>
              <a:buChar char="○"/>
            </a:pPr>
            <a:r>
              <a:rPr lang="en" sz="1800"/>
              <a:t>Sits on their server </a:t>
            </a:r>
            <a:endParaRPr sz="1800"/>
          </a:p>
          <a:p>
            <a:pPr indent="-342900" lvl="1" marL="1371600" rtl="0" algn="l">
              <a:spcBef>
                <a:spcPts val="1000"/>
              </a:spcBef>
              <a:spcAft>
                <a:spcPts val="0"/>
              </a:spcAft>
              <a:buClr>
                <a:srgbClr val="F4CCCC"/>
              </a:buClr>
              <a:buSzPts val="1800"/>
              <a:buFont typeface="Noto Sans Symbols"/>
              <a:buChar char="○"/>
            </a:pPr>
            <a:r>
              <a:rPr lang="en" sz="1800"/>
              <a:t>Always up-to-date</a:t>
            </a:r>
            <a:endParaRPr sz="1800"/>
          </a:p>
          <a:p>
            <a:pPr indent="-342900" lvl="1" marL="1371600" rtl="0" algn="l">
              <a:spcBef>
                <a:spcPts val="1000"/>
              </a:spcBef>
              <a:spcAft>
                <a:spcPts val="0"/>
              </a:spcAft>
              <a:buClr>
                <a:srgbClr val="F4CCCC"/>
              </a:buClr>
              <a:buSzPts val="1800"/>
              <a:buFont typeface="Noto Sans Symbols"/>
              <a:buChar char="○"/>
            </a:pPr>
            <a:r>
              <a:rPr lang="en" sz="1800"/>
              <a:t>Maintained elsewhere</a:t>
            </a:r>
            <a:endParaRPr sz="1800"/>
          </a:p>
          <a:p>
            <a:pPr indent="-342900" lvl="0" marL="914400" rtl="0" algn="l">
              <a:spcBef>
                <a:spcPts val="1000"/>
              </a:spcBef>
              <a:spcAft>
                <a:spcPts val="0"/>
              </a:spcAft>
              <a:buClr>
                <a:srgbClr val="B31166"/>
              </a:buClr>
              <a:buSzPts val="1800"/>
              <a:buFont typeface="Noto Sans Symbols"/>
              <a:buChar char="★"/>
            </a:pPr>
            <a:r>
              <a:rPr lang="en" sz="1800"/>
              <a:t>You still need to understand Javascript to use Javascript libraries of code</a:t>
            </a:r>
            <a:endParaRPr sz="1800"/>
          </a:p>
          <a:p>
            <a:pPr indent="0" lvl="0" marL="0" rtl="0" algn="l">
              <a:spcBef>
                <a:spcPts val="100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720000" y="353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Libraries</a:t>
            </a:r>
            <a:endParaRPr/>
          </a:p>
        </p:txBody>
      </p:sp>
      <p:sp>
        <p:nvSpPr>
          <p:cNvPr id="401" name="Google Shape;401;p52"/>
          <p:cNvSpPr txBox="1"/>
          <p:nvPr>
            <p:ph idx="4294967295" type="body"/>
          </p:nvPr>
        </p:nvSpPr>
        <p:spPr>
          <a:xfrm>
            <a:off x="720000" y="991900"/>
            <a:ext cx="7704000" cy="38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libraries are primarily used for data visuals + user experience:</a:t>
            </a:r>
            <a:endParaRPr sz="1800"/>
          </a:p>
          <a:p>
            <a:pPr indent="-342900" lvl="0" marL="457200" rtl="0" algn="l">
              <a:lnSpc>
                <a:spcPct val="150000"/>
              </a:lnSpc>
              <a:spcBef>
                <a:spcPts val="1000"/>
              </a:spcBef>
              <a:spcAft>
                <a:spcPts val="0"/>
              </a:spcAft>
              <a:buClr>
                <a:srgbClr val="B31166"/>
              </a:buClr>
              <a:buSzPts val="1800"/>
              <a:buChar char="★"/>
            </a:pPr>
            <a:r>
              <a:rPr lang="en" sz="1800"/>
              <a:t>Leaflet JS is a mapping library </a:t>
            </a:r>
            <a:endParaRPr sz="1700"/>
          </a:p>
          <a:p>
            <a:pPr indent="-342900" lvl="0" marL="457200" rtl="0" algn="l">
              <a:lnSpc>
                <a:spcPct val="150000"/>
              </a:lnSpc>
              <a:spcBef>
                <a:spcPts val="0"/>
              </a:spcBef>
              <a:spcAft>
                <a:spcPts val="0"/>
              </a:spcAft>
              <a:buClr>
                <a:srgbClr val="B31166"/>
              </a:buClr>
              <a:buSzPts val="1800"/>
              <a:buChar char="★"/>
            </a:pPr>
            <a:r>
              <a:rPr lang="en" sz="1800" u="sng">
                <a:solidFill>
                  <a:schemeClr val="hlink"/>
                </a:solidFill>
                <a:hlinkClick r:id="rId3"/>
              </a:rPr>
              <a:t>jQuery.js</a:t>
            </a:r>
            <a:r>
              <a:rPr lang="en" sz="1800"/>
              <a:t> used primarily for effects + animations</a:t>
            </a:r>
            <a:endParaRPr sz="1800"/>
          </a:p>
          <a:p>
            <a:pPr indent="-342900" lvl="0" marL="457200" rtl="0" algn="l">
              <a:lnSpc>
                <a:spcPct val="150000"/>
              </a:lnSpc>
              <a:spcBef>
                <a:spcPts val="0"/>
              </a:spcBef>
              <a:spcAft>
                <a:spcPts val="0"/>
              </a:spcAft>
              <a:buClr>
                <a:srgbClr val="B31166"/>
              </a:buClr>
              <a:buSzPts val="1800"/>
              <a:buChar char="★"/>
            </a:pPr>
            <a:r>
              <a:rPr lang="en" sz="1800" u="sng">
                <a:solidFill>
                  <a:schemeClr val="hlink"/>
                </a:solidFill>
                <a:hlinkClick r:id="rId4"/>
              </a:rPr>
              <a:t>D3.js</a:t>
            </a:r>
            <a:r>
              <a:rPr lang="en" sz="1800"/>
              <a:t> generally used for dynamic data visualization</a:t>
            </a:r>
            <a:endParaRPr sz="1800"/>
          </a:p>
          <a:p>
            <a:pPr indent="-342900" lvl="0" marL="457200" rtl="0" algn="l">
              <a:lnSpc>
                <a:spcPct val="150000"/>
              </a:lnSpc>
              <a:spcBef>
                <a:spcPts val="0"/>
              </a:spcBef>
              <a:spcAft>
                <a:spcPts val="0"/>
              </a:spcAft>
              <a:buClr>
                <a:srgbClr val="B31166"/>
              </a:buClr>
              <a:buSzPts val="1800"/>
              <a:buChar char="★"/>
            </a:pPr>
            <a:r>
              <a:rPr lang="en" sz="1800" u="sng">
                <a:solidFill>
                  <a:schemeClr val="hlink"/>
                </a:solidFill>
                <a:hlinkClick r:id="rId5"/>
              </a:rPr>
              <a:t>chart.js</a:t>
            </a:r>
            <a:r>
              <a:rPr lang="en" sz="1800"/>
              <a:t> for charts and graphics (easiest to learn)</a:t>
            </a:r>
            <a:endParaRPr sz="1800"/>
          </a:p>
          <a:p>
            <a:pPr indent="-342900" lvl="0" marL="457200" rtl="0" algn="l">
              <a:lnSpc>
                <a:spcPct val="150000"/>
              </a:lnSpc>
              <a:spcBef>
                <a:spcPts val="0"/>
              </a:spcBef>
              <a:spcAft>
                <a:spcPts val="0"/>
              </a:spcAft>
              <a:buClr>
                <a:srgbClr val="B31166"/>
              </a:buClr>
              <a:buSzPts val="1800"/>
              <a:buChar char="★"/>
            </a:pPr>
            <a:r>
              <a:rPr lang="en" sz="1800" u="sng">
                <a:solidFill>
                  <a:schemeClr val="hlink"/>
                </a:solidFill>
                <a:hlinkClick r:id="rId6"/>
              </a:rPr>
              <a:t>Popper.js</a:t>
            </a:r>
            <a:r>
              <a:rPr lang="en" sz="1800"/>
              <a:t> mostly used for popups and layovers</a:t>
            </a:r>
            <a:endParaRPr sz="1800"/>
          </a:p>
          <a:p>
            <a:pPr indent="-342900" lvl="0" marL="457200" rtl="0" algn="l">
              <a:lnSpc>
                <a:spcPct val="150000"/>
              </a:lnSpc>
              <a:spcBef>
                <a:spcPts val="0"/>
              </a:spcBef>
              <a:spcAft>
                <a:spcPts val="0"/>
              </a:spcAft>
              <a:buClr>
                <a:srgbClr val="B31166"/>
              </a:buClr>
              <a:buSzPts val="1800"/>
              <a:buChar char="★"/>
            </a:pPr>
            <a:r>
              <a:rPr lang="en" sz="1800" u="sng">
                <a:solidFill>
                  <a:schemeClr val="hlink"/>
                </a:solidFill>
                <a:hlinkClick r:id="rId7"/>
              </a:rPr>
              <a:t>Hammer.js</a:t>
            </a:r>
            <a:r>
              <a:rPr lang="en" sz="1800"/>
              <a:t> adds touch features (mobile apps/touchscreens)</a:t>
            </a:r>
            <a:endParaRPr sz="1800"/>
          </a:p>
          <a:p>
            <a:pPr indent="-342900" lvl="0" marL="457200" rtl="0" algn="l">
              <a:lnSpc>
                <a:spcPct val="150000"/>
              </a:lnSpc>
              <a:spcBef>
                <a:spcPts val="0"/>
              </a:spcBef>
              <a:spcAft>
                <a:spcPts val="0"/>
              </a:spcAft>
              <a:buClr>
                <a:srgbClr val="B31166"/>
              </a:buClr>
              <a:buSzPts val="1800"/>
              <a:buChar char="★"/>
            </a:pPr>
            <a:r>
              <a:rPr lang="en" sz="1800" u="sng">
                <a:solidFill>
                  <a:schemeClr val="hlink"/>
                </a:solidFill>
                <a:hlinkClick r:id="rId8"/>
              </a:rPr>
              <a:t>Bespoke.js</a:t>
            </a:r>
            <a:r>
              <a:rPr lang="en" sz="1800"/>
              <a:t> turns html into slide decks </a:t>
            </a:r>
            <a:endParaRPr sz="1800"/>
          </a:p>
          <a:p>
            <a:pPr indent="0" lvl="0" marL="0" rtl="0" algn="l">
              <a:spcBef>
                <a:spcPts val="10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Libraries</a:t>
            </a:r>
            <a:endParaRPr/>
          </a:p>
        </p:txBody>
      </p:sp>
      <p:sp>
        <p:nvSpPr>
          <p:cNvPr id="407" name="Google Shape;407;p53"/>
          <p:cNvSpPr txBox="1"/>
          <p:nvPr>
            <p:ph idx="1" type="subTitle"/>
          </p:nvPr>
        </p:nvSpPr>
        <p:spPr>
          <a:xfrm>
            <a:off x="4938650" y="1186175"/>
            <a:ext cx="3745200" cy="24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Why not use them?</a:t>
            </a:r>
            <a:endParaRPr sz="1800"/>
          </a:p>
          <a:p>
            <a:pPr indent="0" lvl="0" marL="0" rtl="0" algn="l">
              <a:spcBef>
                <a:spcPts val="0"/>
              </a:spcBef>
              <a:spcAft>
                <a:spcPts val="0"/>
              </a:spcAft>
              <a:buNone/>
            </a:pPr>
            <a:r>
              <a:t/>
            </a:r>
            <a:endParaRPr sz="1800"/>
          </a:p>
          <a:p>
            <a:pPr indent="-342900" lvl="0" marL="457200" rtl="0" algn="l">
              <a:lnSpc>
                <a:spcPct val="150000"/>
              </a:lnSpc>
              <a:spcBef>
                <a:spcPts val="0"/>
              </a:spcBef>
              <a:spcAft>
                <a:spcPts val="0"/>
              </a:spcAft>
              <a:buClr>
                <a:srgbClr val="B31166"/>
              </a:buClr>
              <a:buSzPts val="1800"/>
              <a:buChar char="❏"/>
            </a:pPr>
            <a:r>
              <a:rPr lang="en" sz="1800"/>
              <a:t>You give up some flexibility</a:t>
            </a:r>
            <a:endParaRPr sz="1800"/>
          </a:p>
          <a:p>
            <a:pPr indent="-342900" lvl="0" marL="457200" rtl="0" algn="l">
              <a:lnSpc>
                <a:spcPct val="150000"/>
              </a:lnSpc>
              <a:spcBef>
                <a:spcPts val="0"/>
              </a:spcBef>
              <a:spcAft>
                <a:spcPts val="0"/>
              </a:spcAft>
              <a:buClr>
                <a:srgbClr val="B31166"/>
              </a:buClr>
              <a:buSzPts val="1800"/>
              <a:buChar char="❏"/>
            </a:pPr>
            <a:r>
              <a:rPr lang="en" sz="1800"/>
              <a:t>Hard + complicated</a:t>
            </a:r>
            <a:endParaRPr sz="1800"/>
          </a:p>
          <a:p>
            <a:pPr indent="-342900" lvl="0" marL="457200" rtl="0" algn="l">
              <a:lnSpc>
                <a:spcPct val="150000"/>
              </a:lnSpc>
              <a:spcBef>
                <a:spcPts val="0"/>
              </a:spcBef>
              <a:spcAft>
                <a:spcPts val="0"/>
              </a:spcAft>
              <a:buClr>
                <a:srgbClr val="B31166"/>
              </a:buClr>
              <a:buSzPts val="1800"/>
              <a:buChar char="❏"/>
            </a:pPr>
            <a:r>
              <a:rPr lang="en" sz="1800"/>
              <a:t>NCBM (Not coded by me)</a:t>
            </a:r>
            <a:endParaRPr sz="1800"/>
          </a:p>
        </p:txBody>
      </p:sp>
      <p:sp>
        <p:nvSpPr>
          <p:cNvPr id="408" name="Google Shape;408;p53"/>
          <p:cNvSpPr txBox="1"/>
          <p:nvPr>
            <p:ph idx="2" type="subTitle"/>
          </p:nvPr>
        </p:nvSpPr>
        <p:spPr>
          <a:xfrm>
            <a:off x="460150" y="1186175"/>
            <a:ext cx="3745200" cy="32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do they work?</a:t>
            </a:r>
            <a:endParaRPr sz="1800"/>
          </a:p>
          <a:p>
            <a:pPr indent="0" lvl="0" marL="0" rtl="0" algn="l">
              <a:spcBef>
                <a:spcPts val="0"/>
              </a:spcBef>
              <a:spcAft>
                <a:spcPts val="0"/>
              </a:spcAft>
              <a:buNone/>
            </a:pPr>
            <a:r>
              <a:t/>
            </a:r>
            <a:endParaRPr sz="1800"/>
          </a:p>
          <a:p>
            <a:pPr indent="-342900" lvl="0" marL="457200" rtl="0" algn="l">
              <a:lnSpc>
                <a:spcPct val="150000"/>
              </a:lnSpc>
              <a:spcBef>
                <a:spcPts val="0"/>
              </a:spcBef>
              <a:spcAft>
                <a:spcPts val="0"/>
              </a:spcAft>
              <a:buClr>
                <a:srgbClr val="B31166"/>
              </a:buClr>
              <a:buSzPts val="1800"/>
              <a:buChar char="❏"/>
            </a:pPr>
            <a:r>
              <a:rPr lang="en" sz="1800"/>
              <a:t>Externally +</a:t>
            </a:r>
            <a:endParaRPr sz="1800"/>
          </a:p>
          <a:p>
            <a:pPr indent="-342900" lvl="0" marL="457200" rtl="0" algn="l">
              <a:lnSpc>
                <a:spcPct val="150000"/>
              </a:lnSpc>
              <a:spcBef>
                <a:spcPts val="0"/>
              </a:spcBef>
              <a:spcAft>
                <a:spcPts val="0"/>
              </a:spcAft>
              <a:buClr>
                <a:srgbClr val="B31166"/>
              </a:buClr>
              <a:buSzPts val="1800"/>
              <a:buChar char="❏"/>
            </a:pPr>
            <a:r>
              <a:rPr lang="en" sz="1800"/>
              <a:t>In the &lt;body&gt;&lt;/body&gt; +</a:t>
            </a:r>
            <a:endParaRPr sz="1800"/>
          </a:p>
          <a:p>
            <a:pPr indent="-342900" lvl="0" marL="457200" rtl="0" algn="l">
              <a:lnSpc>
                <a:spcPct val="150000"/>
              </a:lnSpc>
              <a:spcBef>
                <a:spcPts val="0"/>
              </a:spcBef>
              <a:spcAft>
                <a:spcPts val="0"/>
              </a:spcAft>
              <a:buClr>
                <a:srgbClr val="B31166"/>
              </a:buClr>
              <a:buSzPts val="1800"/>
              <a:buChar char="❏"/>
            </a:pPr>
            <a:r>
              <a:rPr lang="en" sz="1800"/>
              <a:t>In the &lt;head&gt;&lt;/head&gt;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Code is called externally, then you call file in head + call function in body</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Biography or Archaeology</a:t>
            </a:r>
            <a:endParaRPr/>
          </a:p>
        </p:txBody>
      </p:sp>
      <p:sp>
        <p:nvSpPr>
          <p:cNvPr id="259" name="Google Shape;259;p36"/>
          <p:cNvSpPr txBox="1"/>
          <p:nvPr/>
        </p:nvSpPr>
        <p:spPr>
          <a:xfrm>
            <a:off x="1109121" y="1215750"/>
            <a:ext cx="7314900" cy="341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Important concept in digital cultural </a:t>
            </a:r>
            <a:r>
              <a:rPr lang="en" sz="1800">
                <a:solidFill>
                  <a:schemeClr val="dk1"/>
                </a:solidFill>
                <a:latin typeface="DM Sans"/>
                <a:ea typeface="DM Sans"/>
                <a:cs typeface="DM Sans"/>
                <a:sym typeface="DM Sans"/>
              </a:rPr>
              <a:t>heritage</a:t>
            </a:r>
            <a:r>
              <a:rPr lang="en" sz="1800">
                <a:solidFill>
                  <a:schemeClr val="dk1"/>
                </a:solidFill>
                <a:latin typeface="DM Sans"/>
                <a:ea typeface="DM Sans"/>
                <a:cs typeface="DM Sans"/>
                <a:sym typeface="DM Sans"/>
              </a:rPr>
              <a:t> + pitching projects</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a:p>
            <a:pPr indent="0" lvl="0" marL="0" rtl="0" algn="l">
              <a:spcBef>
                <a:spcPts val="0"/>
              </a:spcBef>
              <a:spcAft>
                <a:spcPts val="0"/>
              </a:spcAft>
              <a:buNone/>
            </a:pPr>
            <a:r>
              <a:rPr b="1" lang="en" sz="1800">
                <a:solidFill>
                  <a:schemeClr val="dk1"/>
                </a:solidFill>
                <a:latin typeface="DM Sans"/>
                <a:ea typeface="DM Sans"/>
                <a:cs typeface="DM Sans"/>
                <a:sym typeface="DM Sans"/>
              </a:rPr>
              <a:t>Get to know your data before you use it!</a:t>
            </a:r>
            <a:endParaRPr b="1" sz="1800">
              <a:solidFill>
                <a:schemeClr val="dk1"/>
              </a:solidFill>
              <a:latin typeface="DM Sans"/>
              <a:ea typeface="DM Sans"/>
              <a:cs typeface="DM Sans"/>
              <a:sym typeface="DM Sans"/>
            </a:endParaRPr>
          </a:p>
          <a:p>
            <a:pPr indent="-342900" lvl="0" marL="457200" rtl="0" algn="l">
              <a:lnSpc>
                <a:spcPct val="15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Ask questions of it </a:t>
            </a:r>
            <a:endParaRPr sz="1800">
              <a:solidFill>
                <a:schemeClr val="dk1"/>
              </a:solidFill>
              <a:latin typeface="DM Sans"/>
              <a:ea typeface="DM Sans"/>
              <a:cs typeface="DM Sans"/>
              <a:sym typeface="DM Sans"/>
            </a:endParaRPr>
          </a:p>
          <a:p>
            <a:pPr indent="-342900" lvl="0" marL="457200" rtl="0" algn="l">
              <a:lnSpc>
                <a:spcPct val="150000"/>
              </a:lnSpc>
              <a:spcBef>
                <a:spcPts val="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Create background and origin + metadata</a:t>
            </a:r>
            <a:endParaRPr b="1" sz="1800">
              <a:solidFill>
                <a:schemeClr val="dk1"/>
              </a:solidFill>
              <a:latin typeface="DM Sans"/>
              <a:ea typeface="DM Sans"/>
              <a:cs typeface="DM Sans"/>
              <a:sym typeface="DM Sans"/>
            </a:endParaRPr>
          </a:p>
          <a:p>
            <a:pPr indent="0" lvl="0" marL="0" rtl="0" algn="l">
              <a:spcBef>
                <a:spcPts val="0"/>
              </a:spcBef>
              <a:spcAft>
                <a:spcPts val="0"/>
              </a:spcAft>
              <a:buNone/>
            </a:pPr>
            <a:r>
              <a:rPr lang="en" sz="1800">
                <a:solidFill>
                  <a:schemeClr val="dk1"/>
                </a:solidFill>
                <a:latin typeface="DM Sans"/>
                <a:ea typeface="DM Sans"/>
                <a:cs typeface="DM Sans"/>
                <a:sym typeface="DM Sans"/>
              </a:rPr>
              <a:t>Just like you would check on a human source of information always check your data.</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a:p>
            <a:pPr indent="0" lvl="0" marL="0" rtl="0" algn="l">
              <a:spcBef>
                <a:spcPts val="0"/>
              </a:spcBef>
              <a:spcAft>
                <a:spcPts val="0"/>
              </a:spcAft>
              <a:buNone/>
            </a:pPr>
            <a:r>
              <a:rPr lang="en" sz="1800">
                <a:solidFill>
                  <a:schemeClr val="dk1"/>
                </a:solidFill>
                <a:latin typeface="DM Sans"/>
                <a:ea typeface="DM Sans"/>
                <a:cs typeface="DM Sans"/>
                <a:sym typeface="DM Sans"/>
              </a:rPr>
              <a:t>Don’t take your data at face-value; assuming the first glance story is true is </a:t>
            </a:r>
            <a:r>
              <a:rPr lang="en" sz="1800">
                <a:solidFill>
                  <a:schemeClr val="dk1"/>
                </a:solidFill>
                <a:latin typeface="DM Sans"/>
                <a:ea typeface="DM Sans"/>
                <a:cs typeface="DM Sans"/>
                <a:sym typeface="DM Sans"/>
              </a:rPr>
              <a:t>naive. This is also important for version control</a:t>
            </a:r>
            <a:r>
              <a:rPr lang="en" sz="1800">
                <a:solidFill>
                  <a:schemeClr val="dk1"/>
                </a:solidFill>
                <a:latin typeface="DM Sans"/>
                <a:ea typeface="DM Sans"/>
                <a:cs typeface="DM Sans"/>
                <a:sym typeface="DM Sans"/>
              </a:rPr>
              <a:t> </a:t>
            </a:r>
            <a:endParaRPr sz="1800">
              <a:solidFill>
                <a:schemeClr val="dk1"/>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Libraries</a:t>
            </a:r>
            <a:endParaRPr/>
          </a:p>
        </p:txBody>
      </p:sp>
      <p:sp>
        <p:nvSpPr>
          <p:cNvPr id="414" name="Google Shape;414;p54"/>
          <p:cNvSpPr txBox="1"/>
          <p:nvPr/>
        </p:nvSpPr>
        <p:spPr>
          <a:xfrm>
            <a:off x="1400925" y="1247525"/>
            <a:ext cx="6636300" cy="326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Ways to succeed: </a:t>
            </a:r>
            <a:endParaRPr sz="1800">
              <a:solidFill>
                <a:schemeClr val="dk1"/>
              </a:solidFill>
              <a:latin typeface="DM Sans"/>
              <a:ea typeface="DM Sans"/>
              <a:cs typeface="DM Sans"/>
              <a:sym typeface="DM Sans"/>
            </a:endParaRPr>
          </a:p>
          <a:p>
            <a:pPr indent="-342900" lvl="1" marL="914400" rtl="0" algn="l">
              <a:lnSpc>
                <a:spcPct val="150000"/>
              </a:lnSpc>
              <a:spcBef>
                <a:spcPts val="1000"/>
              </a:spcBef>
              <a:spcAft>
                <a:spcPts val="0"/>
              </a:spcAft>
              <a:buClr>
                <a:srgbClr val="F4CCCC"/>
              </a:buClr>
              <a:buSzPts val="1800"/>
              <a:buFont typeface="DM Sans"/>
              <a:buChar char="○"/>
            </a:pPr>
            <a:r>
              <a:rPr b="1" lang="en" sz="1800">
                <a:solidFill>
                  <a:schemeClr val="dk1"/>
                </a:solidFill>
                <a:latin typeface="DM Sans"/>
                <a:ea typeface="DM Sans"/>
                <a:cs typeface="DM Sans"/>
                <a:sym typeface="DM Sans"/>
              </a:rPr>
              <a:t>Thoroughly read the documentation</a:t>
            </a:r>
            <a:r>
              <a:rPr lang="en" sz="1800">
                <a:solidFill>
                  <a:schemeClr val="dk1"/>
                </a:solidFill>
                <a:latin typeface="DM Sans"/>
                <a:ea typeface="DM Sans"/>
                <a:cs typeface="DM Sans"/>
                <a:sym typeface="DM Sans"/>
              </a:rPr>
              <a:t>: hit-or-miss depending on the quality of the documentation (made by humans, subject to variations)</a:t>
            </a:r>
            <a:endParaRPr sz="1800">
              <a:solidFill>
                <a:schemeClr val="dk1"/>
              </a:solidFill>
              <a:latin typeface="DM Sans"/>
              <a:ea typeface="DM Sans"/>
              <a:cs typeface="DM Sans"/>
              <a:sym typeface="DM Sans"/>
            </a:endParaRPr>
          </a:p>
          <a:p>
            <a:pPr indent="-342900" lvl="2" marL="1371600" rtl="0" algn="l">
              <a:lnSpc>
                <a:spcPct val="150000"/>
              </a:lnSpc>
              <a:spcBef>
                <a:spcPts val="0"/>
              </a:spcBef>
              <a:spcAft>
                <a:spcPts val="0"/>
              </a:spcAft>
              <a:buClr>
                <a:srgbClr val="EA9999"/>
              </a:buClr>
              <a:buSzPts val="1800"/>
              <a:buFont typeface="DM Sans"/>
              <a:buChar char="■"/>
            </a:pPr>
            <a:r>
              <a:rPr lang="en" sz="1800">
                <a:solidFill>
                  <a:schemeClr val="dk1"/>
                </a:solidFill>
                <a:latin typeface="DM Sans"/>
                <a:ea typeface="DM Sans"/>
                <a:cs typeface="DM Sans"/>
                <a:sym typeface="DM Sans"/>
              </a:rPr>
              <a:t>Leaflet has excellent documentation </a:t>
            </a:r>
            <a:endParaRPr sz="1800">
              <a:solidFill>
                <a:schemeClr val="dk1"/>
              </a:solidFill>
              <a:latin typeface="DM Sans"/>
              <a:ea typeface="DM Sans"/>
              <a:cs typeface="DM Sans"/>
              <a:sym typeface="DM Sans"/>
            </a:endParaRPr>
          </a:p>
          <a:p>
            <a:pPr indent="-342900" lvl="1" marL="914400" rtl="0" algn="l">
              <a:lnSpc>
                <a:spcPct val="150000"/>
              </a:lnSpc>
              <a:spcBef>
                <a:spcPts val="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Look for (and do) relevant tutorials</a:t>
            </a:r>
            <a:endParaRPr sz="1800">
              <a:solidFill>
                <a:schemeClr val="dk1"/>
              </a:solidFill>
              <a:latin typeface="DM Sans"/>
              <a:ea typeface="DM Sans"/>
              <a:cs typeface="DM Sans"/>
              <a:sym typeface="DM Sans"/>
            </a:endParaRPr>
          </a:p>
          <a:p>
            <a:pPr indent="-342900" lvl="1" marL="914400" rtl="0" algn="l">
              <a:lnSpc>
                <a:spcPct val="150000"/>
              </a:lnSpc>
              <a:spcBef>
                <a:spcPts val="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Use community to your advantage</a:t>
            </a:r>
            <a:endParaRPr sz="1800">
              <a:solidFill>
                <a:schemeClr val="dk1"/>
              </a:solidFill>
              <a:latin typeface="DM Sans"/>
              <a:ea typeface="DM Sans"/>
              <a:cs typeface="DM Sans"/>
              <a:sym typeface="DM Sans"/>
            </a:endParaRPr>
          </a:p>
          <a:p>
            <a:pPr indent="-342900" lvl="2" marL="1371600" rtl="0" algn="l">
              <a:lnSpc>
                <a:spcPct val="150000"/>
              </a:lnSpc>
              <a:spcBef>
                <a:spcPts val="0"/>
              </a:spcBef>
              <a:spcAft>
                <a:spcPts val="0"/>
              </a:spcAft>
              <a:buClr>
                <a:srgbClr val="EA9999"/>
              </a:buClr>
              <a:buSzPts val="1800"/>
              <a:buFont typeface="DM Sans"/>
              <a:buChar char="■"/>
            </a:pPr>
            <a:r>
              <a:rPr lang="en" sz="1800">
                <a:solidFill>
                  <a:schemeClr val="dk1"/>
                </a:solidFill>
                <a:latin typeface="DM Sans"/>
                <a:ea typeface="DM Sans"/>
                <a:cs typeface="DM Sans"/>
                <a:sym typeface="DM Sans"/>
              </a:rPr>
              <a:t>Get on stack overflow or reddit and ask</a:t>
            </a:r>
            <a:endParaRPr sz="1800">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Frameworks</a:t>
            </a:r>
            <a:endParaRPr/>
          </a:p>
        </p:txBody>
      </p:sp>
      <p:sp>
        <p:nvSpPr>
          <p:cNvPr id="420" name="Google Shape;420;p55"/>
          <p:cNvSpPr txBox="1"/>
          <p:nvPr/>
        </p:nvSpPr>
        <p:spPr>
          <a:xfrm>
            <a:off x="917050" y="1247525"/>
            <a:ext cx="7466100" cy="3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Frameworks are building applications</a:t>
            </a:r>
            <a:endParaRPr sz="1800">
              <a:solidFill>
                <a:schemeClr val="dk1"/>
              </a:solidFill>
              <a:latin typeface="DM Sans"/>
              <a:ea typeface="DM Sans"/>
              <a:cs typeface="DM Sans"/>
              <a:sym typeface="DM Sans"/>
            </a:endParaRPr>
          </a:p>
          <a:p>
            <a:pPr indent="-342900" lvl="0" marL="457200" rtl="0" algn="l">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Frameworks allow developer manipulation</a:t>
            </a:r>
            <a:endParaRPr sz="1800">
              <a:solidFill>
                <a:schemeClr val="dk1"/>
              </a:solidFill>
              <a:latin typeface="DM Sans"/>
              <a:ea typeface="DM Sans"/>
              <a:cs typeface="DM Sans"/>
              <a:sym typeface="DM Sans"/>
            </a:endParaRPr>
          </a:p>
          <a:p>
            <a:pPr indent="-342900" lvl="0" marL="457200" rtl="0" algn="l">
              <a:spcBef>
                <a:spcPts val="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Think of frameworks like building materials - readymade material </a:t>
            </a:r>
            <a:endParaRPr sz="1800">
              <a:solidFill>
                <a:schemeClr val="dk1"/>
              </a:solidFill>
              <a:latin typeface="DM Sans"/>
              <a:ea typeface="DM Sans"/>
              <a:cs typeface="DM Sans"/>
              <a:sym typeface="DM Sans"/>
            </a:endParaRPr>
          </a:p>
          <a:p>
            <a:pPr indent="-342900" lvl="1" marL="914400" rtl="0" algn="l">
              <a:spcBef>
                <a:spcPts val="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Construction = faster + saves money and time</a:t>
            </a:r>
            <a:endParaRPr sz="1800">
              <a:solidFill>
                <a:schemeClr val="dk1"/>
              </a:solidFill>
              <a:latin typeface="DM Sans"/>
              <a:ea typeface="DM Sans"/>
              <a:cs typeface="DM Sans"/>
              <a:sym typeface="DM Sans"/>
            </a:endParaRPr>
          </a:p>
          <a:p>
            <a:pPr indent="-342900" lvl="0" marL="457200" rtl="0" algn="l">
              <a:spcBef>
                <a:spcPts val="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Code is again prewritten</a:t>
            </a:r>
            <a:endParaRPr sz="1800">
              <a:solidFill>
                <a:schemeClr val="dk1"/>
              </a:solidFill>
              <a:latin typeface="DM Sans"/>
              <a:ea typeface="DM Sans"/>
              <a:cs typeface="DM Sans"/>
              <a:sym typeface="DM Sans"/>
            </a:endParaRPr>
          </a:p>
          <a:p>
            <a:pPr indent="-342900" lvl="0" marL="457200" rtl="0" algn="l">
              <a:spcBef>
                <a:spcPts val="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Mostly used for front-end development</a:t>
            </a:r>
            <a:endParaRPr sz="1800">
              <a:solidFill>
                <a:schemeClr val="dk1"/>
              </a:solidFill>
              <a:latin typeface="DM Sans"/>
              <a:ea typeface="DM Sans"/>
              <a:cs typeface="DM Sans"/>
              <a:sym typeface="DM Sans"/>
            </a:endParaRPr>
          </a:p>
          <a:p>
            <a:pPr indent="-342900" lvl="1" marL="914400" rtl="0" algn="l">
              <a:spcBef>
                <a:spcPts val="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Examples:</a:t>
            </a:r>
            <a:endParaRPr sz="1800">
              <a:solidFill>
                <a:schemeClr val="dk1"/>
              </a:solidFill>
              <a:latin typeface="DM Sans"/>
              <a:ea typeface="DM Sans"/>
              <a:cs typeface="DM Sans"/>
              <a:sym typeface="DM Sans"/>
            </a:endParaRPr>
          </a:p>
          <a:p>
            <a:pPr indent="-342900" lvl="2" marL="1371600" rtl="0" algn="l">
              <a:spcBef>
                <a:spcPts val="0"/>
              </a:spcBef>
              <a:spcAft>
                <a:spcPts val="0"/>
              </a:spcAft>
              <a:buClr>
                <a:srgbClr val="EA9999"/>
              </a:buClr>
              <a:buSzPts val="1800"/>
              <a:buFont typeface="DM Sans"/>
              <a:buChar char="■"/>
            </a:pPr>
            <a:r>
              <a:rPr lang="en" sz="1800">
                <a:solidFill>
                  <a:schemeClr val="dk1"/>
                </a:solidFill>
                <a:latin typeface="DM Sans"/>
                <a:ea typeface="DM Sans"/>
                <a:cs typeface="DM Sans"/>
                <a:sym typeface="DM Sans"/>
              </a:rPr>
              <a:t>Bootstrap</a:t>
            </a:r>
            <a:endParaRPr sz="1800">
              <a:solidFill>
                <a:schemeClr val="dk1"/>
              </a:solidFill>
              <a:latin typeface="DM Sans"/>
              <a:ea typeface="DM Sans"/>
              <a:cs typeface="DM Sans"/>
              <a:sym typeface="DM Sans"/>
            </a:endParaRPr>
          </a:p>
          <a:p>
            <a:pPr indent="-342900" lvl="2" marL="1371600" rtl="0" algn="l">
              <a:spcBef>
                <a:spcPts val="0"/>
              </a:spcBef>
              <a:spcAft>
                <a:spcPts val="0"/>
              </a:spcAft>
              <a:buClr>
                <a:srgbClr val="EA9999"/>
              </a:buClr>
              <a:buSzPts val="1800"/>
              <a:buFont typeface="DM Sans"/>
              <a:buChar char="■"/>
            </a:pPr>
            <a:r>
              <a:rPr lang="en" sz="1800">
                <a:solidFill>
                  <a:schemeClr val="dk1"/>
                </a:solidFill>
                <a:latin typeface="DM Sans"/>
                <a:ea typeface="DM Sans"/>
                <a:cs typeface="DM Sans"/>
                <a:sym typeface="DM Sans"/>
              </a:rPr>
              <a:t>Jekyll</a:t>
            </a:r>
            <a:endParaRPr sz="1800">
              <a:solidFill>
                <a:schemeClr val="dk1"/>
              </a:solidFill>
              <a:latin typeface="DM Sans"/>
              <a:ea typeface="DM Sans"/>
              <a:cs typeface="DM Sans"/>
              <a:sym typeface="DM Sans"/>
            </a:endParaRPr>
          </a:p>
          <a:p>
            <a:pPr indent="-342900" lvl="2" marL="1371600" rtl="0" algn="l">
              <a:spcBef>
                <a:spcPts val="0"/>
              </a:spcBef>
              <a:spcAft>
                <a:spcPts val="0"/>
              </a:spcAft>
              <a:buClr>
                <a:srgbClr val="EA9999"/>
              </a:buClr>
              <a:buSzPts val="1800"/>
              <a:buFont typeface="DM Sans"/>
              <a:buChar char="■"/>
            </a:pPr>
            <a:r>
              <a:rPr lang="en" sz="1800">
                <a:solidFill>
                  <a:schemeClr val="dk1"/>
                </a:solidFill>
                <a:latin typeface="DM Sans"/>
                <a:ea typeface="DM Sans"/>
                <a:cs typeface="DM Sans"/>
                <a:sym typeface="DM Sans"/>
              </a:rPr>
              <a:t>Gatsby</a:t>
            </a:r>
            <a:endParaRPr sz="1800">
              <a:solidFill>
                <a:schemeClr val="dk1"/>
              </a:solidFill>
              <a:latin typeface="DM Sans"/>
              <a:ea typeface="DM Sans"/>
              <a:cs typeface="DM Sans"/>
              <a:sym typeface="DM Sans"/>
            </a:endParaRPr>
          </a:p>
          <a:p>
            <a:pPr indent="-342900" lvl="2" marL="1371600" rtl="0" algn="l">
              <a:spcBef>
                <a:spcPts val="0"/>
              </a:spcBef>
              <a:spcAft>
                <a:spcPts val="0"/>
              </a:spcAft>
              <a:buClr>
                <a:srgbClr val="EA9999"/>
              </a:buClr>
              <a:buSzPts val="1800"/>
              <a:buFont typeface="DM Sans"/>
              <a:buChar char="■"/>
            </a:pPr>
            <a:r>
              <a:rPr lang="en" sz="1800">
                <a:solidFill>
                  <a:schemeClr val="dk1"/>
                </a:solidFill>
                <a:latin typeface="DM Sans"/>
                <a:ea typeface="DM Sans"/>
                <a:cs typeface="DM Sans"/>
                <a:sym typeface="DM Sans"/>
              </a:rPr>
              <a:t>Foundation</a:t>
            </a:r>
            <a:endParaRPr sz="1800">
              <a:solidFill>
                <a:schemeClr val="dk1"/>
              </a:solidFill>
              <a:latin typeface="DM Sans"/>
              <a:ea typeface="DM Sans"/>
              <a:cs typeface="DM Sans"/>
              <a:sym typeface="DM Sans"/>
            </a:endParaRPr>
          </a:p>
          <a:p>
            <a:pPr indent="0" lvl="0" marL="457200" rtl="0" algn="l">
              <a:spcBef>
                <a:spcPts val="1000"/>
              </a:spcBef>
              <a:spcAft>
                <a:spcPts val="1000"/>
              </a:spcAft>
              <a:buNone/>
            </a:pPr>
            <a:r>
              <a:t/>
            </a:r>
            <a:endParaRPr sz="1800">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6"/>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Frameworks</a:t>
            </a:r>
            <a:endParaRPr/>
          </a:p>
        </p:txBody>
      </p:sp>
      <p:sp>
        <p:nvSpPr>
          <p:cNvPr id="426" name="Google Shape;426;p56"/>
          <p:cNvSpPr txBox="1"/>
          <p:nvPr/>
        </p:nvSpPr>
        <p:spPr>
          <a:xfrm>
            <a:off x="1400925" y="1247525"/>
            <a:ext cx="6636300" cy="3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Frameworks are different from libraries</a:t>
            </a:r>
            <a:endParaRPr sz="1800">
              <a:solidFill>
                <a:schemeClr val="dk1"/>
              </a:solidFill>
              <a:latin typeface="DM Sans"/>
              <a:ea typeface="DM Sans"/>
              <a:cs typeface="DM Sans"/>
              <a:sym typeface="DM Sans"/>
            </a:endParaRPr>
          </a:p>
          <a:p>
            <a:pPr indent="-342900" lvl="0" marL="457200" rtl="0" algn="l">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Libraries are power tools </a:t>
            </a:r>
            <a:endParaRPr sz="1800">
              <a:solidFill>
                <a:schemeClr val="dk1"/>
              </a:solidFill>
              <a:latin typeface="DM Sans"/>
              <a:ea typeface="DM Sans"/>
              <a:cs typeface="DM Sans"/>
              <a:sym typeface="DM Sans"/>
            </a:endParaRPr>
          </a:p>
          <a:p>
            <a:pPr indent="-342900" lvl="1" marL="9144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Frameworks are components and blueprints</a:t>
            </a:r>
            <a:endParaRPr sz="1800">
              <a:solidFill>
                <a:schemeClr val="dk1"/>
              </a:solidFill>
              <a:latin typeface="DM Sans"/>
              <a:ea typeface="DM Sans"/>
              <a:cs typeface="DM Sans"/>
              <a:sym typeface="DM Sans"/>
            </a:endParaRPr>
          </a:p>
          <a:p>
            <a:pPr indent="0" lvl="0" marL="0" rtl="0" algn="l">
              <a:spcBef>
                <a:spcPts val="1000"/>
              </a:spcBef>
              <a:spcAft>
                <a:spcPts val="0"/>
              </a:spcAft>
              <a:buNone/>
            </a:pPr>
            <a:r>
              <a:rPr lang="en" sz="1800">
                <a:solidFill>
                  <a:schemeClr val="dk1"/>
                </a:solidFill>
                <a:latin typeface="DM Sans"/>
                <a:ea typeface="DM Sans"/>
                <a:cs typeface="DM Sans"/>
                <a:sym typeface="DM Sans"/>
              </a:rPr>
              <a:t>They all share the same concepts:</a:t>
            </a:r>
            <a:endParaRPr sz="1800">
              <a:solidFill>
                <a:schemeClr val="dk1"/>
              </a:solidFill>
              <a:latin typeface="DM Sans"/>
              <a:ea typeface="DM Sans"/>
              <a:cs typeface="DM Sans"/>
              <a:sym typeface="DM Sans"/>
            </a:endParaRPr>
          </a:p>
          <a:p>
            <a:pPr indent="-342900" lvl="0" marL="457200" rtl="0" algn="l">
              <a:spcBef>
                <a:spcPts val="1000"/>
              </a:spcBef>
              <a:spcAft>
                <a:spcPts val="0"/>
              </a:spcAft>
              <a:buClr>
                <a:srgbClr val="B31166"/>
              </a:buClr>
              <a:buSzPts val="1800"/>
              <a:buFont typeface="DM Sans"/>
              <a:buAutoNum type="arabicPeriod"/>
            </a:pPr>
            <a:r>
              <a:rPr lang="en" sz="1800">
                <a:solidFill>
                  <a:schemeClr val="dk1"/>
                </a:solidFill>
                <a:latin typeface="DM Sans"/>
                <a:ea typeface="DM Sans"/>
                <a:cs typeface="DM Sans"/>
                <a:sym typeface="DM Sans"/>
              </a:rPr>
              <a:t>Components - </a:t>
            </a:r>
            <a:r>
              <a:rPr lang="en" sz="1800">
                <a:solidFill>
                  <a:schemeClr val="dk1"/>
                </a:solidFill>
                <a:latin typeface="DM Sans"/>
                <a:ea typeface="DM Sans"/>
                <a:cs typeface="DM Sans"/>
                <a:sym typeface="DM Sans"/>
              </a:rPr>
              <a:t>reusable</a:t>
            </a:r>
            <a:r>
              <a:rPr lang="en" sz="1800">
                <a:solidFill>
                  <a:schemeClr val="dk1"/>
                </a:solidFill>
                <a:latin typeface="DM Sans"/>
                <a:ea typeface="DM Sans"/>
                <a:cs typeface="DM Sans"/>
                <a:sym typeface="DM Sans"/>
              </a:rPr>
              <a:t> building blocks</a:t>
            </a:r>
            <a:endParaRPr sz="1800">
              <a:solidFill>
                <a:schemeClr val="dk1"/>
              </a:solidFill>
              <a:latin typeface="DM Sans"/>
              <a:ea typeface="DM Sans"/>
              <a:cs typeface="DM Sans"/>
              <a:sym typeface="DM Sans"/>
            </a:endParaRPr>
          </a:p>
          <a:p>
            <a:pPr indent="-342900" lvl="0" marL="457200" rtl="0" algn="l">
              <a:spcBef>
                <a:spcPts val="0"/>
              </a:spcBef>
              <a:spcAft>
                <a:spcPts val="0"/>
              </a:spcAft>
              <a:buClr>
                <a:srgbClr val="B31166"/>
              </a:buClr>
              <a:buSzPts val="1800"/>
              <a:buFont typeface="DM Sans"/>
              <a:buAutoNum type="arabicPeriod"/>
            </a:pPr>
            <a:r>
              <a:rPr lang="en" sz="1800">
                <a:solidFill>
                  <a:schemeClr val="dk1"/>
                </a:solidFill>
                <a:latin typeface="DM Sans"/>
                <a:ea typeface="DM Sans"/>
                <a:cs typeface="DM Sans"/>
                <a:sym typeface="DM Sans"/>
              </a:rPr>
              <a:t>Management - tracked data as it changes</a:t>
            </a:r>
            <a:endParaRPr sz="1800">
              <a:solidFill>
                <a:schemeClr val="dk1"/>
              </a:solidFill>
              <a:latin typeface="DM Sans"/>
              <a:ea typeface="DM Sans"/>
              <a:cs typeface="DM Sans"/>
              <a:sym typeface="DM Sans"/>
            </a:endParaRPr>
          </a:p>
          <a:p>
            <a:pPr indent="-342900" lvl="0" marL="457200" rtl="0" algn="l">
              <a:spcBef>
                <a:spcPts val="0"/>
              </a:spcBef>
              <a:spcAft>
                <a:spcPts val="0"/>
              </a:spcAft>
              <a:buClr>
                <a:srgbClr val="B31166"/>
              </a:buClr>
              <a:buSzPts val="1800"/>
              <a:buFont typeface="DM Sans"/>
              <a:buAutoNum type="arabicPeriod"/>
            </a:pPr>
            <a:r>
              <a:rPr lang="en" sz="1800">
                <a:solidFill>
                  <a:schemeClr val="dk1"/>
                </a:solidFill>
                <a:latin typeface="DM Sans"/>
                <a:ea typeface="DM Sans"/>
                <a:cs typeface="DM Sans"/>
                <a:sym typeface="DM Sans"/>
              </a:rPr>
              <a:t>Routing - multi-page application</a:t>
            </a:r>
            <a:endParaRPr sz="1800">
              <a:solidFill>
                <a:schemeClr val="dk1"/>
              </a:solidFill>
              <a:latin typeface="DM Sans"/>
              <a:ea typeface="DM Sans"/>
              <a:cs typeface="DM Sans"/>
              <a:sym typeface="DM Sans"/>
            </a:endParaRPr>
          </a:p>
          <a:p>
            <a:pPr indent="-342900" lvl="0" marL="457200" rtl="0" algn="l">
              <a:spcBef>
                <a:spcPts val="0"/>
              </a:spcBef>
              <a:spcAft>
                <a:spcPts val="0"/>
              </a:spcAft>
              <a:buClr>
                <a:srgbClr val="B31166"/>
              </a:buClr>
              <a:buSzPts val="1800"/>
              <a:buFont typeface="DM Sans"/>
              <a:buAutoNum type="arabicPeriod"/>
            </a:pPr>
            <a:r>
              <a:rPr lang="en" sz="1800">
                <a:solidFill>
                  <a:schemeClr val="dk1"/>
                </a:solidFill>
                <a:latin typeface="DM Sans"/>
                <a:ea typeface="DM Sans"/>
                <a:cs typeface="DM Sans"/>
                <a:sym typeface="DM Sans"/>
              </a:rPr>
              <a:t>Reactivity - UI automatically updates </a:t>
            </a:r>
            <a:endParaRPr sz="1800">
              <a:solidFill>
                <a:schemeClr val="dk1"/>
              </a:solidFill>
              <a:latin typeface="DM Sans"/>
              <a:ea typeface="DM Sans"/>
              <a:cs typeface="DM Sans"/>
              <a:sym typeface="DM Sans"/>
            </a:endParaRPr>
          </a:p>
          <a:p>
            <a:pPr indent="0" lvl="0" marL="457200" rtl="0" algn="l">
              <a:spcBef>
                <a:spcPts val="1000"/>
              </a:spcBef>
              <a:spcAft>
                <a:spcPts val="1000"/>
              </a:spcAft>
              <a:buNone/>
            </a:pPr>
            <a:r>
              <a:t/>
            </a:r>
            <a:endParaRPr sz="1800">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1284000" y="2571750"/>
            <a:ext cx="6576000" cy="11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JavaScript is messy and that’s ok. Break stuff and have fun. Trial and error is what it’s all about. JavaScript is the paintbrush for the web.</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720000" y="31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Rapid Development Pitch Websites</a:t>
            </a:r>
            <a:endParaRPr/>
          </a:p>
        </p:txBody>
      </p:sp>
      <p:sp>
        <p:nvSpPr>
          <p:cNvPr id="437" name="Google Shape;437;p58"/>
          <p:cNvSpPr txBox="1"/>
          <p:nvPr>
            <p:ph idx="1" type="body"/>
          </p:nvPr>
        </p:nvSpPr>
        <p:spPr>
          <a:xfrm>
            <a:off x="720000" y="1028250"/>
            <a:ext cx="7704000" cy="3881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B31166"/>
              </a:buClr>
              <a:buSzPts val="1700"/>
              <a:buChar char="★"/>
            </a:pPr>
            <a:r>
              <a:rPr lang="en" sz="1700"/>
              <a:t>The website should contain a landing page and several sub pages.</a:t>
            </a:r>
            <a:endParaRPr sz="1700"/>
          </a:p>
          <a:p>
            <a:pPr indent="-336550" lvl="0" marL="457200" rtl="0" algn="l">
              <a:lnSpc>
                <a:spcPct val="115000"/>
              </a:lnSpc>
              <a:spcBef>
                <a:spcPts val="0"/>
              </a:spcBef>
              <a:spcAft>
                <a:spcPts val="0"/>
              </a:spcAft>
              <a:buClr>
                <a:srgbClr val="B31166"/>
              </a:buClr>
              <a:buSzPts val="1700"/>
              <a:buChar char="★"/>
            </a:pPr>
            <a:r>
              <a:rPr lang="en" sz="1700"/>
              <a:t>Each sub page should correspond to one of the sections in the vision document</a:t>
            </a:r>
            <a:endParaRPr sz="1700"/>
          </a:p>
          <a:p>
            <a:pPr indent="-336550" lvl="1" marL="914400" rtl="0" algn="l">
              <a:lnSpc>
                <a:spcPct val="115000"/>
              </a:lnSpc>
              <a:spcBef>
                <a:spcPts val="0"/>
              </a:spcBef>
              <a:spcAft>
                <a:spcPts val="0"/>
              </a:spcAft>
              <a:buClr>
                <a:srgbClr val="EA9999"/>
              </a:buClr>
              <a:buSzPts val="1700"/>
              <a:buChar char="○"/>
            </a:pPr>
            <a:r>
              <a:rPr lang="en" sz="1700"/>
              <a:t>Think about Data, Deliverables, etc</a:t>
            </a:r>
            <a:endParaRPr sz="1700"/>
          </a:p>
          <a:p>
            <a:pPr indent="-336550" lvl="0" marL="457200" rtl="0" algn="l">
              <a:lnSpc>
                <a:spcPct val="115000"/>
              </a:lnSpc>
              <a:spcBef>
                <a:spcPts val="0"/>
              </a:spcBef>
              <a:spcAft>
                <a:spcPts val="0"/>
              </a:spcAft>
              <a:buClr>
                <a:srgbClr val="B31166"/>
              </a:buClr>
              <a:buSzPts val="1700"/>
              <a:buChar char="★"/>
            </a:pPr>
            <a:r>
              <a:rPr lang="en" sz="1700"/>
              <a:t>You should also have a sub page for “the team” with a pic and a bio for each of the team members.</a:t>
            </a:r>
            <a:endParaRPr sz="1700"/>
          </a:p>
          <a:p>
            <a:pPr indent="-336550" lvl="0" marL="457200" rtl="0" algn="l">
              <a:lnSpc>
                <a:spcPct val="115000"/>
              </a:lnSpc>
              <a:spcBef>
                <a:spcPts val="0"/>
              </a:spcBef>
              <a:spcAft>
                <a:spcPts val="0"/>
              </a:spcAft>
              <a:buClr>
                <a:srgbClr val="B31166"/>
              </a:buClr>
              <a:buSzPts val="1700"/>
              <a:buChar char="★"/>
            </a:pPr>
            <a:r>
              <a:rPr lang="en" sz="1700"/>
              <a:t>Have all of these files on a GitHub repository.</a:t>
            </a:r>
            <a:endParaRPr sz="1700"/>
          </a:p>
          <a:p>
            <a:pPr indent="-336550" lvl="0" marL="457200" rtl="0" algn="l">
              <a:lnSpc>
                <a:spcPct val="115000"/>
              </a:lnSpc>
              <a:spcBef>
                <a:spcPts val="0"/>
              </a:spcBef>
              <a:spcAft>
                <a:spcPts val="0"/>
              </a:spcAft>
              <a:buClr>
                <a:srgbClr val="B31166"/>
              </a:buClr>
              <a:buSzPts val="1700"/>
              <a:buChar char="★"/>
            </a:pPr>
            <a:r>
              <a:rPr lang="en" sz="1700"/>
              <a:t>Publish the files to the web using GitHub Pages.</a:t>
            </a:r>
            <a:endParaRPr sz="1700"/>
          </a:p>
          <a:p>
            <a:pPr indent="-336550" lvl="0" marL="457200" rtl="0" algn="l">
              <a:lnSpc>
                <a:spcPct val="115000"/>
              </a:lnSpc>
              <a:spcBef>
                <a:spcPts val="0"/>
              </a:spcBef>
              <a:spcAft>
                <a:spcPts val="0"/>
              </a:spcAft>
              <a:buClr>
                <a:srgbClr val="B31166"/>
              </a:buClr>
              <a:buSzPts val="1700"/>
              <a:buChar char="★"/>
            </a:pPr>
            <a:r>
              <a:rPr lang="en" sz="1700"/>
              <a:t>Use a front end framework (</a:t>
            </a:r>
            <a:r>
              <a:rPr lang="en" sz="1700" u="sng">
                <a:hlinkClick r:id="rId3"/>
              </a:rPr>
              <a:t>Bootstrap</a:t>
            </a:r>
            <a:r>
              <a:rPr lang="en" sz="1700"/>
              <a:t>, </a:t>
            </a:r>
            <a:r>
              <a:rPr lang="en" sz="1700" u="sng">
                <a:hlinkClick r:id="rId4"/>
              </a:rPr>
              <a:t>Foundation</a:t>
            </a:r>
            <a:r>
              <a:rPr lang="en" sz="1700"/>
              <a:t>) to create the site. </a:t>
            </a:r>
            <a:endParaRPr sz="1700"/>
          </a:p>
          <a:p>
            <a:pPr indent="-336550" lvl="0" marL="457200" rtl="0" algn="l">
              <a:lnSpc>
                <a:spcPct val="115000"/>
              </a:lnSpc>
              <a:spcBef>
                <a:spcPts val="0"/>
              </a:spcBef>
              <a:spcAft>
                <a:spcPts val="0"/>
              </a:spcAft>
              <a:buClr>
                <a:srgbClr val="B31166"/>
              </a:buClr>
              <a:buSzPts val="1700"/>
              <a:buChar char="★"/>
            </a:pPr>
            <a:r>
              <a:rPr lang="en" sz="1700"/>
              <a:t>You are welcome to use a template for your front-end framework. </a:t>
            </a:r>
            <a:endParaRPr sz="1700"/>
          </a:p>
          <a:p>
            <a:pPr indent="-336550" lvl="1" marL="914400" rtl="0" algn="l">
              <a:lnSpc>
                <a:spcPct val="115000"/>
              </a:lnSpc>
              <a:spcBef>
                <a:spcPts val="0"/>
              </a:spcBef>
              <a:spcAft>
                <a:spcPts val="0"/>
              </a:spcAft>
              <a:buClr>
                <a:srgbClr val="EA9999"/>
              </a:buClr>
              <a:buSzPts val="1700"/>
              <a:buChar char="○"/>
            </a:pPr>
            <a:r>
              <a:rPr lang="en" sz="1700"/>
              <a:t>Here is a </a:t>
            </a:r>
            <a:r>
              <a:rPr lang="en" sz="1700" u="sng">
                <a:hlinkClick r:id="rId5"/>
              </a:rPr>
              <a:t>cheat sheet</a:t>
            </a:r>
            <a:r>
              <a:rPr lang="en" sz="1700"/>
              <a:t> for Bootstrap and a </a:t>
            </a:r>
            <a:r>
              <a:rPr lang="en" sz="1700" u="sng">
                <a:hlinkClick r:id="rId6"/>
              </a:rPr>
              <a:t>guide</a:t>
            </a:r>
            <a:r>
              <a:rPr lang="en" sz="1700"/>
              <a:t> to Foundation. </a:t>
            </a:r>
            <a:endParaRPr sz="1700"/>
          </a:p>
          <a:p>
            <a:pPr indent="-336550" lvl="0" marL="457200" rtl="0" algn="l">
              <a:lnSpc>
                <a:spcPct val="115000"/>
              </a:lnSpc>
              <a:spcBef>
                <a:spcPts val="0"/>
              </a:spcBef>
              <a:spcAft>
                <a:spcPts val="0"/>
              </a:spcAft>
              <a:buClr>
                <a:srgbClr val="B31166"/>
              </a:buClr>
              <a:buSzPts val="1700"/>
              <a:buChar char="★"/>
            </a:pPr>
            <a:r>
              <a:rPr lang="en" sz="1700"/>
              <a:t>Add additional content beyond the original vision document as you see fit.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Ask Questions!</a:t>
            </a:r>
            <a:endParaRPr/>
          </a:p>
        </p:txBody>
      </p:sp>
      <p:sp>
        <p:nvSpPr>
          <p:cNvPr id="265" name="Google Shape;265;p37"/>
          <p:cNvSpPr txBox="1"/>
          <p:nvPr>
            <p:ph idx="4294967295" type="body"/>
          </p:nvPr>
        </p:nvSpPr>
        <p:spPr>
          <a:xfrm>
            <a:off x="720000" y="1149511"/>
            <a:ext cx="7704000" cy="3454500"/>
          </a:xfrm>
          <a:prstGeom prst="rect">
            <a:avLst/>
          </a:prstGeom>
        </p:spPr>
        <p:txBody>
          <a:bodyPr anchorCtr="0" anchor="t" bIns="91425" lIns="91425" spcFirstLastPara="1" rIns="91425" wrap="square" tIns="91425">
            <a:noAutofit/>
          </a:bodyPr>
          <a:lstStyle/>
          <a:p>
            <a:pPr indent="-342900" lvl="0" marL="685800" rtl="0" algn="l">
              <a:lnSpc>
                <a:spcPct val="150000"/>
              </a:lnSpc>
              <a:spcBef>
                <a:spcPts val="1400"/>
              </a:spcBef>
              <a:spcAft>
                <a:spcPts val="0"/>
              </a:spcAft>
              <a:buClr>
                <a:schemeClr val="dk1"/>
              </a:buClr>
              <a:buSzPts val="1800"/>
              <a:buFont typeface="DM Sans"/>
              <a:buAutoNum type="arabicPeriod"/>
            </a:pPr>
            <a:r>
              <a:rPr b="1" lang="en" sz="1800"/>
              <a:t>Where </a:t>
            </a:r>
            <a:r>
              <a:rPr lang="en" sz="1800"/>
              <a:t>did it come from?</a:t>
            </a:r>
            <a:endParaRPr sz="1800"/>
          </a:p>
          <a:p>
            <a:pPr indent="-342900" lvl="0" marL="685800" rtl="0" algn="l">
              <a:lnSpc>
                <a:spcPct val="150000"/>
              </a:lnSpc>
              <a:spcBef>
                <a:spcPts val="0"/>
              </a:spcBef>
              <a:spcAft>
                <a:spcPts val="0"/>
              </a:spcAft>
              <a:buClr>
                <a:schemeClr val="dk1"/>
              </a:buClr>
              <a:buSzPts val="1800"/>
              <a:buFont typeface="DM Sans"/>
              <a:buAutoNum type="arabicPeriod"/>
            </a:pPr>
            <a:r>
              <a:rPr b="1" lang="en" sz="1800"/>
              <a:t>Who</a:t>
            </a:r>
            <a:r>
              <a:rPr lang="en" sz="1800"/>
              <a:t> collected it?</a:t>
            </a:r>
            <a:endParaRPr sz="1800"/>
          </a:p>
          <a:p>
            <a:pPr indent="-342900" lvl="0" marL="685800" rtl="0" algn="l">
              <a:lnSpc>
                <a:spcPct val="150000"/>
              </a:lnSpc>
              <a:spcBef>
                <a:spcPts val="0"/>
              </a:spcBef>
              <a:spcAft>
                <a:spcPts val="0"/>
              </a:spcAft>
              <a:buClr>
                <a:schemeClr val="dk1"/>
              </a:buClr>
              <a:buSzPts val="1800"/>
              <a:buFont typeface="DM Sans"/>
              <a:buAutoNum type="arabicPeriod"/>
            </a:pPr>
            <a:r>
              <a:rPr b="1" lang="en" sz="1800"/>
              <a:t>How</a:t>
            </a:r>
            <a:r>
              <a:rPr lang="en" sz="1800"/>
              <a:t> was it collected?</a:t>
            </a:r>
            <a:endParaRPr sz="1800"/>
          </a:p>
          <a:p>
            <a:pPr indent="-342900" lvl="0" marL="685800" rtl="0" algn="l">
              <a:lnSpc>
                <a:spcPct val="150000"/>
              </a:lnSpc>
              <a:spcBef>
                <a:spcPts val="0"/>
              </a:spcBef>
              <a:spcAft>
                <a:spcPts val="0"/>
              </a:spcAft>
              <a:buClr>
                <a:schemeClr val="dk1"/>
              </a:buClr>
              <a:buSzPts val="1800"/>
              <a:buFont typeface="DM Sans"/>
              <a:buAutoNum type="arabicPeriod"/>
            </a:pPr>
            <a:r>
              <a:rPr lang="en" sz="1800"/>
              <a:t>Most importantly, </a:t>
            </a:r>
            <a:r>
              <a:rPr b="1" lang="en" sz="1800"/>
              <a:t>why</a:t>
            </a:r>
            <a:r>
              <a:rPr lang="en" sz="1800"/>
              <a:t> was it collected?</a:t>
            </a:r>
            <a:endParaRPr sz="1800"/>
          </a:p>
          <a:p>
            <a:pPr indent="0" lvl="0" marL="0" rtl="0" algn="l">
              <a:lnSpc>
                <a:spcPct val="115000"/>
              </a:lnSpc>
              <a:spcBef>
                <a:spcPts val="1400"/>
              </a:spcBef>
              <a:spcAft>
                <a:spcPts val="0"/>
              </a:spcAft>
              <a:buNone/>
            </a:pPr>
            <a:r>
              <a:rPr lang="en" sz="1800"/>
              <a:t>Data isn’t just about numbers but how those numbers got there in the first place…</a:t>
            </a:r>
            <a:endParaRPr sz="1800"/>
          </a:p>
          <a:p>
            <a:pPr indent="0" lvl="0" marL="0" rtl="0" algn="ctr">
              <a:lnSpc>
                <a:spcPct val="115000"/>
              </a:lnSpc>
              <a:spcBef>
                <a:spcPts val="1400"/>
              </a:spcBef>
              <a:spcAft>
                <a:spcPts val="0"/>
              </a:spcAft>
              <a:buNone/>
            </a:pPr>
            <a:r>
              <a:rPr b="1" lang="en" sz="1800">
                <a:solidFill>
                  <a:srgbClr val="B31166"/>
                </a:solidFill>
              </a:rPr>
              <a:t>Data is not objective nor is it neutral</a:t>
            </a:r>
            <a:endParaRPr b="1" sz="1800">
              <a:solidFill>
                <a:srgbClr val="B31166"/>
              </a:solidFill>
            </a:endParaRPr>
          </a:p>
          <a:p>
            <a:pPr indent="0" lvl="0" marL="0" rtl="0" algn="l">
              <a:spcBef>
                <a:spcPts val="14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1284000" y="-51650"/>
            <a:ext cx="6576000" cy="11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Version Control</a:t>
            </a:r>
            <a:endParaRPr sz="3500"/>
          </a:p>
        </p:txBody>
      </p:sp>
      <p:pic>
        <p:nvPicPr>
          <p:cNvPr descr="Image result for always sunny in philadelphia pepe silvia" id="271" name="Google Shape;271;p38"/>
          <p:cNvPicPr preferRelativeResize="0"/>
          <p:nvPr/>
        </p:nvPicPr>
        <p:blipFill rotWithShape="1">
          <a:blip r:embed="rId3">
            <a:alphaModFix/>
          </a:blip>
          <a:srcRect b="0" l="0" r="0" t="0"/>
          <a:stretch/>
        </p:blipFill>
        <p:spPr>
          <a:xfrm>
            <a:off x="1486152" y="1244396"/>
            <a:ext cx="6171676" cy="46287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idx="4294967295"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 </a:t>
            </a:r>
            <a:endParaRPr/>
          </a:p>
        </p:txBody>
      </p:sp>
      <p:sp>
        <p:nvSpPr>
          <p:cNvPr id="277" name="Google Shape;277;p39"/>
          <p:cNvSpPr txBox="1"/>
          <p:nvPr>
            <p:ph idx="4294967295" type="body"/>
          </p:nvPr>
        </p:nvSpPr>
        <p:spPr>
          <a:xfrm>
            <a:off x="904000" y="1371400"/>
            <a:ext cx="4732800" cy="3416400"/>
          </a:xfrm>
          <a:prstGeom prst="rect">
            <a:avLst/>
          </a:prstGeom>
        </p:spPr>
        <p:txBody>
          <a:bodyPr anchorCtr="0" anchor="t" bIns="91425" lIns="91425" spcFirstLastPara="1" rIns="91425" wrap="square" tIns="91425">
            <a:noAutofit/>
          </a:bodyPr>
          <a:lstStyle/>
          <a:p>
            <a:pPr indent="-368300" lvl="0" marL="342900" rtl="0" algn="l">
              <a:lnSpc>
                <a:spcPct val="90000"/>
              </a:lnSpc>
              <a:spcBef>
                <a:spcPts val="0"/>
              </a:spcBef>
              <a:spcAft>
                <a:spcPts val="0"/>
              </a:spcAft>
              <a:buClr>
                <a:srgbClr val="B31166"/>
              </a:buClr>
              <a:buSzPts val="1680"/>
              <a:buFont typeface="DM Sans"/>
              <a:buChar char="★"/>
            </a:pPr>
            <a:r>
              <a:rPr b="1" lang="en" sz="2000"/>
              <a:t>Distributed VCS</a:t>
            </a:r>
            <a:endParaRPr sz="2200"/>
          </a:p>
          <a:p>
            <a:pPr indent="-311150" lvl="1" marL="742950" rtl="0" algn="l">
              <a:lnSpc>
                <a:spcPct val="90000"/>
              </a:lnSpc>
              <a:spcBef>
                <a:spcPts val="1000"/>
              </a:spcBef>
              <a:spcAft>
                <a:spcPts val="0"/>
              </a:spcAft>
              <a:buClr>
                <a:srgbClr val="F4CCCC"/>
              </a:buClr>
              <a:buSzPts val="1680"/>
              <a:buFont typeface="DM Sans"/>
              <a:buChar char="○"/>
            </a:pPr>
            <a:r>
              <a:rPr lang="en" sz="2000"/>
              <a:t>Tracks Changes</a:t>
            </a:r>
            <a:endParaRPr sz="2000"/>
          </a:p>
          <a:p>
            <a:pPr indent="-311150" lvl="1" marL="742950" rtl="0" algn="l">
              <a:lnSpc>
                <a:spcPct val="90000"/>
              </a:lnSpc>
              <a:spcBef>
                <a:spcPts val="1000"/>
              </a:spcBef>
              <a:spcAft>
                <a:spcPts val="0"/>
              </a:spcAft>
              <a:buClr>
                <a:srgbClr val="F4CCCC"/>
              </a:buClr>
              <a:buSzPts val="1680"/>
              <a:buFont typeface="DM Sans"/>
              <a:buChar char="○"/>
            </a:pPr>
            <a:r>
              <a:rPr lang="en" sz="2000"/>
              <a:t>Collaborative</a:t>
            </a:r>
            <a:endParaRPr sz="2000"/>
          </a:p>
          <a:p>
            <a:pPr indent="-368300" lvl="0" marL="342900" rtl="0" algn="l">
              <a:lnSpc>
                <a:spcPct val="90000"/>
              </a:lnSpc>
              <a:spcBef>
                <a:spcPts val="1000"/>
              </a:spcBef>
              <a:spcAft>
                <a:spcPts val="0"/>
              </a:spcAft>
              <a:buClr>
                <a:srgbClr val="B31166"/>
              </a:buClr>
              <a:buSzPts val="1680"/>
              <a:buFont typeface="DM Sans"/>
              <a:buChar char="★"/>
            </a:pPr>
            <a:r>
              <a:rPr lang="en" sz="2000"/>
              <a:t>Popular </a:t>
            </a:r>
            <a:endParaRPr sz="2200"/>
          </a:p>
          <a:p>
            <a:pPr indent="-311150" lvl="1" marL="742950" rtl="0" algn="l">
              <a:lnSpc>
                <a:spcPct val="90000"/>
              </a:lnSpc>
              <a:spcBef>
                <a:spcPts val="1000"/>
              </a:spcBef>
              <a:spcAft>
                <a:spcPts val="0"/>
              </a:spcAft>
              <a:buClr>
                <a:srgbClr val="F4CCCC"/>
              </a:buClr>
              <a:buSzPts val="1680"/>
              <a:buFont typeface="DM Sans"/>
              <a:buChar char="○"/>
            </a:pPr>
            <a:r>
              <a:rPr b="1" lang="en" sz="2000" u="sng">
                <a:hlinkClick r:id="rId3"/>
              </a:rPr>
              <a:t>87% of Stack Overflow Users</a:t>
            </a:r>
            <a:endParaRPr sz="2000"/>
          </a:p>
          <a:p>
            <a:pPr indent="-368300" lvl="0" marL="342900" rtl="0" algn="l">
              <a:lnSpc>
                <a:spcPct val="90000"/>
              </a:lnSpc>
              <a:spcBef>
                <a:spcPts val="1000"/>
              </a:spcBef>
              <a:spcAft>
                <a:spcPts val="0"/>
              </a:spcAft>
              <a:buClr>
                <a:srgbClr val="B31166"/>
              </a:buClr>
              <a:buSzPts val="1680"/>
              <a:buFont typeface="DM Sans"/>
              <a:buChar char="★"/>
            </a:pPr>
            <a:r>
              <a:rPr lang="en" sz="2000"/>
              <a:t>Underlying Basis for GitHub</a:t>
            </a:r>
            <a:endParaRPr sz="2000" u="sng">
              <a:hlinkClick r:id="rId4"/>
            </a:endParaRPr>
          </a:p>
          <a:p>
            <a:pPr indent="0" lvl="0" marL="0" rtl="0" algn="l">
              <a:spcBef>
                <a:spcPts val="0"/>
              </a:spcBef>
              <a:spcAft>
                <a:spcPts val="0"/>
              </a:spcAft>
              <a:buNone/>
            </a:pPr>
            <a:r>
              <a:t/>
            </a:r>
            <a:endParaRPr/>
          </a:p>
        </p:txBody>
      </p:sp>
      <p:pic>
        <p:nvPicPr>
          <p:cNvPr id="278" name="Google Shape;278;p39" title="git_original_logo_icon_146509.png"/>
          <p:cNvPicPr preferRelativeResize="0"/>
          <p:nvPr/>
        </p:nvPicPr>
        <p:blipFill>
          <a:blip r:embed="rId5">
            <a:alphaModFix/>
          </a:blip>
          <a:stretch>
            <a:fillRect/>
          </a:stretch>
        </p:blipFill>
        <p:spPr>
          <a:xfrm>
            <a:off x="5670925" y="1191825"/>
            <a:ext cx="2759850" cy="275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124325" y="643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a:t>
            </a:r>
            <a:endParaRPr/>
          </a:p>
        </p:txBody>
      </p:sp>
      <p:pic>
        <p:nvPicPr>
          <p:cNvPr id="284" name="Google Shape;284;p40" title="GitHub_Invertocat_Light.png"/>
          <p:cNvPicPr preferRelativeResize="0"/>
          <p:nvPr/>
        </p:nvPicPr>
        <p:blipFill>
          <a:blip r:embed="rId3">
            <a:alphaModFix/>
          </a:blip>
          <a:stretch>
            <a:fillRect/>
          </a:stretch>
        </p:blipFill>
        <p:spPr>
          <a:xfrm>
            <a:off x="6758546" y="2749325"/>
            <a:ext cx="2047700" cy="2012475"/>
          </a:xfrm>
          <a:prstGeom prst="rect">
            <a:avLst/>
          </a:prstGeom>
          <a:noFill/>
          <a:ln>
            <a:noFill/>
          </a:ln>
        </p:spPr>
      </p:pic>
      <p:pic>
        <p:nvPicPr>
          <p:cNvPr id="285" name="Google Shape;285;p40" title="class-act.png"/>
          <p:cNvPicPr preferRelativeResize="0"/>
          <p:nvPr/>
        </p:nvPicPr>
        <p:blipFill>
          <a:blip r:embed="rId4">
            <a:alphaModFix/>
          </a:blip>
          <a:stretch>
            <a:fillRect/>
          </a:stretch>
        </p:blipFill>
        <p:spPr>
          <a:xfrm>
            <a:off x="5533150" y="696525"/>
            <a:ext cx="1932500" cy="1932500"/>
          </a:xfrm>
          <a:prstGeom prst="rect">
            <a:avLst/>
          </a:prstGeom>
          <a:noFill/>
          <a:ln>
            <a:noFill/>
          </a:ln>
        </p:spPr>
      </p:pic>
      <p:sp>
        <p:nvSpPr>
          <p:cNvPr id="286" name="Google Shape;286;p40"/>
          <p:cNvSpPr txBox="1"/>
          <p:nvPr/>
        </p:nvSpPr>
        <p:spPr>
          <a:xfrm>
            <a:off x="1109130" y="1215750"/>
            <a:ext cx="3882300" cy="3416400"/>
          </a:xfrm>
          <a:prstGeom prst="rect">
            <a:avLst/>
          </a:prstGeom>
          <a:noFill/>
          <a:ln>
            <a:noFill/>
          </a:ln>
        </p:spPr>
        <p:txBody>
          <a:bodyPr anchorCtr="0" anchor="ctr" bIns="45700" lIns="91425" spcFirstLastPara="1" rIns="91425" wrap="square" tIns="45700">
            <a:normAutofit/>
          </a:bodyPr>
          <a:lstStyle/>
          <a:p>
            <a:pPr indent="-375920" lvl="0" marL="342900" rtl="0" algn="l">
              <a:spcBef>
                <a:spcPts val="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What Is GitHub?</a:t>
            </a:r>
            <a:endParaRPr sz="1800">
              <a:solidFill>
                <a:schemeClr val="dk1"/>
              </a:solidFill>
              <a:latin typeface="DM Sans"/>
              <a:ea typeface="DM Sans"/>
              <a:cs typeface="DM Sans"/>
              <a:sym typeface="DM Sans"/>
            </a:endParaRPr>
          </a:p>
          <a:p>
            <a:pPr indent="-328930" lvl="1" marL="742950" rtl="0" algn="l">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git – Version Control</a:t>
            </a:r>
            <a:endParaRPr sz="1800">
              <a:solidFill>
                <a:schemeClr val="dk1"/>
              </a:solidFill>
              <a:latin typeface="DM Sans"/>
              <a:ea typeface="DM Sans"/>
              <a:cs typeface="DM Sans"/>
              <a:sym typeface="DM Sans"/>
            </a:endParaRPr>
          </a:p>
          <a:p>
            <a:pPr indent="-328930" lvl="1" marL="742950" rtl="0" algn="l">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Hosting</a:t>
            </a:r>
            <a:endParaRPr sz="1800">
              <a:solidFill>
                <a:schemeClr val="dk1"/>
              </a:solidFill>
              <a:latin typeface="DM Sans"/>
              <a:ea typeface="DM Sans"/>
              <a:cs typeface="DM Sans"/>
              <a:sym typeface="DM Sans"/>
            </a:endParaRPr>
          </a:p>
          <a:p>
            <a:pPr indent="-328930" lvl="1" marL="742950" rtl="0" algn="l">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Software Development</a:t>
            </a:r>
            <a:endParaRPr sz="1800">
              <a:solidFill>
                <a:schemeClr val="dk1"/>
              </a:solidFill>
              <a:latin typeface="DM Sans"/>
              <a:ea typeface="DM Sans"/>
              <a:cs typeface="DM Sans"/>
              <a:sym typeface="DM Sans"/>
            </a:endParaRPr>
          </a:p>
          <a:p>
            <a:pPr indent="-375920" lvl="0" marL="342900" rtl="0" algn="l">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But Wait, There’s More!</a:t>
            </a:r>
            <a:endParaRPr sz="1800">
              <a:solidFill>
                <a:schemeClr val="dk1"/>
              </a:solidFill>
              <a:latin typeface="DM Sans"/>
              <a:ea typeface="DM Sans"/>
              <a:cs typeface="DM Sans"/>
              <a:sym typeface="DM Sans"/>
            </a:endParaRPr>
          </a:p>
          <a:p>
            <a:pPr indent="-318769" lvl="1" marL="742950" rtl="0" algn="l">
              <a:lnSpc>
                <a:spcPct val="90000"/>
              </a:lnSpc>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Community </a:t>
            </a:r>
            <a:endParaRPr sz="1800">
              <a:solidFill>
                <a:schemeClr val="dk1"/>
              </a:solidFill>
              <a:latin typeface="DM Sans"/>
              <a:ea typeface="DM Sans"/>
              <a:cs typeface="DM Sans"/>
              <a:sym typeface="DM Sans"/>
            </a:endParaRPr>
          </a:p>
          <a:p>
            <a:pPr indent="-318769" lvl="1" marL="742950" rtl="0" algn="l">
              <a:lnSpc>
                <a:spcPct val="90000"/>
              </a:lnSpc>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Professional Capital</a:t>
            </a:r>
            <a:endParaRPr sz="1800">
              <a:solidFill>
                <a:schemeClr val="dk1"/>
              </a:solidFill>
              <a:latin typeface="DM Sans"/>
              <a:ea typeface="DM Sans"/>
              <a:cs typeface="DM Sans"/>
              <a:sym typeface="DM Sans"/>
            </a:endParaRPr>
          </a:p>
          <a:p>
            <a:pPr indent="-318769" lvl="1" marL="742950" rtl="0" algn="l">
              <a:lnSpc>
                <a:spcPct val="90000"/>
              </a:lnSpc>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Openness</a:t>
            </a:r>
            <a:endParaRPr sz="1800">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720000" y="207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Terms </a:t>
            </a:r>
            <a:endParaRPr/>
          </a:p>
        </p:txBody>
      </p:sp>
      <p:sp>
        <p:nvSpPr>
          <p:cNvPr id="292" name="Google Shape;292;p41"/>
          <p:cNvSpPr txBox="1"/>
          <p:nvPr>
            <p:ph idx="1" type="body"/>
          </p:nvPr>
        </p:nvSpPr>
        <p:spPr>
          <a:xfrm>
            <a:off x="577225" y="855524"/>
            <a:ext cx="7846800" cy="621300"/>
          </a:xfrm>
          <a:prstGeom prst="rect">
            <a:avLst/>
          </a:prstGeom>
        </p:spPr>
        <p:txBody>
          <a:bodyPr anchorCtr="0" anchor="t" bIns="91425" lIns="91425" spcFirstLastPara="1" rIns="91425" wrap="square" tIns="91425">
            <a:noAutofit/>
          </a:bodyPr>
          <a:lstStyle/>
          <a:p>
            <a:pPr indent="-368300" lvl="0" marL="342900" rtl="0" algn="l">
              <a:lnSpc>
                <a:spcPct val="115000"/>
              </a:lnSpc>
              <a:spcBef>
                <a:spcPts val="0"/>
              </a:spcBef>
              <a:spcAft>
                <a:spcPts val="0"/>
              </a:spcAft>
              <a:buClr>
                <a:srgbClr val="B31166"/>
              </a:buClr>
              <a:buSzPts val="1840"/>
              <a:buFont typeface="DM Sans"/>
              <a:buChar char="★"/>
            </a:pPr>
            <a:r>
              <a:rPr b="1" lang="en" sz="1600">
                <a:latin typeface="Century Gothic"/>
                <a:ea typeface="Century Gothic"/>
                <a:cs typeface="Century Gothic"/>
                <a:sym typeface="Century Gothic"/>
              </a:rPr>
              <a:t>Repository</a:t>
            </a:r>
            <a:r>
              <a:rPr lang="en" sz="1600">
                <a:latin typeface="Century Gothic"/>
                <a:ea typeface="Century Gothic"/>
                <a:cs typeface="Century Gothic"/>
                <a:sym typeface="Century Gothic"/>
              </a:rPr>
              <a:t>: The project</a:t>
            </a:r>
            <a:endParaRPr sz="1600">
              <a:latin typeface="Century Gothic"/>
              <a:ea typeface="Century Gothic"/>
              <a:cs typeface="Century Gothic"/>
              <a:sym typeface="Century Gothic"/>
            </a:endParaRPr>
          </a:p>
          <a:p>
            <a:pPr indent="-353060" lvl="0" marL="342900" rtl="0" algn="l">
              <a:lnSpc>
                <a:spcPct val="100000"/>
              </a:lnSpc>
              <a:spcBef>
                <a:spcPts val="1000"/>
              </a:spcBef>
              <a:spcAft>
                <a:spcPts val="0"/>
              </a:spcAft>
              <a:buClr>
                <a:srgbClr val="B31166"/>
              </a:buClr>
              <a:buSzPts val="1600"/>
              <a:buFont typeface="DM Sans"/>
              <a:buChar char="★"/>
            </a:pPr>
            <a:r>
              <a:rPr b="1" lang="en" sz="1600">
                <a:latin typeface="Century Gothic"/>
                <a:ea typeface="Century Gothic"/>
                <a:cs typeface="Century Gothic"/>
                <a:sym typeface="Century Gothic"/>
              </a:rPr>
              <a:t>Branch: </a:t>
            </a:r>
            <a:r>
              <a:rPr lang="en" sz="1600">
                <a:latin typeface="Century Gothic"/>
                <a:ea typeface="Century Gothic"/>
                <a:cs typeface="Century Gothic"/>
                <a:sym typeface="Century Gothic"/>
              </a:rPr>
              <a:t>An independent line of development in a repo</a:t>
            </a:r>
            <a:endParaRPr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Fork</a:t>
            </a:r>
            <a:r>
              <a:rPr lang="en" sz="1600">
                <a:latin typeface="Century Gothic"/>
                <a:ea typeface="Century Gothic"/>
                <a:cs typeface="Century Gothic"/>
                <a:sym typeface="Century Gothic"/>
              </a:rPr>
              <a:t>: Distinct copy of a repository</a:t>
            </a:r>
            <a:endParaRPr b="1"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Clone</a:t>
            </a:r>
            <a:r>
              <a:rPr lang="en" sz="1600">
                <a:latin typeface="Century Gothic"/>
                <a:ea typeface="Century Gothic"/>
                <a:cs typeface="Century Gothic"/>
                <a:sym typeface="Century Gothic"/>
              </a:rPr>
              <a:t>: Copying all files from a repository to your local machine</a:t>
            </a:r>
            <a:endParaRPr b="1"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Fetch</a:t>
            </a:r>
            <a:r>
              <a:rPr lang="en" sz="1600">
                <a:latin typeface="Century Gothic"/>
                <a:ea typeface="Century Gothic"/>
                <a:cs typeface="Century Gothic"/>
                <a:sym typeface="Century Gothic"/>
              </a:rPr>
              <a:t>: Look for differences between the GitHub.com and local repository</a:t>
            </a:r>
            <a:endParaRPr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Pull:</a:t>
            </a:r>
            <a:r>
              <a:rPr lang="en" sz="1600">
                <a:latin typeface="Century Gothic"/>
                <a:ea typeface="Century Gothic"/>
                <a:cs typeface="Century Gothic"/>
                <a:sym typeface="Century Gothic"/>
              </a:rPr>
              <a:t> Pulling differences from a GitHub repo onto a local repo </a:t>
            </a:r>
            <a:endParaRPr b="1"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Commit</a:t>
            </a:r>
            <a:r>
              <a:rPr lang="en" sz="1600">
                <a:latin typeface="Century Gothic"/>
                <a:ea typeface="Century Gothic"/>
                <a:cs typeface="Century Gothic"/>
                <a:sym typeface="Century Gothic"/>
              </a:rPr>
              <a:t>: Prepares the latest changes of the local  repo to be submitted to the GitHub repository. Requires a descriptive message.</a:t>
            </a:r>
            <a:endParaRPr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Push:</a:t>
            </a:r>
            <a:r>
              <a:rPr lang="en" sz="1600">
                <a:latin typeface="Century Gothic"/>
                <a:ea typeface="Century Gothic"/>
                <a:cs typeface="Century Gothic"/>
                <a:sym typeface="Century Gothic"/>
              </a:rPr>
              <a:t> Pushing your changes onto the GitHub.com Repository. </a:t>
            </a:r>
            <a:endParaRPr b="1" sz="1600">
              <a:latin typeface="Century Gothic"/>
              <a:ea typeface="Century Gothic"/>
              <a:cs typeface="Century Gothic"/>
              <a:sym typeface="Century Gothic"/>
            </a:endParaRPr>
          </a:p>
          <a:p>
            <a:pPr indent="-368300" lvl="0" marL="342900" rtl="0" algn="l">
              <a:lnSpc>
                <a:spcPct val="100000"/>
              </a:lnSpc>
              <a:spcBef>
                <a:spcPts val="1000"/>
              </a:spcBef>
              <a:spcAft>
                <a:spcPts val="0"/>
              </a:spcAft>
              <a:buClr>
                <a:srgbClr val="B31166"/>
              </a:buClr>
              <a:buSzPts val="1840"/>
              <a:buFont typeface="DM Sans"/>
              <a:buChar char="★"/>
            </a:pPr>
            <a:r>
              <a:rPr b="1" lang="en" sz="1600">
                <a:latin typeface="Century Gothic"/>
                <a:ea typeface="Century Gothic"/>
                <a:cs typeface="Century Gothic"/>
                <a:sym typeface="Century Gothic"/>
              </a:rPr>
              <a:t>Pull Request</a:t>
            </a:r>
            <a:r>
              <a:rPr lang="en" sz="1600">
                <a:latin typeface="Century Gothic"/>
                <a:ea typeface="Century Gothic"/>
                <a:cs typeface="Century Gothic"/>
                <a:sym typeface="Century Gothic"/>
              </a:rPr>
              <a:t>: A request by to merge the code from two repositories. </a:t>
            </a:r>
            <a:endParaRPr b="1" sz="1600">
              <a:latin typeface="Century Gothic"/>
              <a:ea typeface="Century Gothic"/>
              <a:cs typeface="Century Gothic"/>
              <a:sym typeface="Century Gothic"/>
            </a:endParaRPr>
          </a:p>
          <a:p>
            <a:pPr indent="0" lvl="0" marL="0" rtl="0" algn="l">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720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GitHub</a:t>
            </a:r>
            <a:endParaRPr/>
          </a:p>
        </p:txBody>
      </p:sp>
      <p:pic>
        <p:nvPicPr>
          <p:cNvPr id="298" name="Google Shape;298;p42" title="GitHub_Invertocat_Light.png"/>
          <p:cNvPicPr preferRelativeResize="0"/>
          <p:nvPr/>
        </p:nvPicPr>
        <p:blipFill>
          <a:blip r:embed="rId3">
            <a:alphaModFix/>
          </a:blip>
          <a:stretch>
            <a:fillRect/>
          </a:stretch>
        </p:blipFill>
        <p:spPr>
          <a:xfrm>
            <a:off x="6901821" y="2267475"/>
            <a:ext cx="2047700" cy="2012475"/>
          </a:xfrm>
          <a:prstGeom prst="rect">
            <a:avLst/>
          </a:prstGeom>
          <a:noFill/>
          <a:ln>
            <a:noFill/>
          </a:ln>
        </p:spPr>
      </p:pic>
      <p:sp>
        <p:nvSpPr>
          <p:cNvPr id="299" name="Google Shape;299;p42"/>
          <p:cNvSpPr txBox="1"/>
          <p:nvPr/>
        </p:nvSpPr>
        <p:spPr>
          <a:xfrm>
            <a:off x="914550" y="863550"/>
            <a:ext cx="7882500" cy="39219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For coding:</a:t>
            </a:r>
            <a:endParaRPr sz="1800">
              <a:solidFill>
                <a:schemeClr val="dk1"/>
              </a:solidFill>
              <a:latin typeface="DM Sans"/>
              <a:ea typeface="DM Sans"/>
              <a:cs typeface="DM Sans"/>
              <a:sym typeface="DM Sans"/>
            </a:endParaRPr>
          </a:p>
          <a:p>
            <a:pPr indent="-342900" lvl="0" marL="457200" rtl="0" algn="l">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Make sure you’re working in GitHub Desktop</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Use VSC for edits and changes</a:t>
            </a:r>
            <a:endParaRPr sz="1800">
              <a:solidFill>
                <a:schemeClr val="dk1"/>
              </a:solidFill>
              <a:latin typeface="DM Sans"/>
              <a:ea typeface="DM Sans"/>
              <a:cs typeface="DM Sans"/>
              <a:sym typeface="DM Sans"/>
            </a:endParaRPr>
          </a:p>
          <a:p>
            <a:pPr indent="-318769" lvl="1" marL="742950" rtl="0" algn="l">
              <a:lnSpc>
                <a:spcPct val="90000"/>
              </a:lnSpc>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Don’t code on web version</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Web is for Repository management</a:t>
            </a:r>
            <a:endParaRPr sz="1800">
              <a:solidFill>
                <a:schemeClr val="dk1"/>
              </a:solidFill>
              <a:latin typeface="DM Sans"/>
              <a:ea typeface="DM Sans"/>
              <a:cs typeface="DM Sans"/>
              <a:sym typeface="DM Sans"/>
            </a:endParaRPr>
          </a:p>
          <a:p>
            <a:pPr indent="0" lvl="0" marL="0" rtl="0" algn="l">
              <a:lnSpc>
                <a:spcPct val="90000"/>
              </a:lnSpc>
              <a:spcBef>
                <a:spcPts val="1000"/>
              </a:spcBef>
              <a:spcAft>
                <a:spcPts val="0"/>
              </a:spcAft>
              <a:buNone/>
            </a:pPr>
            <a:r>
              <a:t/>
            </a:r>
            <a:endParaRPr sz="1800">
              <a:solidFill>
                <a:schemeClr val="dk1"/>
              </a:solidFill>
              <a:latin typeface="DM Sans"/>
              <a:ea typeface="DM Sans"/>
              <a:cs typeface="DM Sans"/>
              <a:sym typeface="DM Sans"/>
            </a:endParaRPr>
          </a:p>
          <a:p>
            <a:pPr indent="0" lvl="0" marL="0" rtl="0" algn="l">
              <a:lnSpc>
                <a:spcPct val="90000"/>
              </a:lnSpc>
              <a:spcBef>
                <a:spcPts val="1000"/>
              </a:spcBef>
              <a:spcAft>
                <a:spcPts val="0"/>
              </a:spcAft>
              <a:buNone/>
            </a:pPr>
            <a:r>
              <a:rPr lang="en" sz="1800">
                <a:solidFill>
                  <a:schemeClr val="dk1"/>
                </a:solidFill>
                <a:latin typeface="DM Sans"/>
                <a:ea typeface="DM Sans"/>
                <a:cs typeface="DM Sans"/>
                <a:sym typeface="DM Sans"/>
              </a:rPr>
              <a:t>When coding </a:t>
            </a:r>
            <a:r>
              <a:rPr lang="en" sz="1800">
                <a:solidFill>
                  <a:schemeClr val="dk1"/>
                </a:solidFill>
                <a:latin typeface="DM Sans"/>
                <a:ea typeface="DM Sans"/>
                <a:cs typeface="DM Sans"/>
                <a:sym typeface="DM Sans"/>
              </a:rPr>
              <a:t>collaboratively</a:t>
            </a:r>
            <a:r>
              <a:rPr lang="en" sz="1800">
                <a:solidFill>
                  <a:schemeClr val="dk1"/>
                </a:solidFill>
                <a:latin typeface="DM Sans"/>
                <a:ea typeface="DM Sans"/>
                <a:cs typeface="DM Sans"/>
                <a:sym typeface="DM Sans"/>
              </a:rPr>
              <a:t> you do things like:</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create/close repository</a:t>
            </a:r>
            <a:endParaRPr sz="1800">
              <a:solidFill>
                <a:schemeClr val="dk1"/>
              </a:solidFill>
              <a:latin typeface="DM Sans"/>
              <a:ea typeface="DM Sans"/>
              <a:cs typeface="DM Sans"/>
              <a:sym typeface="DM Sans"/>
            </a:endParaRPr>
          </a:p>
          <a:p>
            <a:pPr indent="-318769" lvl="1" marL="742950" rtl="0" algn="l">
              <a:lnSpc>
                <a:spcPct val="90000"/>
              </a:lnSpc>
              <a:spcBef>
                <a:spcPts val="1000"/>
              </a:spcBef>
              <a:spcAft>
                <a:spcPts val="0"/>
              </a:spcAft>
              <a:buClr>
                <a:srgbClr val="F4CCCC"/>
              </a:buClr>
              <a:buSzPts val="1800"/>
              <a:buFont typeface="DM Sans"/>
              <a:buChar char="○"/>
            </a:pPr>
            <a:r>
              <a:rPr lang="en" sz="1800">
                <a:solidFill>
                  <a:schemeClr val="dk1"/>
                </a:solidFill>
                <a:latin typeface="DM Sans"/>
                <a:ea typeface="DM Sans"/>
                <a:cs typeface="DM Sans"/>
                <a:sym typeface="DM Sans"/>
              </a:rPr>
              <a:t>Work in github and vsc on your desktop</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Add collaborators to a project</a:t>
            </a:r>
            <a:endParaRPr sz="1800">
              <a:solidFill>
                <a:schemeClr val="dk1"/>
              </a:solidFill>
              <a:latin typeface="DM Sans"/>
              <a:ea typeface="DM Sans"/>
              <a:cs typeface="DM Sans"/>
              <a:sym typeface="DM Sans"/>
            </a:endParaRPr>
          </a:p>
          <a:p>
            <a:pPr indent="-342900" lvl="0" marL="457200" rtl="0" algn="l">
              <a:lnSpc>
                <a:spcPct val="90000"/>
              </a:lnSpc>
              <a:spcBef>
                <a:spcPts val="1000"/>
              </a:spcBef>
              <a:spcAft>
                <a:spcPts val="0"/>
              </a:spcAft>
              <a:buClr>
                <a:srgbClr val="B31166"/>
              </a:buClr>
              <a:buSzPts val="1800"/>
              <a:buFont typeface="DM Sans"/>
              <a:buChar char="★"/>
            </a:pPr>
            <a:r>
              <a:rPr lang="en" sz="1800">
                <a:solidFill>
                  <a:schemeClr val="dk1"/>
                </a:solidFill>
                <a:latin typeface="DM Sans"/>
                <a:ea typeface="DM Sans"/>
                <a:cs typeface="DM Sans"/>
                <a:sym typeface="DM Sans"/>
              </a:rPr>
              <a:t>Clone projects</a:t>
            </a:r>
            <a:endParaRPr sz="18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Practices</a:t>
            </a:r>
            <a:endParaRPr/>
          </a:p>
        </p:txBody>
      </p:sp>
      <p:sp>
        <p:nvSpPr>
          <p:cNvPr id="305" name="Google Shape;305;p43"/>
          <p:cNvSpPr txBox="1"/>
          <p:nvPr>
            <p:ph idx="4294967295" type="body"/>
          </p:nvPr>
        </p:nvSpPr>
        <p:spPr>
          <a:xfrm>
            <a:off x="720000" y="1215735"/>
            <a:ext cx="77040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Always</a:t>
            </a:r>
            <a:endParaRPr b="1" sz="1800"/>
          </a:p>
          <a:p>
            <a:pPr indent="-342900" lvl="0" marL="457200" rtl="0" algn="l">
              <a:spcBef>
                <a:spcPts val="0"/>
              </a:spcBef>
              <a:spcAft>
                <a:spcPts val="0"/>
              </a:spcAft>
              <a:buClr>
                <a:srgbClr val="B31166"/>
              </a:buClr>
              <a:buSzPts val="1800"/>
              <a:buFont typeface="DM Sans"/>
              <a:buChar char="★"/>
            </a:pPr>
            <a:r>
              <a:rPr lang="en" sz="1800"/>
              <a:t>Write a good commit message</a:t>
            </a:r>
            <a:endParaRPr sz="1800"/>
          </a:p>
          <a:p>
            <a:pPr indent="-342900" lvl="0" marL="457200" rtl="0" algn="l">
              <a:spcBef>
                <a:spcPts val="0"/>
              </a:spcBef>
              <a:spcAft>
                <a:spcPts val="0"/>
              </a:spcAft>
              <a:buClr>
                <a:srgbClr val="B31166"/>
              </a:buClr>
              <a:buSzPts val="1800"/>
              <a:buFont typeface="DM Sans"/>
              <a:buChar char="★"/>
            </a:pPr>
            <a:r>
              <a:rPr lang="en" sz="1800"/>
              <a:t>Commit when you stop working</a:t>
            </a:r>
            <a:endParaRPr sz="1800"/>
          </a:p>
          <a:p>
            <a:pPr indent="-342900" lvl="0" marL="457200" rtl="0" algn="l">
              <a:spcBef>
                <a:spcPts val="0"/>
              </a:spcBef>
              <a:spcAft>
                <a:spcPts val="0"/>
              </a:spcAft>
              <a:buClr>
                <a:srgbClr val="B31166"/>
              </a:buClr>
              <a:buSzPts val="1800"/>
              <a:buFont typeface="DM Sans"/>
              <a:buChar char="★"/>
            </a:pPr>
            <a:r>
              <a:rPr lang="en" sz="1800"/>
              <a:t>Fetch origin when you start working </a:t>
            </a:r>
            <a:endParaRPr sz="1800"/>
          </a:p>
          <a:p>
            <a:pPr indent="-342900" lvl="0" marL="457200" rtl="0" algn="l">
              <a:spcBef>
                <a:spcPts val="0"/>
              </a:spcBef>
              <a:spcAft>
                <a:spcPts val="0"/>
              </a:spcAft>
              <a:buClr>
                <a:srgbClr val="B31166"/>
              </a:buClr>
              <a:buSzPts val="1800"/>
              <a:buFont typeface="DM Sans"/>
              <a:buChar char="★"/>
            </a:pPr>
            <a:r>
              <a:rPr lang="en" sz="1800"/>
              <a:t>Work locally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Never</a:t>
            </a:r>
            <a:r>
              <a:rPr lang="en" sz="1800"/>
              <a:t>: edit on the web in collaborative projects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Conflicts occur when people are working on the same thing - these can be fixed but generally best to avoid.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Digital Transformation by Slidesgo">
  <a:themeElements>
    <a:clrScheme name="Simple Light">
      <a:dk1>
        <a:srgbClr val="FFFFFF"/>
      </a:dk1>
      <a:lt1>
        <a:srgbClr val="000658"/>
      </a:lt1>
      <a:dk2>
        <a:srgbClr val="000641"/>
      </a:dk2>
      <a:lt2>
        <a:srgbClr val="FF00FF"/>
      </a:lt2>
      <a:accent1>
        <a:srgbClr val="0067FF"/>
      </a:accent1>
      <a:accent2>
        <a:srgbClr val="4993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