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7" r:id="rId2"/>
    <p:sldId id="258" r:id="rId3"/>
    <p:sldId id="262" r:id="rId4"/>
    <p:sldId id="260" r:id="rId5"/>
    <p:sldId id="259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43"/>
  </p:normalViewPr>
  <p:slideViewPr>
    <p:cSldViewPr snapToGrid="0" snapToObjects="1">
      <p:cViewPr>
        <p:scale>
          <a:sx n="74" d="100"/>
          <a:sy n="74" d="100"/>
        </p:scale>
        <p:origin x="-81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microsoft.com/office/2007/relationships/hdphoto" Target="../media/hdphoto2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1708" y="3564061"/>
            <a:ext cx="5139372" cy="88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sz="3200" b="1">
                <a:latin typeface="+mj-lt"/>
                <a:cs typeface="Calibri"/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61708" y="4522268"/>
            <a:ext cx="5139372" cy="682929"/>
          </a:xfrm>
        </p:spPr>
        <p:txBody>
          <a:bodyPr>
            <a:noAutofit/>
          </a:bodyPr>
          <a:lstStyle>
            <a:lvl1pPr>
              <a:buNone/>
              <a:defRPr sz="20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68155" y="6097518"/>
            <a:ext cx="5144986" cy="243016"/>
          </a:xfrm>
        </p:spPr>
        <p:txBody>
          <a:bodyPr>
            <a:noAutofit/>
          </a:bodyPr>
          <a:lstStyle>
            <a:lvl1pPr>
              <a:buNone/>
              <a:defRPr sz="11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Publication No.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67322" y="5261812"/>
            <a:ext cx="5139372" cy="682929"/>
          </a:xfrm>
        </p:spPr>
        <p:txBody>
          <a:bodyPr>
            <a:noAutofit/>
          </a:bodyPr>
          <a:lstStyle>
            <a:lvl1pPr>
              <a:buNone/>
              <a:defRPr sz="14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Month Day, Year</a:t>
            </a:r>
          </a:p>
        </p:txBody>
      </p:sp>
      <p:sp>
        <p:nvSpPr>
          <p:cNvPr id="2" name="Freeform 1"/>
          <p:cNvSpPr/>
          <p:nvPr/>
        </p:nvSpPr>
        <p:spPr>
          <a:xfrm>
            <a:off x="-13960" y="6961"/>
            <a:ext cx="9157960" cy="3608739"/>
          </a:xfrm>
          <a:custGeom>
            <a:avLst/>
            <a:gdLst>
              <a:gd name="connsiteX0" fmla="*/ 0 w 9157960"/>
              <a:gd name="connsiteY0" fmla="*/ 0 h 3608739"/>
              <a:gd name="connsiteX1" fmla="*/ 5032690 w 9157960"/>
              <a:gd name="connsiteY1" fmla="*/ 6980 h 3608739"/>
              <a:gd name="connsiteX2" fmla="*/ 9157960 w 9157960"/>
              <a:gd name="connsiteY2" fmla="*/ 2017264 h 3608739"/>
              <a:gd name="connsiteX3" fmla="*/ 9157960 w 9157960"/>
              <a:gd name="connsiteY3" fmla="*/ 3608739 h 3608739"/>
              <a:gd name="connsiteX4" fmla="*/ 13960 w 9157960"/>
              <a:gd name="connsiteY4" fmla="*/ 2317411 h 3608739"/>
              <a:gd name="connsiteX5" fmla="*/ 0 w 9157960"/>
              <a:gd name="connsiteY5" fmla="*/ 0 h 360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960" h="3608739">
                <a:moveTo>
                  <a:pt x="0" y="0"/>
                </a:moveTo>
                <a:lnTo>
                  <a:pt x="5032690" y="6980"/>
                </a:lnTo>
                <a:lnTo>
                  <a:pt x="9157960" y="2017264"/>
                </a:lnTo>
                <a:lnTo>
                  <a:pt x="9157960" y="3608739"/>
                </a:lnTo>
                <a:lnTo>
                  <a:pt x="13960" y="2317411"/>
                </a:lnTo>
                <a:cubicBezTo>
                  <a:pt x="11633" y="1549594"/>
                  <a:pt x="9307" y="781777"/>
                  <a:pt x="0" y="0"/>
                </a:cubicBezTo>
                <a:close/>
              </a:path>
            </a:pathLst>
          </a:custGeom>
          <a:solidFill>
            <a:srgbClr val="2091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79C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-10148" y="-3990"/>
            <a:ext cx="9170894" cy="4829923"/>
          </a:xfrm>
          <a:custGeom>
            <a:avLst/>
            <a:gdLst>
              <a:gd name="connsiteX0" fmla="*/ 0 w 9157960"/>
              <a:gd name="connsiteY0" fmla="*/ 0 h 3608739"/>
              <a:gd name="connsiteX1" fmla="*/ 5032690 w 9157960"/>
              <a:gd name="connsiteY1" fmla="*/ 6980 h 3608739"/>
              <a:gd name="connsiteX2" fmla="*/ 9157960 w 9157960"/>
              <a:gd name="connsiteY2" fmla="*/ 2017264 h 3608739"/>
              <a:gd name="connsiteX3" fmla="*/ 9157960 w 9157960"/>
              <a:gd name="connsiteY3" fmla="*/ 3608739 h 3608739"/>
              <a:gd name="connsiteX4" fmla="*/ 13960 w 9157960"/>
              <a:gd name="connsiteY4" fmla="*/ 2317411 h 3608739"/>
              <a:gd name="connsiteX5" fmla="*/ 0 w 9157960"/>
              <a:gd name="connsiteY5" fmla="*/ 0 h 3608739"/>
              <a:gd name="connsiteX0" fmla="*/ 0 w 9301396"/>
              <a:gd name="connsiteY0" fmla="*/ 0 h 3761139"/>
              <a:gd name="connsiteX1" fmla="*/ 5176126 w 9301396"/>
              <a:gd name="connsiteY1" fmla="*/ 159380 h 3761139"/>
              <a:gd name="connsiteX2" fmla="*/ 9301396 w 9301396"/>
              <a:gd name="connsiteY2" fmla="*/ 2169664 h 3761139"/>
              <a:gd name="connsiteX3" fmla="*/ 9301396 w 9301396"/>
              <a:gd name="connsiteY3" fmla="*/ 3761139 h 3761139"/>
              <a:gd name="connsiteX4" fmla="*/ 157396 w 9301396"/>
              <a:gd name="connsiteY4" fmla="*/ 2469811 h 3761139"/>
              <a:gd name="connsiteX5" fmla="*/ 0 w 9301396"/>
              <a:gd name="connsiteY5" fmla="*/ 0 h 3761139"/>
              <a:gd name="connsiteX0" fmla="*/ 0 w 9301396"/>
              <a:gd name="connsiteY0" fmla="*/ 1984 h 3763123"/>
              <a:gd name="connsiteX1" fmla="*/ 9147491 w 9301396"/>
              <a:gd name="connsiteY1" fmla="*/ 0 h 3763123"/>
              <a:gd name="connsiteX2" fmla="*/ 9301396 w 9301396"/>
              <a:gd name="connsiteY2" fmla="*/ 2171648 h 3763123"/>
              <a:gd name="connsiteX3" fmla="*/ 9301396 w 9301396"/>
              <a:gd name="connsiteY3" fmla="*/ 3763123 h 3763123"/>
              <a:gd name="connsiteX4" fmla="*/ 157396 w 9301396"/>
              <a:gd name="connsiteY4" fmla="*/ 2471795 h 3763123"/>
              <a:gd name="connsiteX5" fmla="*/ 0 w 9301396"/>
              <a:gd name="connsiteY5" fmla="*/ 1984 h 3763123"/>
              <a:gd name="connsiteX0" fmla="*/ 0 w 9301396"/>
              <a:gd name="connsiteY0" fmla="*/ 1984 h 3763123"/>
              <a:gd name="connsiteX1" fmla="*/ 9147491 w 9301396"/>
              <a:gd name="connsiteY1" fmla="*/ 0 h 3763123"/>
              <a:gd name="connsiteX2" fmla="*/ 9122102 w 9301396"/>
              <a:gd name="connsiteY2" fmla="*/ 423531 h 3763123"/>
              <a:gd name="connsiteX3" fmla="*/ 9301396 w 9301396"/>
              <a:gd name="connsiteY3" fmla="*/ 3763123 h 3763123"/>
              <a:gd name="connsiteX4" fmla="*/ 157396 w 9301396"/>
              <a:gd name="connsiteY4" fmla="*/ 2471795 h 3763123"/>
              <a:gd name="connsiteX5" fmla="*/ 0 w 9301396"/>
              <a:gd name="connsiteY5" fmla="*/ 1984 h 37631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9144000 w 9169389"/>
              <a:gd name="connsiteY2" fmla="*/ 423531 h 4829923"/>
              <a:gd name="connsiteX3" fmla="*/ 0 w 9169389"/>
              <a:gd name="connsiteY3" fmla="*/ 4829923 h 4829923"/>
              <a:gd name="connsiteX4" fmla="*/ 179294 w 9169389"/>
              <a:gd name="connsiteY4" fmla="*/ 2471795 h 4829923"/>
              <a:gd name="connsiteX5" fmla="*/ 21898 w 9169389"/>
              <a:gd name="connsiteY5" fmla="*/ 1984 h 48299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9144000 w 9169389"/>
              <a:gd name="connsiteY2" fmla="*/ 423531 h 4829923"/>
              <a:gd name="connsiteX3" fmla="*/ 0 w 9169389"/>
              <a:gd name="connsiteY3" fmla="*/ 4829923 h 4829923"/>
              <a:gd name="connsiteX4" fmla="*/ 21898 w 9169389"/>
              <a:gd name="connsiteY4" fmla="*/ 1984 h 4829923"/>
              <a:gd name="connsiteX0" fmla="*/ 21898 w 9170894"/>
              <a:gd name="connsiteY0" fmla="*/ 1984 h 4829923"/>
              <a:gd name="connsiteX1" fmla="*/ 9169389 w 9170894"/>
              <a:gd name="connsiteY1" fmla="*/ 0 h 4829923"/>
              <a:gd name="connsiteX2" fmla="*/ 9170894 w 9170894"/>
              <a:gd name="connsiteY2" fmla="*/ 423531 h 4829923"/>
              <a:gd name="connsiteX3" fmla="*/ 0 w 9170894"/>
              <a:gd name="connsiteY3" fmla="*/ 4829923 h 4829923"/>
              <a:gd name="connsiteX4" fmla="*/ 21898 w 9170894"/>
              <a:gd name="connsiteY4" fmla="*/ 1984 h 482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894" h="4829923">
                <a:moveTo>
                  <a:pt x="21898" y="1984"/>
                </a:moveTo>
                <a:lnTo>
                  <a:pt x="9169389" y="0"/>
                </a:lnTo>
                <a:cubicBezTo>
                  <a:pt x="9169891" y="141177"/>
                  <a:pt x="9170392" y="282354"/>
                  <a:pt x="9170894" y="423531"/>
                </a:cubicBezTo>
                <a:lnTo>
                  <a:pt x="0" y="4829923"/>
                </a:lnTo>
                <a:cubicBezTo>
                  <a:pt x="7299" y="3220610"/>
                  <a:pt x="14599" y="1611297"/>
                  <a:pt x="21898" y="1984"/>
                </a:cubicBezTo>
                <a:close/>
              </a:path>
            </a:pathLst>
          </a:custGeom>
          <a:solidFill>
            <a:srgbClr val="2091C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79C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-7458" y="-12954"/>
            <a:ext cx="6857838" cy="4811993"/>
          </a:xfrm>
          <a:custGeom>
            <a:avLst/>
            <a:gdLst>
              <a:gd name="connsiteX0" fmla="*/ 0 w 9157960"/>
              <a:gd name="connsiteY0" fmla="*/ 0 h 3608739"/>
              <a:gd name="connsiteX1" fmla="*/ 5032690 w 9157960"/>
              <a:gd name="connsiteY1" fmla="*/ 6980 h 3608739"/>
              <a:gd name="connsiteX2" fmla="*/ 9157960 w 9157960"/>
              <a:gd name="connsiteY2" fmla="*/ 2017264 h 3608739"/>
              <a:gd name="connsiteX3" fmla="*/ 9157960 w 9157960"/>
              <a:gd name="connsiteY3" fmla="*/ 3608739 h 3608739"/>
              <a:gd name="connsiteX4" fmla="*/ 13960 w 9157960"/>
              <a:gd name="connsiteY4" fmla="*/ 2317411 h 3608739"/>
              <a:gd name="connsiteX5" fmla="*/ 0 w 9157960"/>
              <a:gd name="connsiteY5" fmla="*/ 0 h 3608739"/>
              <a:gd name="connsiteX0" fmla="*/ 0 w 9301396"/>
              <a:gd name="connsiteY0" fmla="*/ 0 h 3761139"/>
              <a:gd name="connsiteX1" fmla="*/ 5176126 w 9301396"/>
              <a:gd name="connsiteY1" fmla="*/ 159380 h 3761139"/>
              <a:gd name="connsiteX2" fmla="*/ 9301396 w 9301396"/>
              <a:gd name="connsiteY2" fmla="*/ 2169664 h 3761139"/>
              <a:gd name="connsiteX3" fmla="*/ 9301396 w 9301396"/>
              <a:gd name="connsiteY3" fmla="*/ 3761139 h 3761139"/>
              <a:gd name="connsiteX4" fmla="*/ 157396 w 9301396"/>
              <a:gd name="connsiteY4" fmla="*/ 2469811 h 3761139"/>
              <a:gd name="connsiteX5" fmla="*/ 0 w 9301396"/>
              <a:gd name="connsiteY5" fmla="*/ 0 h 3761139"/>
              <a:gd name="connsiteX0" fmla="*/ 0 w 9301396"/>
              <a:gd name="connsiteY0" fmla="*/ 1984 h 3763123"/>
              <a:gd name="connsiteX1" fmla="*/ 9147491 w 9301396"/>
              <a:gd name="connsiteY1" fmla="*/ 0 h 3763123"/>
              <a:gd name="connsiteX2" fmla="*/ 9301396 w 9301396"/>
              <a:gd name="connsiteY2" fmla="*/ 2171648 h 3763123"/>
              <a:gd name="connsiteX3" fmla="*/ 9301396 w 9301396"/>
              <a:gd name="connsiteY3" fmla="*/ 3763123 h 3763123"/>
              <a:gd name="connsiteX4" fmla="*/ 157396 w 9301396"/>
              <a:gd name="connsiteY4" fmla="*/ 2471795 h 3763123"/>
              <a:gd name="connsiteX5" fmla="*/ 0 w 9301396"/>
              <a:gd name="connsiteY5" fmla="*/ 1984 h 3763123"/>
              <a:gd name="connsiteX0" fmla="*/ 0 w 9301396"/>
              <a:gd name="connsiteY0" fmla="*/ 1984 h 3763123"/>
              <a:gd name="connsiteX1" fmla="*/ 9147491 w 9301396"/>
              <a:gd name="connsiteY1" fmla="*/ 0 h 3763123"/>
              <a:gd name="connsiteX2" fmla="*/ 9122102 w 9301396"/>
              <a:gd name="connsiteY2" fmla="*/ 423531 h 3763123"/>
              <a:gd name="connsiteX3" fmla="*/ 9301396 w 9301396"/>
              <a:gd name="connsiteY3" fmla="*/ 3763123 h 3763123"/>
              <a:gd name="connsiteX4" fmla="*/ 157396 w 9301396"/>
              <a:gd name="connsiteY4" fmla="*/ 2471795 h 3763123"/>
              <a:gd name="connsiteX5" fmla="*/ 0 w 9301396"/>
              <a:gd name="connsiteY5" fmla="*/ 1984 h 37631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9144000 w 9169389"/>
              <a:gd name="connsiteY2" fmla="*/ 423531 h 4829923"/>
              <a:gd name="connsiteX3" fmla="*/ 0 w 9169389"/>
              <a:gd name="connsiteY3" fmla="*/ 4829923 h 4829923"/>
              <a:gd name="connsiteX4" fmla="*/ 179294 w 9169389"/>
              <a:gd name="connsiteY4" fmla="*/ 2471795 h 4829923"/>
              <a:gd name="connsiteX5" fmla="*/ 21898 w 9169389"/>
              <a:gd name="connsiteY5" fmla="*/ 1984 h 48299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9144000 w 9169389"/>
              <a:gd name="connsiteY2" fmla="*/ 423531 h 4829923"/>
              <a:gd name="connsiteX3" fmla="*/ 0 w 9169389"/>
              <a:gd name="connsiteY3" fmla="*/ 4829923 h 4829923"/>
              <a:gd name="connsiteX4" fmla="*/ 21898 w 9169389"/>
              <a:gd name="connsiteY4" fmla="*/ 1984 h 48299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0 w 9169389"/>
              <a:gd name="connsiteY2" fmla="*/ 4829923 h 4829923"/>
              <a:gd name="connsiteX3" fmla="*/ 21898 w 9169389"/>
              <a:gd name="connsiteY3" fmla="*/ 1984 h 4829923"/>
              <a:gd name="connsiteX0" fmla="*/ 21898 w 6811671"/>
              <a:gd name="connsiteY0" fmla="*/ 10948 h 4838887"/>
              <a:gd name="connsiteX1" fmla="*/ 6811671 w 6811671"/>
              <a:gd name="connsiteY1" fmla="*/ 0 h 4838887"/>
              <a:gd name="connsiteX2" fmla="*/ 0 w 6811671"/>
              <a:gd name="connsiteY2" fmla="*/ 4838887 h 4838887"/>
              <a:gd name="connsiteX3" fmla="*/ 21898 w 6811671"/>
              <a:gd name="connsiteY3" fmla="*/ 10948 h 4838887"/>
              <a:gd name="connsiteX0" fmla="*/ 3968 w 6793741"/>
              <a:gd name="connsiteY0" fmla="*/ 10948 h 4811993"/>
              <a:gd name="connsiteX1" fmla="*/ 6793741 w 6793741"/>
              <a:gd name="connsiteY1" fmla="*/ 0 h 4811993"/>
              <a:gd name="connsiteX2" fmla="*/ 0 w 6793741"/>
              <a:gd name="connsiteY2" fmla="*/ 4811993 h 4811993"/>
              <a:gd name="connsiteX3" fmla="*/ 3968 w 6793741"/>
              <a:gd name="connsiteY3" fmla="*/ 10948 h 481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3741" h="4811993">
                <a:moveTo>
                  <a:pt x="3968" y="10948"/>
                </a:moveTo>
                <a:lnTo>
                  <a:pt x="6793741" y="0"/>
                </a:lnTo>
                <a:lnTo>
                  <a:pt x="0" y="4811993"/>
                </a:lnTo>
                <a:cubicBezTo>
                  <a:pt x="7299" y="3202680"/>
                  <a:pt x="-3331" y="1620261"/>
                  <a:pt x="3968" y="10948"/>
                </a:cubicBezTo>
                <a:close/>
              </a:path>
            </a:pathLst>
          </a:custGeom>
          <a:solidFill>
            <a:srgbClr val="1C73BA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79C1"/>
              </a:solidFill>
            </a:endParaRPr>
          </a:p>
        </p:txBody>
      </p:sp>
      <p:pic>
        <p:nvPicPr>
          <p:cNvPr id="12" name="Picture 11" descr="cover-13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62"/>
          <a:stretch/>
        </p:blipFill>
        <p:spPr>
          <a:xfrm>
            <a:off x="1506" y="6560527"/>
            <a:ext cx="9144000" cy="297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6" t="43219" r="32588" b="42758"/>
          <a:stretch/>
        </p:blipFill>
        <p:spPr>
          <a:xfrm>
            <a:off x="261620" y="262808"/>
            <a:ext cx="2626360" cy="798102"/>
          </a:xfrm>
          <a:prstGeom prst="rect">
            <a:avLst/>
          </a:prstGeom>
        </p:spPr>
      </p:pic>
      <p:pic>
        <p:nvPicPr>
          <p:cNvPr id="1026" name="Picture 2" descr="\\psf\Home\Downloads\353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73567" y="2001167"/>
            <a:ext cx="1345983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psf\Home\Downloads\2667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9510" y="2001167"/>
            <a:ext cx="1403800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psf\Home\Downloads\1870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90677" y="2001167"/>
            <a:ext cx="1222930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psf\Home\Downloads\20154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875"/>
                    </a14:imgEffect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43270" y="2001167"/>
            <a:ext cx="1513722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psf\Home\Downloads\3246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625"/>
                    </a14:imgEffect>
                    <a14:imgEffect>
                      <a14:saturation sat="150000"/>
                    </a14:imgEffect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9390" y="2001167"/>
            <a:ext cx="891327" cy="88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\\psf\Home\Downloads\17307.JPG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7" b="1"/>
          <a:stretch/>
        </p:blipFill>
        <p:spPr bwMode="auto">
          <a:xfrm>
            <a:off x="7416952" y="2001167"/>
            <a:ext cx="1743794" cy="88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93900" y="993658"/>
            <a:ext cx="5102225" cy="870181"/>
          </a:xfrm>
        </p:spPr>
        <p:txBody>
          <a:bodyPr/>
          <a:lstStyle>
            <a:lvl1pPr algn="ctr">
              <a:defRPr>
                <a:solidFill>
                  <a:srgbClr val="353A3E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7" name="Picture 6" descr="ppt-blue-bk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564297"/>
            <a:ext cx="9144000" cy="283464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5450"/>
            <a:ext cx="457200" cy="152400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FB35-D6F4-4F85-AD26-40485CBED76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C22B31-D53F-48A6-931B-1FEE2966FAB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C86B2F-AD32-7B47-BD21-BADC80999B92}" type="datetime1">
              <a:rPr lang="en-US" altLang="en-US" smtClean="0"/>
              <a:pPr/>
              <a:t>11/16/2017</a:t>
            </a:fld>
            <a:endParaRPr lang="en-US" alt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973888" y="6629400"/>
            <a:ext cx="2133600" cy="168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A9B61B1D-ADC5-4C43-95A1-75EB305F195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629400"/>
            <a:ext cx="2895600" cy="168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01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1708" y="3564061"/>
            <a:ext cx="5139372" cy="88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sz="3200" b="1">
                <a:latin typeface="+mj-lt"/>
                <a:cs typeface="Calibri"/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61708" y="4522268"/>
            <a:ext cx="5139372" cy="682929"/>
          </a:xfrm>
        </p:spPr>
        <p:txBody>
          <a:bodyPr>
            <a:noAutofit/>
          </a:bodyPr>
          <a:lstStyle>
            <a:lvl1pPr>
              <a:buNone/>
              <a:defRPr sz="20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68155" y="6097518"/>
            <a:ext cx="5144986" cy="243016"/>
          </a:xfrm>
        </p:spPr>
        <p:txBody>
          <a:bodyPr>
            <a:noAutofit/>
          </a:bodyPr>
          <a:lstStyle>
            <a:lvl1pPr>
              <a:buNone/>
              <a:defRPr sz="11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Publication No.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67322" y="5261812"/>
            <a:ext cx="5139372" cy="682929"/>
          </a:xfrm>
        </p:spPr>
        <p:txBody>
          <a:bodyPr>
            <a:noAutofit/>
          </a:bodyPr>
          <a:lstStyle>
            <a:lvl1pPr>
              <a:buNone/>
              <a:defRPr sz="14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Month Day, Year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-13960" y="6961"/>
            <a:ext cx="9157960" cy="3608739"/>
          </a:xfrm>
          <a:custGeom>
            <a:avLst/>
            <a:gdLst>
              <a:gd name="connsiteX0" fmla="*/ 0 w 9157960"/>
              <a:gd name="connsiteY0" fmla="*/ 0 h 3608739"/>
              <a:gd name="connsiteX1" fmla="*/ 5032690 w 9157960"/>
              <a:gd name="connsiteY1" fmla="*/ 6980 h 3608739"/>
              <a:gd name="connsiteX2" fmla="*/ 9157960 w 9157960"/>
              <a:gd name="connsiteY2" fmla="*/ 2017264 h 3608739"/>
              <a:gd name="connsiteX3" fmla="*/ 9157960 w 9157960"/>
              <a:gd name="connsiteY3" fmla="*/ 3608739 h 3608739"/>
              <a:gd name="connsiteX4" fmla="*/ 13960 w 9157960"/>
              <a:gd name="connsiteY4" fmla="*/ 2317411 h 3608739"/>
              <a:gd name="connsiteX5" fmla="*/ 0 w 9157960"/>
              <a:gd name="connsiteY5" fmla="*/ 0 h 360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960" h="3608739">
                <a:moveTo>
                  <a:pt x="0" y="0"/>
                </a:moveTo>
                <a:lnTo>
                  <a:pt x="5032690" y="6980"/>
                </a:lnTo>
                <a:lnTo>
                  <a:pt x="9157960" y="2017264"/>
                </a:lnTo>
                <a:lnTo>
                  <a:pt x="9157960" y="3608739"/>
                </a:lnTo>
                <a:lnTo>
                  <a:pt x="13960" y="2317411"/>
                </a:lnTo>
                <a:cubicBezTo>
                  <a:pt x="11633" y="1549594"/>
                  <a:pt x="9307" y="781777"/>
                  <a:pt x="0" y="0"/>
                </a:cubicBezTo>
                <a:close/>
              </a:path>
            </a:pathLst>
          </a:custGeom>
          <a:solidFill>
            <a:srgbClr val="2091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79C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-10148" y="-3990"/>
            <a:ext cx="9170894" cy="4829923"/>
          </a:xfrm>
          <a:custGeom>
            <a:avLst/>
            <a:gdLst>
              <a:gd name="connsiteX0" fmla="*/ 0 w 9157960"/>
              <a:gd name="connsiteY0" fmla="*/ 0 h 3608739"/>
              <a:gd name="connsiteX1" fmla="*/ 5032690 w 9157960"/>
              <a:gd name="connsiteY1" fmla="*/ 6980 h 3608739"/>
              <a:gd name="connsiteX2" fmla="*/ 9157960 w 9157960"/>
              <a:gd name="connsiteY2" fmla="*/ 2017264 h 3608739"/>
              <a:gd name="connsiteX3" fmla="*/ 9157960 w 9157960"/>
              <a:gd name="connsiteY3" fmla="*/ 3608739 h 3608739"/>
              <a:gd name="connsiteX4" fmla="*/ 13960 w 9157960"/>
              <a:gd name="connsiteY4" fmla="*/ 2317411 h 3608739"/>
              <a:gd name="connsiteX5" fmla="*/ 0 w 9157960"/>
              <a:gd name="connsiteY5" fmla="*/ 0 h 3608739"/>
              <a:gd name="connsiteX0" fmla="*/ 0 w 9301396"/>
              <a:gd name="connsiteY0" fmla="*/ 0 h 3761139"/>
              <a:gd name="connsiteX1" fmla="*/ 5176126 w 9301396"/>
              <a:gd name="connsiteY1" fmla="*/ 159380 h 3761139"/>
              <a:gd name="connsiteX2" fmla="*/ 9301396 w 9301396"/>
              <a:gd name="connsiteY2" fmla="*/ 2169664 h 3761139"/>
              <a:gd name="connsiteX3" fmla="*/ 9301396 w 9301396"/>
              <a:gd name="connsiteY3" fmla="*/ 3761139 h 3761139"/>
              <a:gd name="connsiteX4" fmla="*/ 157396 w 9301396"/>
              <a:gd name="connsiteY4" fmla="*/ 2469811 h 3761139"/>
              <a:gd name="connsiteX5" fmla="*/ 0 w 9301396"/>
              <a:gd name="connsiteY5" fmla="*/ 0 h 3761139"/>
              <a:gd name="connsiteX0" fmla="*/ 0 w 9301396"/>
              <a:gd name="connsiteY0" fmla="*/ 1984 h 3763123"/>
              <a:gd name="connsiteX1" fmla="*/ 9147491 w 9301396"/>
              <a:gd name="connsiteY1" fmla="*/ 0 h 3763123"/>
              <a:gd name="connsiteX2" fmla="*/ 9301396 w 9301396"/>
              <a:gd name="connsiteY2" fmla="*/ 2171648 h 3763123"/>
              <a:gd name="connsiteX3" fmla="*/ 9301396 w 9301396"/>
              <a:gd name="connsiteY3" fmla="*/ 3763123 h 3763123"/>
              <a:gd name="connsiteX4" fmla="*/ 157396 w 9301396"/>
              <a:gd name="connsiteY4" fmla="*/ 2471795 h 3763123"/>
              <a:gd name="connsiteX5" fmla="*/ 0 w 9301396"/>
              <a:gd name="connsiteY5" fmla="*/ 1984 h 3763123"/>
              <a:gd name="connsiteX0" fmla="*/ 0 w 9301396"/>
              <a:gd name="connsiteY0" fmla="*/ 1984 h 3763123"/>
              <a:gd name="connsiteX1" fmla="*/ 9147491 w 9301396"/>
              <a:gd name="connsiteY1" fmla="*/ 0 h 3763123"/>
              <a:gd name="connsiteX2" fmla="*/ 9122102 w 9301396"/>
              <a:gd name="connsiteY2" fmla="*/ 423531 h 3763123"/>
              <a:gd name="connsiteX3" fmla="*/ 9301396 w 9301396"/>
              <a:gd name="connsiteY3" fmla="*/ 3763123 h 3763123"/>
              <a:gd name="connsiteX4" fmla="*/ 157396 w 9301396"/>
              <a:gd name="connsiteY4" fmla="*/ 2471795 h 3763123"/>
              <a:gd name="connsiteX5" fmla="*/ 0 w 9301396"/>
              <a:gd name="connsiteY5" fmla="*/ 1984 h 37631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9144000 w 9169389"/>
              <a:gd name="connsiteY2" fmla="*/ 423531 h 4829923"/>
              <a:gd name="connsiteX3" fmla="*/ 0 w 9169389"/>
              <a:gd name="connsiteY3" fmla="*/ 4829923 h 4829923"/>
              <a:gd name="connsiteX4" fmla="*/ 179294 w 9169389"/>
              <a:gd name="connsiteY4" fmla="*/ 2471795 h 4829923"/>
              <a:gd name="connsiteX5" fmla="*/ 21898 w 9169389"/>
              <a:gd name="connsiteY5" fmla="*/ 1984 h 48299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9144000 w 9169389"/>
              <a:gd name="connsiteY2" fmla="*/ 423531 h 4829923"/>
              <a:gd name="connsiteX3" fmla="*/ 0 w 9169389"/>
              <a:gd name="connsiteY3" fmla="*/ 4829923 h 4829923"/>
              <a:gd name="connsiteX4" fmla="*/ 21898 w 9169389"/>
              <a:gd name="connsiteY4" fmla="*/ 1984 h 4829923"/>
              <a:gd name="connsiteX0" fmla="*/ 21898 w 9170894"/>
              <a:gd name="connsiteY0" fmla="*/ 1984 h 4829923"/>
              <a:gd name="connsiteX1" fmla="*/ 9169389 w 9170894"/>
              <a:gd name="connsiteY1" fmla="*/ 0 h 4829923"/>
              <a:gd name="connsiteX2" fmla="*/ 9170894 w 9170894"/>
              <a:gd name="connsiteY2" fmla="*/ 423531 h 4829923"/>
              <a:gd name="connsiteX3" fmla="*/ 0 w 9170894"/>
              <a:gd name="connsiteY3" fmla="*/ 4829923 h 4829923"/>
              <a:gd name="connsiteX4" fmla="*/ 21898 w 9170894"/>
              <a:gd name="connsiteY4" fmla="*/ 1984 h 482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894" h="4829923">
                <a:moveTo>
                  <a:pt x="21898" y="1984"/>
                </a:moveTo>
                <a:lnTo>
                  <a:pt x="9169389" y="0"/>
                </a:lnTo>
                <a:cubicBezTo>
                  <a:pt x="9169891" y="141177"/>
                  <a:pt x="9170392" y="282354"/>
                  <a:pt x="9170894" y="423531"/>
                </a:cubicBezTo>
                <a:lnTo>
                  <a:pt x="0" y="4829923"/>
                </a:lnTo>
                <a:cubicBezTo>
                  <a:pt x="7299" y="3220610"/>
                  <a:pt x="14599" y="1611297"/>
                  <a:pt x="21898" y="1984"/>
                </a:cubicBezTo>
                <a:close/>
              </a:path>
            </a:pathLst>
          </a:custGeom>
          <a:solidFill>
            <a:srgbClr val="2091C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79C1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>
          <a:xfrm>
            <a:off x="-7458" y="-12954"/>
            <a:ext cx="6857838" cy="4811993"/>
          </a:xfrm>
          <a:custGeom>
            <a:avLst/>
            <a:gdLst>
              <a:gd name="connsiteX0" fmla="*/ 0 w 9157960"/>
              <a:gd name="connsiteY0" fmla="*/ 0 h 3608739"/>
              <a:gd name="connsiteX1" fmla="*/ 5032690 w 9157960"/>
              <a:gd name="connsiteY1" fmla="*/ 6980 h 3608739"/>
              <a:gd name="connsiteX2" fmla="*/ 9157960 w 9157960"/>
              <a:gd name="connsiteY2" fmla="*/ 2017264 h 3608739"/>
              <a:gd name="connsiteX3" fmla="*/ 9157960 w 9157960"/>
              <a:gd name="connsiteY3" fmla="*/ 3608739 h 3608739"/>
              <a:gd name="connsiteX4" fmla="*/ 13960 w 9157960"/>
              <a:gd name="connsiteY4" fmla="*/ 2317411 h 3608739"/>
              <a:gd name="connsiteX5" fmla="*/ 0 w 9157960"/>
              <a:gd name="connsiteY5" fmla="*/ 0 h 3608739"/>
              <a:gd name="connsiteX0" fmla="*/ 0 w 9301396"/>
              <a:gd name="connsiteY0" fmla="*/ 0 h 3761139"/>
              <a:gd name="connsiteX1" fmla="*/ 5176126 w 9301396"/>
              <a:gd name="connsiteY1" fmla="*/ 159380 h 3761139"/>
              <a:gd name="connsiteX2" fmla="*/ 9301396 w 9301396"/>
              <a:gd name="connsiteY2" fmla="*/ 2169664 h 3761139"/>
              <a:gd name="connsiteX3" fmla="*/ 9301396 w 9301396"/>
              <a:gd name="connsiteY3" fmla="*/ 3761139 h 3761139"/>
              <a:gd name="connsiteX4" fmla="*/ 157396 w 9301396"/>
              <a:gd name="connsiteY4" fmla="*/ 2469811 h 3761139"/>
              <a:gd name="connsiteX5" fmla="*/ 0 w 9301396"/>
              <a:gd name="connsiteY5" fmla="*/ 0 h 3761139"/>
              <a:gd name="connsiteX0" fmla="*/ 0 w 9301396"/>
              <a:gd name="connsiteY0" fmla="*/ 1984 h 3763123"/>
              <a:gd name="connsiteX1" fmla="*/ 9147491 w 9301396"/>
              <a:gd name="connsiteY1" fmla="*/ 0 h 3763123"/>
              <a:gd name="connsiteX2" fmla="*/ 9301396 w 9301396"/>
              <a:gd name="connsiteY2" fmla="*/ 2171648 h 3763123"/>
              <a:gd name="connsiteX3" fmla="*/ 9301396 w 9301396"/>
              <a:gd name="connsiteY3" fmla="*/ 3763123 h 3763123"/>
              <a:gd name="connsiteX4" fmla="*/ 157396 w 9301396"/>
              <a:gd name="connsiteY4" fmla="*/ 2471795 h 3763123"/>
              <a:gd name="connsiteX5" fmla="*/ 0 w 9301396"/>
              <a:gd name="connsiteY5" fmla="*/ 1984 h 3763123"/>
              <a:gd name="connsiteX0" fmla="*/ 0 w 9301396"/>
              <a:gd name="connsiteY0" fmla="*/ 1984 h 3763123"/>
              <a:gd name="connsiteX1" fmla="*/ 9147491 w 9301396"/>
              <a:gd name="connsiteY1" fmla="*/ 0 h 3763123"/>
              <a:gd name="connsiteX2" fmla="*/ 9122102 w 9301396"/>
              <a:gd name="connsiteY2" fmla="*/ 423531 h 3763123"/>
              <a:gd name="connsiteX3" fmla="*/ 9301396 w 9301396"/>
              <a:gd name="connsiteY3" fmla="*/ 3763123 h 3763123"/>
              <a:gd name="connsiteX4" fmla="*/ 157396 w 9301396"/>
              <a:gd name="connsiteY4" fmla="*/ 2471795 h 3763123"/>
              <a:gd name="connsiteX5" fmla="*/ 0 w 9301396"/>
              <a:gd name="connsiteY5" fmla="*/ 1984 h 37631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9144000 w 9169389"/>
              <a:gd name="connsiteY2" fmla="*/ 423531 h 4829923"/>
              <a:gd name="connsiteX3" fmla="*/ 0 w 9169389"/>
              <a:gd name="connsiteY3" fmla="*/ 4829923 h 4829923"/>
              <a:gd name="connsiteX4" fmla="*/ 179294 w 9169389"/>
              <a:gd name="connsiteY4" fmla="*/ 2471795 h 4829923"/>
              <a:gd name="connsiteX5" fmla="*/ 21898 w 9169389"/>
              <a:gd name="connsiteY5" fmla="*/ 1984 h 48299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9144000 w 9169389"/>
              <a:gd name="connsiteY2" fmla="*/ 423531 h 4829923"/>
              <a:gd name="connsiteX3" fmla="*/ 0 w 9169389"/>
              <a:gd name="connsiteY3" fmla="*/ 4829923 h 4829923"/>
              <a:gd name="connsiteX4" fmla="*/ 21898 w 9169389"/>
              <a:gd name="connsiteY4" fmla="*/ 1984 h 4829923"/>
              <a:gd name="connsiteX0" fmla="*/ 21898 w 9169389"/>
              <a:gd name="connsiteY0" fmla="*/ 1984 h 4829923"/>
              <a:gd name="connsiteX1" fmla="*/ 9169389 w 9169389"/>
              <a:gd name="connsiteY1" fmla="*/ 0 h 4829923"/>
              <a:gd name="connsiteX2" fmla="*/ 0 w 9169389"/>
              <a:gd name="connsiteY2" fmla="*/ 4829923 h 4829923"/>
              <a:gd name="connsiteX3" fmla="*/ 21898 w 9169389"/>
              <a:gd name="connsiteY3" fmla="*/ 1984 h 4829923"/>
              <a:gd name="connsiteX0" fmla="*/ 21898 w 6811671"/>
              <a:gd name="connsiteY0" fmla="*/ 10948 h 4838887"/>
              <a:gd name="connsiteX1" fmla="*/ 6811671 w 6811671"/>
              <a:gd name="connsiteY1" fmla="*/ 0 h 4838887"/>
              <a:gd name="connsiteX2" fmla="*/ 0 w 6811671"/>
              <a:gd name="connsiteY2" fmla="*/ 4838887 h 4838887"/>
              <a:gd name="connsiteX3" fmla="*/ 21898 w 6811671"/>
              <a:gd name="connsiteY3" fmla="*/ 10948 h 4838887"/>
              <a:gd name="connsiteX0" fmla="*/ 3968 w 6793741"/>
              <a:gd name="connsiteY0" fmla="*/ 10948 h 4811993"/>
              <a:gd name="connsiteX1" fmla="*/ 6793741 w 6793741"/>
              <a:gd name="connsiteY1" fmla="*/ 0 h 4811993"/>
              <a:gd name="connsiteX2" fmla="*/ 0 w 6793741"/>
              <a:gd name="connsiteY2" fmla="*/ 4811993 h 4811993"/>
              <a:gd name="connsiteX3" fmla="*/ 3968 w 6793741"/>
              <a:gd name="connsiteY3" fmla="*/ 10948 h 481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3741" h="4811993">
                <a:moveTo>
                  <a:pt x="3968" y="10948"/>
                </a:moveTo>
                <a:lnTo>
                  <a:pt x="6793741" y="0"/>
                </a:lnTo>
                <a:lnTo>
                  <a:pt x="0" y="4811993"/>
                </a:lnTo>
                <a:cubicBezTo>
                  <a:pt x="7299" y="3202680"/>
                  <a:pt x="-3331" y="1620261"/>
                  <a:pt x="3968" y="10948"/>
                </a:cubicBezTo>
                <a:close/>
              </a:path>
            </a:pathLst>
          </a:custGeom>
          <a:solidFill>
            <a:srgbClr val="1C73BA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79C1"/>
              </a:solidFill>
            </a:endParaRPr>
          </a:p>
        </p:txBody>
      </p:sp>
      <p:pic>
        <p:nvPicPr>
          <p:cNvPr id="12" name="Picture 11" descr="cover-1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62"/>
          <a:stretch/>
        </p:blipFill>
        <p:spPr>
          <a:xfrm>
            <a:off x="1506" y="6560527"/>
            <a:ext cx="9144000" cy="297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6" t="43219" r="32588" b="42758"/>
          <a:stretch/>
        </p:blipFill>
        <p:spPr>
          <a:xfrm>
            <a:off x="261620" y="262808"/>
            <a:ext cx="2626360" cy="798102"/>
          </a:xfrm>
          <a:prstGeom prst="rect">
            <a:avLst/>
          </a:prstGeom>
        </p:spPr>
      </p:pic>
      <p:pic>
        <p:nvPicPr>
          <p:cNvPr id="1026" name="Picture 2" descr="\\psf\Home\Downloads\35357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73567" y="2001167"/>
            <a:ext cx="1345983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psf\Home\Downloads\26673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9510" y="2001167"/>
            <a:ext cx="1403800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psf\Home\Downloads\18700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90677" y="2001167"/>
            <a:ext cx="1222930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psf\Home\Downloads\20154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875"/>
                    </a14:imgEffect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43270" y="2001167"/>
            <a:ext cx="1513722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psf\Home\Downloads\32462.jp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625"/>
                    </a14:imgEffect>
                    <a14:imgEffect>
                      <a14:saturation sat="150000"/>
                    </a14:imgEffect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9390" y="2001167"/>
            <a:ext cx="891327" cy="88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\\psf\Home\Downloads\17307.JPG"/>
          <p:cNvPicPr>
            <a:picLocks noChangeAspect="1" noChangeArrowheads="1"/>
          </p:cNvPicPr>
          <p:nvPr userDrawn="1"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7" b="1"/>
          <a:stretch/>
        </p:blipFill>
        <p:spPr bwMode="auto">
          <a:xfrm>
            <a:off x="7416952" y="2001167"/>
            <a:ext cx="1743794" cy="88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744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000" b="0" baseline="0">
                <a:solidFill>
                  <a:srgbClr val="353A3E"/>
                </a:solidFill>
                <a:latin typeface="Calibri"/>
                <a:cs typeface="Calibri"/>
              </a:defRPr>
            </a:lvl1pPr>
            <a:lvl2pPr>
              <a:buSzPct val="80000"/>
              <a:buFont typeface="Courier New" pitchFamily="49" charset="0"/>
              <a:buChar char="o"/>
              <a:defRPr lang="en-US" sz="2000" kern="1200" dirty="0" smtClean="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>
              <a:buFont typeface="Calibri" pitchFamily="34" charset="0"/>
              <a:buChar char="–"/>
              <a:defRPr sz="1800">
                <a:solidFill>
                  <a:srgbClr val="353A3E"/>
                </a:solidFill>
                <a:latin typeface="Calibri"/>
                <a:cs typeface="Calibri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353A3E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353A3E"/>
                </a:solidFill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  <a:lvl2pPr>
              <a:buSzPct val="80000"/>
              <a:buFont typeface="Courier New" pitchFamily="49" charset="0"/>
              <a:buChar char="o"/>
              <a:defRPr sz="2000">
                <a:solidFill>
                  <a:srgbClr val="353A3E"/>
                </a:solidFill>
                <a:latin typeface="Calibri"/>
                <a:cs typeface="Calibri"/>
              </a:defRPr>
            </a:lvl2pPr>
            <a:lvl3pPr>
              <a:buFont typeface="Calibri" pitchFamily="34" charset="0"/>
              <a:buChar char="–"/>
              <a:defRPr sz="1800">
                <a:solidFill>
                  <a:srgbClr val="353A3E"/>
                </a:solidFill>
                <a:latin typeface="Calibri"/>
                <a:cs typeface="Calibri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353A3E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353A3E"/>
                </a:solidFill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60444"/>
            <a:ext cx="9144000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cs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170" y="6655741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cs typeface="Calibri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3" name="Picture 12" descr="white-lgo-NREL-logotyp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0002"/>
            <a:ext cx="2927604" cy="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4-26 at 5.18.34 PM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Transition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solidFill>
                  <a:srgbClr val="353A3E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sz="2600">
                <a:solidFill>
                  <a:srgbClr val="353A3E"/>
                </a:solidFill>
              </a:defRPr>
            </a:lvl2pPr>
            <a:lvl3pPr>
              <a:buFont typeface="Calibri" pitchFamily="34" charset="0"/>
              <a:buChar char="–"/>
              <a:defRPr>
                <a:solidFill>
                  <a:srgbClr val="353A3E"/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rgbClr val="353A3E"/>
                </a:solidFill>
              </a:defRPr>
            </a:lvl4pPr>
            <a:lvl5pPr>
              <a:defRPr>
                <a:solidFill>
                  <a:srgbClr val="353A3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60444"/>
            <a:ext cx="9144000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" name="Picture 9" descr="white-lgo-NREL-logotyp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0002"/>
            <a:ext cx="2927604" cy="9067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607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660444"/>
            <a:ext cx="9144000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4" descr="white-lgo-NREL-logotyp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0002"/>
            <a:ext cx="2927604" cy="9067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1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4111"/>
            <a:ext cx="4203323" cy="6872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4979" y="309457"/>
            <a:ext cx="3855195" cy="1618198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44475" y="2030806"/>
            <a:ext cx="3855699" cy="45386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48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660444"/>
            <a:ext cx="9144000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" name="Picture 9" descr="white-lgo-NREL-logotyp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0002"/>
            <a:ext cx="2927604" cy="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5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5450"/>
            <a:ext cx="457200" cy="152400"/>
          </a:xfrm>
          <a:prstGeom prst="rect">
            <a:avLst/>
          </a:prstGeom>
        </p:spPr>
        <p:txBody>
          <a:bodyPr/>
          <a:lstStyle/>
          <a:p>
            <a:pPr algn="ctr"/>
            <a:fld id="{052F19B7-D418-4022-ADCB-81F2774CAD6C}" type="slidenum">
              <a:rPr/>
              <a:pPr algn="ctr"/>
              <a:t>‹#›</a:t>
            </a:fld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262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52F19B7-D418-4022-ADCB-81F2774CAD6C}" type="slidenum">
              <a:rPr lang="en-US" smtClean="0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38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000" b="0" baseline="0">
                <a:solidFill>
                  <a:srgbClr val="353A3E"/>
                </a:solidFill>
                <a:latin typeface="Calibri"/>
                <a:cs typeface="Calibri"/>
              </a:defRPr>
            </a:lvl1pPr>
            <a:lvl2pPr>
              <a:buSzPct val="80000"/>
              <a:buFont typeface="Courier New" pitchFamily="49" charset="0"/>
              <a:buChar char="o"/>
              <a:defRPr lang="en-US" sz="2000" kern="1200" dirty="0" smtClean="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>
              <a:buFont typeface="Calibri" pitchFamily="34" charset="0"/>
              <a:buChar char="–"/>
              <a:defRPr sz="1800">
                <a:solidFill>
                  <a:srgbClr val="353A3E"/>
                </a:solidFill>
                <a:latin typeface="Calibri"/>
                <a:cs typeface="Calibri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353A3E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353A3E"/>
                </a:solidFill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  <a:lvl2pPr>
              <a:buSzPct val="80000"/>
              <a:buFont typeface="Courier New" pitchFamily="49" charset="0"/>
              <a:buChar char="o"/>
              <a:defRPr sz="2000">
                <a:solidFill>
                  <a:srgbClr val="353A3E"/>
                </a:solidFill>
                <a:latin typeface="Calibri"/>
                <a:cs typeface="Calibri"/>
              </a:defRPr>
            </a:lvl2pPr>
            <a:lvl3pPr>
              <a:buFont typeface="Calibri" pitchFamily="34" charset="0"/>
              <a:buChar char="–"/>
              <a:defRPr sz="1800">
                <a:solidFill>
                  <a:srgbClr val="353A3E"/>
                </a:solidFill>
                <a:latin typeface="Calibri"/>
                <a:cs typeface="Calibri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353A3E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353A3E"/>
                </a:solidFill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660444"/>
            <a:ext cx="9144000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5170" y="6655741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cs typeface="Calibri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3" name="Picture 12" descr="white-lgo-NREL-logotyp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0002"/>
            <a:ext cx="2927604" cy="9067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4-26 at 5.18.34 PM.png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Transition Title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607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60444"/>
            <a:ext cx="9144000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4" descr="white-lgo-NREL-logotyp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0002"/>
            <a:ext cx="2927604" cy="9067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4111"/>
            <a:ext cx="4203323" cy="6872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4979" y="309457"/>
            <a:ext cx="3855195" cy="1618198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44475" y="2030806"/>
            <a:ext cx="3855699" cy="45386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sz="26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buFont typeface="Calibri" pitchFamily="34" charset="0"/>
              <a:buChar char="–"/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60444"/>
            <a:ext cx="9144000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" name="Picture 8" descr="white-lgo-NREL-logotyp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0002"/>
            <a:ext cx="2927604" cy="9067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60444"/>
            <a:ext cx="9144000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0079C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" name="Picture 9" descr="white-lgo-NREL-logotyp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0002"/>
            <a:ext cx="2927604" cy="9067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fld id="{1EACFCF3-982C-4B40-877B-11AE90AD0EA1}" type="slidenum">
              <a:rPr lang="en-US" sz="850" smtClean="0">
                <a:solidFill>
                  <a:srgbClr val="FFFFFF"/>
                </a:solidFill>
                <a:latin typeface="Arial"/>
              </a:rPr>
              <a:pPr algn="r" defTabSz="914400"/>
              <a:t>‹#›</a:t>
            </a:fld>
            <a:endParaRPr lang="en-US" sz="850" dirty="0">
              <a:solidFill>
                <a:srgbClr val="FFFFFF"/>
              </a:solidFill>
              <a:latin typeface="Arial"/>
            </a:endParaRP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944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23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6" r:id="rId23"/>
    <p:sldLayoutId id="2147483708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 and Affiliation</a:t>
            </a:r>
          </a:p>
          <a:p>
            <a:r>
              <a:rPr lang="en-US" dirty="0" smtClean="0"/>
              <a:t>Project Advisor and 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Value - what would be the project’s</a:t>
            </a:r>
            <a:endParaRPr lang="en-US" sz="3400" dirty="0"/>
          </a:p>
          <a:p>
            <a:pPr lvl="1"/>
            <a:r>
              <a:rPr lang="en-US" dirty="0"/>
              <a:t>Value to the IEEE and our members</a:t>
            </a:r>
            <a:endParaRPr lang="en-US" sz="3000" dirty="0"/>
          </a:p>
          <a:p>
            <a:pPr lvl="1"/>
            <a:r>
              <a:rPr lang="en-US" dirty="0"/>
              <a:t>Value to any other groups that will receive the results</a:t>
            </a:r>
            <a:endParaRPr lang="en-US" sz="3000" dirty="0"/>
          </a:p>
          <a:p>
            <a:pPr lvl="1"/>
            <a:r>
              <a:rPr lang="en-US" dirty="0"/>
              <a:t>Educational value if the project is a Student Project</a:t>
            </a:r>
            <a:endParaRPr lang="en-US" sz="3000" dirty="0"/>
          </a:p>
          <a:p>
            <a:r>
              <a:rPr lang="en-US" sz="3000" dirty="0"/>
              <a:t>Measures of Success – how will we know if the project met its objectives</a:t>
            </a:r>
            <a:endParaRPr lang="en-US" sz="3400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 (1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C22B31-D53F-48A6-931B-1FEE2966F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(maximum  of 5 slides)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Tasks and Subtasks (1 slide)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6724" y="1407560"/>
            <a:ext cx="793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(Provide at least three tasks)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of Tasks (1 slide)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98" y="1232899"/>
            <a:ext cx="7798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Should show start and end dates for the tasks and project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Should include at least one milestone and one project deliverable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Include expected date for final presentation to the IEEE Denver </a:t>
            </a:r>
            <a:r>
              <a:rPr lang="en-US" dirty="0" smtClean="0"/>
              <a:t>ExCom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Once </a:t>
            </a:r>
            <a:r>
              <a:rPr lang="en-US" dirty="0"/>
              <a:t>complete, a final presentation should be delivered preferably at an </a:t>
            </a:r>
            <a:r>
              <a:rPr lang="en-US" dirty="0" err="1"/>
              <a:t>Excom</a:t>
            </a:r>
            <a:r>
              <a:rPr lang="en-US" dirty="0"/>
              <a:t> Meeting or a Dine &amp; </a:t>
            </a:r>
            <a:r>
              <a:rPr lang="en-US" dirty="0" smtClean="0"/>
              <a:t>Learn</a:t>
            </a:r>
            <a:endParaRPr lang="en-US" sz="2000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Final </a:t>
            </a:r>
            <a:r>
              <a:rPr lang="en-US" dirty="0"/>
              <a:t>summary of projects </a:t>
            </a:r>
            <a:r>
              <a:rPr lang="en-US" dirty="0" smtClean="0"/>
              <a:t>costs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Include expected date for IEEE student conference paper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Optional </a:t>
            </a:r>
            <a:r>
              <a:rPr lang="en-US" smtClean="0"/>
              <a:t>Gantt </a:t>
            </a:r>
            <a:r>
              <a:rPr lang="en-US" smtClean="0"/>
              <a:t>Chart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3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Mitigation (1 slide)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26492"/>
              </p:ext>
            </p:extLst>
          </p:nvPr>
        </p:nvGraphicFramePr>
        <p:xfrm>
          <a:off x="311650" y="1479192"/>
          <a:ext cx="8375151" cy="1885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3208"/>
                <a:gridCol w="1941816"/>
                <a:gridCol w="3190127"/>
              </a:tblGrid>
              <a:tr h="698929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Risk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Severity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Mitigation</a:t>
                      </a:r>
                      <a:endParaRPr lang="en-US" sz="3200" b="0" dirty="0"/>
                    </a:p>
                  </a:txBody>
                  <a:tcPr/>
                </a:tc>
              </a:tr>
              <a:tr h="118680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High/Medium/Low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 alternate approaches for mitigation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3626778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(List at least two risks)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2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Cost (1 slide)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0084"/>
              </p:ext>
            </p:extLst>
          </p:nvPr>
        </p:nvGraphicFramePr>
        <p:xfrm>
          <a:off x="1523999" y="1397000"/>
          <a:ext cx="6746697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441"/>
                <a:gridCol w="2857357"/>
                <a:gridCol w="22488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Equipment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Radar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$650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Travel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 at IEEE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conference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Printed Circuit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Board fabrication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Preparing circuit boards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0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700788"/>
            <a:ext cx="8229600" cy="1471411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/>
              <a:t>if the funding request is significant (i.e. over $750) can the funding be provided in two or more phases based on achieving milestones / deliverables (preferred) or is the funding needed upfront</a:t>
            </a:r>
            <a:endParaRPr lang="en-US" sz="3400" dirty="0"/>
          </a:p>
          <a:p>
            <a:r>
              <a:rPr lang="en-US" sz="3000" dirty="0"/>
              <a:t>Are there any other sources of funding for the project?</a:t>
            </a:r>
            <a:endParaRPr lang="en-US" sz="3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Sources (1 slide)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0103"/>
              </p:ext>
            </p:extLst>
          </p:nvPr>
        </p:nvGraphicFramePr>
        <p:xfrm>
          <a:off x="1524000" y="1397000"/>
          <a:ext cx="6274084" cy="308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521"/>
                <a:gridCol w="1568521"/>
                <a:gridCol w="1568521"/>
                <a:gridCol w="1568521"/>
              </a:tblGrid>
              <a:tr h="4521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Source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Committed?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Cash/In-kind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21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University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Funds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Yes/No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21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21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 Equipment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Yes/No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In-kind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2134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2134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8595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2">
      <a:dk1>
        <a:srgbClr val="FFFFFF"/>
      </a:dk1>
      <a:lt1>
        <a:srgbClr val="0079C1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251</TotalTime>
  <Words>291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Title of the Project</vt:lpstr>
      <vt:lpstr>Project Objectives (1 slide)</vt:lpstr>
      <vt:lpstr>Technical Approach (maximum  of 5 slides) </vt:lpstr>
      <vt:lpstr>List of Tasks and Subtasks (1 slide)</vt:lpstr>
      <vt:lpstr>Schedule of Tasks (1 slide)</vt:lpstr>
      <vt:lpstr>Risks and Mitigation (1 slide)</vt:lpstr>
      <vt:lpstr>Project Cost (1 slide)</vt:lpstr>
      <vt:lpstr>Funding Sources (1 slide)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Veda</dc:creator>
  <cp:lastModifiedBy>Ian</cp:lastModifiedBy>
  <cp:revision>6</cp:revision>
  <dcterms:created xsi:type="dcterms:W3CDTF">2017-10-31T17:29:01Z</dcterms:created>
  <dcterms:modified xsi:type="dcterms:W3CDTF">2017-11-16T19:58:33Z</dcterms:modified>
</cp:coreProperties>
</file>