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65" r:id="rId6"/>
    <p:sldId id="264" r:id="rId7"/>
    <p:sldId id="266" r:id="rId8"/>
    <p:sldId id="259" r:id="rId9"/>
    <p:sldId id="260" r:id="rId10"/>
    <p:sldId id="267" r:id="rId11"/>
    <p:sldId id="268" r:id="rId12"/>
    <p:sldId id="269" r:id="rId13"/>
    <p:sldId id="261" r:id="rId14"/>
    <p:sldId id="262" r:id="rId15"/>
    <p:sldId id="27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B87468-CE42-424E-9D62-4CC434817246}">
          <p14:sldIdLst>
            <p14:sldId id="256"/>
            <p14:sldId id="257"/>
            <p14:sldId id="271"/>
            <p14:sldId id="258"/>
            <p14:sldId id="265"/>
            <p14:sldId id="264"/>
            <p14:sldId id="266"/>
            <p14:sldId id="259"/>
            <p14:sldId id="260"/>
            <p14:sldId id="267"/>
            <p14:sldId id="268"/>
            <p14:sldId id="269"/>
            <p14:sldId id="261"/>
            <p14:sldId id="262"/>
            <p14:sldId id="27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85" autoAdjust="0"/>
  </p:normalViewPr>
  <p:slideViewPr>
    <p:cSldViewPr snapToGrid="0">
      <p:cViewPr varScale="1">
        <p:scale>
          <a:sx n="59" d="100"/>
          <a:sy n="59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A02E5-E721-49EC-8C9E-831D4F1F80C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B6432-5F7B-49C7-89E7-0B8C7DC3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weedfs/seaweedfs/discussions/231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 is always distributed to 3 nodes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Each one always has 1 replica (need min 2/3 nodes available)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there is only 1 node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avalable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(not enough for replication),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seaweedfs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will restrict write operator (read-only data) </a:t>
            </a:r>
            <a:r>
              <a:rPr lang="en-US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https://github.com/seaweedfs/seaweedfs/discussions/2312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Volume is only used for storing data, the metadata need to be kept in a metadata store (default is local leveldb2 - not good for HA)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https://github.com/seaweedfs/seaweedfs/wiki/Master-Server-API</a:t>
            </a:r>
          </a:p>
          <a:p>
            <a:endParaRPr lang="en-US" dirty="0"/>
          </a:p>
          <a:p>
            <a:r>
              <a:rPr lang="en-US" dirty="0"/>
              <a:t>https://github.com/seaweedfs/seaweedfs/wiki/Volume-Server-API</a:t>
            </a:r>
          </a:p>
          <a:p>
            <a:endParaRPr lang="en-US" dirty="0"/>
          </a:p>
          <a:p>
            <a:r>
              <a:rPr lang="en-US" dirty="0"/>
              <a:t>https://github.com/seaweedfs/seaweedfs/wiki/Filer-Server-API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folders and files under filer </a:t>
            </a:r>
            <a:r>
              <a:rPr lang="en-US" dirty="0" err="1"/>
              <a:t>dir</a:t>
            </a:r>
            <a:r>
              <a:rPr lang="en-US" dirty="0"/>
              <a:t> (including meta data): https://github.com/seaweedfs/seaweedfs/wiki/Async-Backup</a:t>
            </a:r>
          </a:p>
          <a:p>
            <a:r>
              <a:rPr lang="sv-SE" dirty="0"/>
              <a:t>Backup filer metadata store: https://github.com/seaweedfs/seaweedfs/wiki/Async-Filer-Metadata-Backup</a:t>
            </a:r>
          </a:p>
          <a:p>
            <a:r>
              <a:rPr lang="en-US" dirty="0"/>
              <a:t>Backup volume data (manual backup data by volume ID): https://github.com/seaweedfs/seaweedfs/wiki/Data-Backup</a:t>
            </a:r>
            <a:endParaRPr lang="sv-SE" dirty="0"/>
          </a:p>
          <a:p>
            <a:r>
              <a:rPr lang="en-US" dirty="0"/>
              <a:t>Backup PVCs: https://github.com/seaweedfs/seaweedfs/wiki/Kubernetes-Backups-and-Recovery-with-K8up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folders and files under filer </a:t>
            </a:r>
            <a:r>
              <a:rPr lang="en-US" dirty="0" err="1"/>
              <a:t>dir</a:t>
            </a:r>
            <a:r>
              <a:rPr lang="en-US" dirty="0"/>
              <a:t> (including meta data): https://github.com/seaweedfs/seaweedfs/wiki/Async-Backup</a:t>
            </a:r>
          </a:p>
          <a:p>
            <a:r>
              <a:rPr lang="sv-SE" dirty="0"/>
              <a:t>Backup filer metadata store: https://github.com/seaweedfs/seaweedfs/wiki/Async-Filer-Metadata-Backup</a:t>
            </a:r>
          </a:p>
          <a:p>
            <a:r>
              <a:rPr lang="en-US" dirty="0"/>
              <a:t>Backup volume data (manual backup data by volume ID): https://github.com/seaweedfs/seaweedfs/wiki/Data-Backup</a:t>
            </a:r>
            <a:endParaRPr lang="sv-SE" dirty="0"/>
          </a:p>
          <a:p>
            <a:r>
              <a:rPr lang="en-US" dirty="0"/>
              <a:t>Backup PVCs: https://github.com/seaweedfs/seaweedfs/wiki/Kubernetes-Backups-and-Recovery-with-K8up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3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8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0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2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7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0551D8-BC34-4A3A-9222-8DAA018FDB8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8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0520-66A8-4B37-AB7D-8BD256D5F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SeaweedFS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D6579-99B2-8C22-9C16-206455DE0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 and Test</a:t>
            </a:r>
          </a:p>
        </p:txBody>
      </p:sp>
    </p:spTree>
    <p:extLst>
      <p:ext uri="{BB962C8B-B14F-4D97-AF65-F5344CB8AC3E}">
        <p14:creationId xmlns:p14="http://schemas.microsoft.com/office/powerpoint/2010/main" val="388473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Testing: I/O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ADC-135A-39DB-15EA-0C5D9212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0200"/>
            <a:ext cx="10058400" cy="426889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Sequential write: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E425B-CCF7-219C-8E1D-7F397F706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61" y="1935628"/>
            <a:ext cx="4293426" cy="42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Testing: I/O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ADC-135A-39DB-15EA-0C5D9212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0200"/>
            <a:ext cx="10058400" cy="426889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Random read: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3D36-661A-E27D-223C-62704AAF5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85" y="1904998"/>
            <a:ext cx="4314551" cy="4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8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Testing: I/O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ADC-135A-39DB-15EA-0C5D9212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0200"/>
            <a:ext cx="10058400" cy="426889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Random write: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D789D-A521-3184-322B-602A0940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23" y="1918304"/>
            <a:ext cx="4115809" cy="4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7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API Support for File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FDDC7-C3AD-15FE-8856-811AD2E5D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9815" y="1998663"/>
            <a:ext cx="4449665" cy="4022725"/>
          </a:xfrm>
        </p:spPr>
      </p:pic>
    </p:spTree>
    <p:extLst>
      <p:ext uri="{BB962C8B-B14F-4D97-AF65-F5344CB8AC3E}">
        <p14:creationId xmlns:p14="http://schemas.microsoft.com/office/powerpoint/2010/main" val="230108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Backup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ADC-135A-39DB-15EA-0C5D9212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0686"/>
            <a:ext cx="10058400" cy="3648408"/>
          </a:xfrm>
        </p:spPr>
        <p:txBody>
          <a:bodyPr/>
          <a:lstStyle/>
          <a:p>
            <a:r>
              <a:rPr lang="en-US" dirty="0"/>
              <a:t>Backup folders and files dung weed shell: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B3723-3674-C7C9-3F89-9EFAE75A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55378"/>
            <a:ext cx="8386833" cy="32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8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Backup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ADC-135A-39DB-15EA-0C5D9212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0686"/>
            <a:ext cx="10058400" cy="3648408"/>
          </a:xfrm>
        </p:spPr>
        <p:txBody>
          <a:bodyPr/>
          <a:lstStyle/>
          <a:p>
            <a:r>
              <a:rPr lang="en-US" dirty="0"/>
              <a:t>Recovery folders and files dung weed shell: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F4F9A-50F8-E028-C98B-61FFC3CAF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526905"/>
            <a:ext cx="9233885" cy="785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DA8EC-FCC0-52A3-8A4B-28B521404161}"/>
              </a:ext>
            </a:extLst>
          </p:cNvPr>
          <p:cNvSpPr txBox="1"/>
          <p:nvPr/>
        </p:nvSpPr>
        <p:spPr>
          <a:xfrm>
            <a:off x="1097280" y="355357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API </a:t>
            </a:r>
            <a:r>
              <a:rPr lang="en-US" dirty="0" err="1"/>
              <a:t>để</a:t>
            </a:r>
            <a:r>
              <a:rPr lang="en-US" dirty="0"/>
              <a:t> upload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upload </a:t>
            </a:r>
            <a:r>
              <a:rPr lang="en-US" dirty="0" err="1"/>
              <a:t>được</a:t>
            </a:r>
            <a:r>
              <a:rPr lang="en-US" dirty="0"/>
              <a:t> files!</a:t>
            </a:r>
          </a:p>
        </p:txBody>
      </p:sp>
    </p:spTree>
    <p:extLst>
      <p:ext uri="{BB962C8B-B14F-4D97-AF65-F5344CB8AC3E}">
        <p14:creationId xmlns:p14="http://schemas.microsoft.com/office/powerpoint/2010/main" val="188109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35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611948-BA1A-5FA1-3A97-2842DECBC7A5}"/>
              </a:ext>
            </a:extLst>
          </p:cNvPr>
          <p:cNvSpPr txBox="1"/>
          <p:nvPr/>
        </p:nvSpPr>
        <p:spPr>
          <a:xfrm>
            <a:off x="1099456" y="1023254"/>
            <a:ext cx="806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NỘI DUNG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779F2-440F-F580-715B-68E20E1C3D60}"/>
              </a:ext>
            </a:extLst>
          </p:cNvPr>
          <p:cNvSpPr txBox="1"/>
          <p:nvPr/>
        </p:nvSpPr>
        <p:spPr>
          <a:xfrm>
            <a:off x="2427513" y="2274838"/>
            <a:ext cx="52469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Architecture and Workflow</a:t>
            </a:r>
          </a:p>
          <a:p>
            <a:pPr marL="342900" indent="-342900">
              <a:buAutoNum type="arabicPeriod"/>
            </a:pPr>
            <a:r>
              <a:rPr lang="en-US" sz="2400" dirty="0"/>
              <a:t>Installation on K8s</a:t>
            </a:r>
          </a:p>
          <a:p>
            <a:pPr marL="342900" indent="-342900">
              <a:buAutoNum type="arabicPeriod"/>
            </a:pPr>
            <a:r>
              <a:rPr lang="en-US" sz="2400" dirty="0"/>
              <a:t>Testing: HA</a:t>
            </a:r>
          </a:p>
          <a:p>
            <a:pPr marL="342900" indent="-342900">
              <a:buAutoNum type="arabicPeriod"/>
            </a:pPr>
            <a:r>
              <a:rPr lang="en-US" sz="2400" dirty="0"/>
              <a:t>Testing: I/O Performance</a:t>
            </a:r>
          </a:p>
          <a:p>
            <a:pPr marL="342900" indent="-342900">
              <a:buAutoNum type="arabicPeriod"/>
            </a:pPr>
            <a:r>
              <a:rPr lang="en-US" sz="2400" dirty="0"/>
              <a:t>API Support for File Operations</a:t>
            </a:r>
          </a:p>
          <a:p>
            <a:pPr marL="342900" indent="-342900">
              <a:buAutoNum type="arabicPeriod"/>
            </a:pPr>
            <a:r>
              <a:rPr lang="en-US" sz="2400" dirty="0"/>
              <a:t>Backup and Recovery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16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CB38-7535-AB1E-C1E0-5C6124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Architecture and Workflow</a:t>
            </a:r>
          </a:p>
        </p:txBody>
      </p:sp>
      <p:pic>
        <p:nvPicPr>
          <p:cNvPr id="2050" name="Picture 2" descr="SeaweedFS Architecture">
            <a:extLst>
              <a:ext uri="{FF2B5EF4-FFF2-40B4-BE49-F238E27FC236}">
                <a16:creationId xmlns:a16="http://schemas.microsoft.com/office/drawing/2014/main" id="{1FC84D60-806E-3467-CBF9-F1FE6D0067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23100"/>
            <a:ext cx="643291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68A86D-0B5E-BC82-6D3A-13F80E03FEE5}"/>
              </a:ext>
            </a:extLst>
          </p:cNvPr>
          <p:cNvSpPr txBox="1"/>
          <p:nvPr/>
        </p:nvSpPr>
        <p:spPr>
          <a:xfrm>
            <a:off x="8565160" y="2248250"/>
            <a:ext cx="2936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Master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15705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CB38-7535-AB1E-C1E0-5C6124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Installation on K8s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112E0D5-8B86-9340-DE6E-FE6803411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85"/>
          <a:stretch/>
        </p:blipFill>
        <p:spPr>
          <a:xfrm>
            <a:off x="1097280" y="2720842"/>
            <a:ext cx="9557055" cy="263604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9DE151-C999-2983-6F90-9A12D947DF19}"/>
              </a:ext>
            </a:extLst>
          </p:cNvPr>
          <p:cNvSpPr txBox="1"/>
          <p:nvPr/>
        </p:nvSpPr>
        <p:spPr>
          <a:xfrm>
            <a:off x="1097280" y="2212215"/>
            <a:ext cx="37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Install </a:t>
            </a:r>
            <a:r>
              <a:rPr lang="en-US" dirty="0" err="1"/>
              <a:t>SeaweedFS</a:t>
            </a:r>
            <a:r>
              <a:rPr lang="en-US" dirty="0"/>
              <a:t> with replicas</a:t>
            </a:r>
          </a:p>
        </p:txBody>
      </p:sp>
    </p:spTree>
    <p:extLst>
      <p:ext uri="{BB962C8B-B14F-4D97-AF65-F5344CB8AC3E}">
        <p14:creationId xmlns:p14="http://schemas.microsoft.com/office/powerpoint/2010/main" val="18915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CB38-7535-AB1E-C1E0-5C6124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Installation on K8s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DE151-C999-2983-6F90-9A12D947DF19}"/>
              </a:ext>
            </a:extLst>
          </p:cNvPr>
          <p:cNvSpPr txBox="1"/>
          <p:nvPr/>
        </p:nvSpPr>
        <p:spPr>
          <a:xfrm>
            <a:off x="1097280" y="2212215"/>
            <a:ext cx="37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Install </a:t>
            </a:r>
            <a:r>
              <a:rPr lang="en-US" dirty="0" err="1"/>
              <a:t>SeaweedFS</a:t>
            </a:r>
            <a:r>
              <a:rPr lang="en-US" dirty="0"/>
              <a:t> with replicas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8ACA87-5811-4DB2-0B8D-9274CB1A2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945" y="2726130"/>
            <a:ext cx="7868748" cy="2934109"/>
          </a:xfrm>
        </p:spPr>
      </p:pic>
    </p:spTree>
    <p:extLst>
      <p:ext uri="{BB962C8B-B14F-4D97-AF65-F5344CB8AC3E}">
        <p14:creationId xmlns:p14="http://schemas.microsoft.com/office/powerpoint/2010/main" val="31915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CB38-7535-AB1E-C1E0-5C6124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Installation on K8s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DE151-C999-2983-6F90-9A12D947DF19}"/>
              </a:ext>
            </a:extLst>
          </p:cNvPr>
          <p:cNvSpPr txBox="1"/>
          <p:nvPr/>
        </p:nvSpPr>
        <p:spPr>
          <a:xfrm>
            <a:off x="1097279" y="2212215"/>
            <a:ext cx="714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Install </a:t>
            </a:r>
            <a:r>
              <a:rPr lang="en-US" dirty="0" err="1"/>
              <a:t>SeaweedFS</a:t>
            </a:r>
            <a:r>
              <a:rPr lang="en-US" dirty="0"/>
              <a:t> CSI (</a:t>
            </a:r>
            <a:r>
              <a:rPr lang="en-US" dirty="0" err="1"/>
              <a:t>SeaweedFS</a:t>
            </a:r>
            <a:r>
              <a:rPr lang="en-US" dirty="0"/>
              <a:t> installed required)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BC7DDA-22D3-9349-98BB-0D237199D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765477"/>
            <a:ext cx="9741297" cy="2925143"/>
          </a:xfrm>
        </p:spPr>
      </p:pic>
    </p:spTree>
    <p:extLst>
      <p:ext uri="{BB962C8B-B14F-4D97-AF65-F5344CB8AC3E}">
        <p14:creationId xmlns:p14="http://schemas.microsoft.com/office/powerpoint/2010/main" val="220978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CB38-7535-AB1E-C1E0-5C6124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Installation on K8s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DE151-C999-2983-6F90-9A12D947DF19}"/>
              </a:ext>
            </a:extLst>
          </p:cNvPr>
          <p:cNvSpPr txBox="1"/>
          <p:nvPr/>
        </p:nvSpPr>
        <p:spPr>
          <a:xfrm>
            <a:off x="1097280" y="2212215"/>
            <a:ext cx="671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Install </a:t>
            </a:r>
            <a:r>
              <a:rPr lang="en-US" dirty="0" err="1"/>
              <a:t>SeaweedFS</a:t>
            </a:r>
            <a:r>
              <a:rPr lang="en-US" dirty="0"/>
              <a:t> CSI (</a:t>
            </a:r>
            <a:r>
              <a:rPr lang="en-US" dirty="0" err="1"/>
              <a:t>SeaweedFS</a:t>
            </a:r>
            <a:r>
              <a:rPr lang="en-US" dirty="0"/>
              <a:t> installed required)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22EAB-49AB-1FA5-89BF-2819A1AF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48" y="2689921"/>
            <a:ext cx="6849331" cy="30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Testing: HA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A34FF-6127-48D6-A781-DCBE4B3ED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5397"/>
          <a:stretch/>
        </p:blipFill>
        <p:spPr>
          <a:xfrm>
            <a:off x="998071" y="1879819"/>
            <a:ext cx="4542758" cy="41021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BC9593-0B7C-A0B0-D8A6-B936C6441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535"/>
          <a:stretch/>
        </p:blipFill>
        <p:spPr>
          <a:xfrm>
            <a:off x="5770328" y="1934709"/>
            <a:ext cx="2720529" cy="3967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978468-2866-6205-11D9-AF4935D76F71}"/>
              </a:ext>
            </a:extLst>
          </p:cNvPr>
          <p:cNvSpPr txBox="1"/>
          <p:nvPr/>
        </p:nvSpPr>
        <p:spPr>
          <a:xfrm>
            <a:off x="8719457" y="2122714"/>
            <a:ext cx="2862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HA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metadata </a:t>
            </a:r>
            <a:r>
              <a:rPr lang="en-US" dirty="0" err="1"/>
              <a:t>tới</a:t>
            </a:r>
            <a:r>
              <a:rPr lang="en-US" dirty="0"/>
              <a:t> filer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(default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leveldb2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local) 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3 volume servers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Mỗi</a:t>
            </a:r>
            <a:r>
              <a:rPr lang="en-US" dirty="0"/>
              <a:t> data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replica (</a:t>
            </a:r>
            <a:r>
              <a:rPr lang="en-US" dirty="0" err="1"/>
              <a:t>replicationReplacement</a:t>
            </a:r>
            <a:r>
              <a:rPr lang="en-US" dirty="0"/>
              <a:t>: “001”)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2/3 node available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write operator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Testing: I/O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ADC-135A-39DB-15EA-0C5D9212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0200"/>
            <a:ext cx="10058400" cy="4268894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1 deployment 3 replicas, dung </a:t>
            </a:r>
            <a:r>
              <a:rPr lang="en-US" dirty="0" err="1"/>
              <a:t>chung</a:t>
            </a:r>
            <a:r>
              <a:rPr lang="en-US" dirty="0"/>
              <a:t> 1 </a:t>
            </a:r>
            <a:r>
              <a:rPr lang="en-US" dirty="0" err="1"/>
              <a:t>pvc</a:t>
            </a:r>
            <a:r>
              <a:rPr lang="en-US" dirty="0"/>
              <a:t> 5gb, exec </a:t>
            </a:r>
            <a:r>
              <a:rPr lang="en-US" dirty="0" err="1"/>
              <a:t>vào</a:t>
            </a:r>
            <a:r>
              <a:rPr lang="en-US" dirty="0"/>
              <a:t> 1 pod,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fio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3A3C9-1249-0E79-8550-8026FCE75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24" y="2488972"/>
            <a:ext cx="7690147" cy="35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760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</TotalTime>
  <Words>563</Words>
  <Application>Microsoft Office PowerPoint</Application>
  <PresentationFormat>Widescreen</PresentationFormat>
  <Paragraphs>71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Retrospect</vt:lpstr>
      <vt:lpstr>SeaweedFS</vt:lpstr>
      <vt:lpstr>PowerPoint Presentation</vt:lpstr>
      <vt:lpstr>1. Architecture and Workflow</vt:lpstr>
      <vt:lpstr>2. Installation on K8s</vt:lpstr>
      <vt:lpstr>2. Installation on K8s</vt:lpstr>
      <vt:lpstr>2. Installation on K8s</vt:lpstr>
      <vt:lpstr>2. Installation on K8s</vt:lpstr>
      <vt:lpstr>3. Testing: HA</vt:lpstr>
      <vt:lpstr>4. Testing: I/O Performance</vt:lpstr>
      <vt:lpstr>4. Testing: I/O Performance</vt:lpstr>
      <vt:lpstr>4. Testing: I/O Performance</vt:lpstr>
      <vt:lpstr>4. Testing: I/O Performance</vt:lpstr>
      <vt:lpstr>5. API Support for File Operations</vt:lpstr>
      <vt:lpstr>6. Backup and Recovery</vt:lpstr>
      <vt:lpstr>6. Backup and Recovery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SeaweedFS</dc:title>
  <dc:creator>Chi Phạm</dc:creator>
  <cp:lastModifiedBy>Chi Phạm</cp:lastModifiedBy>
  <cp:revision>5</cp:revision>
  <dcterms:created xsi:type="dcterms:W3CDTF">2025-05-07T02:25:15Z</dcterms:created>
  <dcterms:modified xsi:type="dcterms:W3CDTF">2025-05-07T07:52:14Z</dcterms:modified>
</cp:coreProperties>
</file>