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1633855" y="1087120"/>
            <a:ext cx="7418705" cy="4460240"/>
            <a:chOff x="2573" y="1712"/>
            <a:chExt cx="11683" cy="7024"/>
          </a:xfrm>
        </p:grpSpPr>
        <p:sp>
          <p:nvSpPr>
            <p:cNvPr id="4" name="椭圆 3"/>
            <p:cNvSpPr/>
            <p:nvPr/>
          </p:nvSpPr>
          <p:spPr>
            <a:xfrm>
              <a:off x="7838" y="1712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387" y="5807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00" y="3725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7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064" y="5807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6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38" y="5807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206" y="3725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3444" y="7924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9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306" y="7924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573" y="7924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515" y="5807"/>
              <a:ext cx="813" cy="8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8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/>
            <p:cNvCxnSpPr>
              <a:stCxn id="4" idx="3"/>
              <a:endCxn id="11" idx="7"/>
            </p:cNvCxnSpPr>
            <p:nvPr/>
          </p:nvCxnSpPr>
          <p:spPr>
            <a:xfrm flipH="1">
              <a:off x="6900" y="2406"/>
              <a:ext cx="1057" cy="1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3"/>
              <a:endCxn id="6" idx="7"/>
            </p:cNvCxnSpPr>
            <p:nvPr/>
          </p:nvCxnSpPr>
          <p:spPr>
            <a:xfrm flipH="1">
              <a:off x="5081" y="4419"/>
              <a:ext cx="1244" cy="1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3"/>
              <a:endCxn id="17" idx="7"/>
            </p:cNvCxnSpPr>
            <p:nvPr/>
          </p:nvCxnSpPr>
          <p:spPr>
            <a:xfrm flipH="1">
              <a:off x="3267" y="6501"/>
              <a:ext cx="1239" cy="15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5"/>
              <a:endCxn id="7" idx="1"/>
            </p:cNvCxnSpPr>
            <p:nvPr/>
          </p:nvCxnSpPr>
          <p:spPr>
            <a:xfrm>
              <a:off x="8532" y="2406"/>
              <a:ext cx="1287" cy="1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5"/>
              <a:endCxn id="18" idx="1"/>
            </p:cNvCxnSpPr>
            <p:nvPr/>
          </p:nvCxnSpPr>
          <p:spPr>
            <a:xfrm>
              <a:off x="10394" y="4419"/>
              <a:ext cx="1240" cy="1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8" idx="5"/>
              <a:endCxn id="14" idx="1"/>
            </p:cNvCxnSpPr>
            <p:nvPr/>
          </p:nvCxnSpPr>
          <p:spPr>
            <a:xfrm>
              <a:off x="12209" y="6501"/>
              <a:ext cx="1354" cy="15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3"/>
              <a:endCxn id="9" idx="0"/>
            </p:cNvCxnSpPr>
            <p:nvPr/>
          </p:nvCxnSpPr>
          <p:spPr>
            <a:xfrm flipH="1">
              <a:off x="9471" y="4419"/>
              <a:ext cx="348" cy="13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5"/>
              <a:endCxn id="10" idx="0"/>
            </p:cNvCxnSpPr>
            <p:nvPr/>
          </p:nvCxnSpPr>
          <p:spPr>
            <a:xfrm>
              <a:off x="6900" y="4419"/>
              <a:ext cx="345" cy="13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5"/>
              <a:endCxn id="16" idx="0"/>
            </p:cNvCxnSpPr>
            <p:nvPr/>
          </p:nvCxnSpPr>
          <p:spPr>
            <a:xfrm>
              <a:off x="5081" y="6501"/>
              <a:ext cx="632" cy="1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CSK</cp:lastModifiedBy>
  <cp:revision>2</cp:revision>
  <dcterms:created xsi:type="dcterms:W3CDTF">2020-02-23T10:29:44Z</dcterms:created>
  <dcterms:modified xsi:type="dcterms:W3CDTF">2020-02-23T10:44:38Z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