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6222" y="146011"/>
            <a:ext cx="982560" cy="996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122786" y="5875273"/>
            <a:ext cx="1008253" cy="9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119" y="917447"/>
            <a:ext cx="3340735" cy="601980"/>
          </a:xfrm>
          <a:custGeom>
            <a:avLst/>
            <a:gdLst/>
            <a:ahLst/>
            <a:cxnLst/>
            <a:rect l="l" t="t" r="r" b="b"/>
            <a:pathLst>
              <a:path w="3340735" h="601980">
                <a:moveTo>
                  <a:pt x="286131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340607" y="601979"/>
                </a:lnTo>
                <a:lnTo>
                  <a:pt x="286131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49195" y="1588008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877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6222" y="146011"/>
            <a:ext cx="982560" cy="996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122786" y="5875273"/>
            <a:ext cx="1008253" cy="9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119" y="917447"/>
            <a:ext cx="4465320" cy="601980"/>
          </a:xfrm>
          <a:custGeom>
            <a:avLst/>
            <a:gdLst/>
            <a:ahLst/>
            <a:cxnLst/>
            <a:rect l="l" t="t" r="r" b="b"/>
            <a:pathLst>
              <a:path w="4465320" h="601980">
                <a:moveTo>
                  <a:pt x="3986022" y="0"/>
                </a:moveTo>
                <a:lnTo>
                  <a:pt x="0" y="0"/>
                </a:lnTo>
                <a:lnTo>
                  <a:pt x="479298" y="601979"/>
                </a:lnTo>
                <a:lnTo>
                  <a:pt x="4465320" y="601979"/>
                </a:lnTo>
                <a:lnTo>
                  <a:pt x="398602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49195" y="1588008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46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6222" y="146011"/>
            <a:ext cx="982560" cy="9967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122786" y="5875273"/>
            <a:ext cx="1008253" cy="913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3007" y="1049536"/>
            <a:ext cx="7745984" cy="407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E79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8725" y="2952114"/>
            <a:ext cx="9734550" cy="310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3511" y="2264415"/>
            <a:ext cx="4953000" cy="187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3580">
              <a:lnSpc>
                <a:spcPct val="100000"/>
              </a:lnSpc>
            </a:pPr>
            <a:r>
              <a:rPr sz="6600" spc="-250" dirty="0">
                <a:solidFill>
                  <a:srgbClr val="252525"/>
                </a:solidFill>
                <a:latin typeface="Garamond"/>
                <a:cs typeface="Garamond"/>
              </a:rPr>
              <a:t>CS</a:t>
            </a:r>
            <a:r>
              <a:rPr sz="6600" spc="-185" dirty="0">
                <a:solidFill>
                  <a:srgbClr val="252525"/>
                </a:solidFill>
                <a:latin typeface="Garamond"/>
                <a:cs typeface="Garamond"/>
              </a:rPr>
              <a:t>S</a:t>
            </a:r>
            <a:r>
              <a:rPr sz="6600" dirty="0">
                <a:solidFill>
                  <a:srgbClr val="252525"/>
                </a:solidFill>
                <a:latin typeface="Arial Unicode MS"/>
                <a:cs typeface="Arial Unicode MS"/>
              </a:rPr>
              <a:t>样式</a:t>
            </a:r>
            <a:r>
              <a:rPr sz="6600" spc="-120" dirty="0">
                <a:solidFill>
                  <a:srgbClr val="252525"/>
                </a:solidFill>
                <a:latin typeface="Garamond"/>
                <a:cs typeface="Garamond"/>
              </a:rPr>
              <a:t>(III)</a:t>
            </a:r>
            <a:endParaRPr sz="66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tabLst>
                <a:tab pos="725170" algn="l"/>
              </a:tabLst>
            </a:pPr>
            <a:r>
              <a:rPr sz="6600" u="sng" dirty="0">
                <a:solidFill>
                  <a:srgbClr val="252525"/>
                </a:solidFill>
                <a:latin typeface="Times New Roman"/>
                <a:cs typeface="Times New Roman"/>
              </a:rPr>
              <a:t> 	</a:t>
            </a:r>
            <a:r>
              <a:rPr sz="6600" u="sng" dirty="0">
                <a:solidFill>
                  <a:srgbClr val="252525"/>
                </a:solidFill>
                <a:latin typeface="Arial Unicode MS"/>
                <a:cs typeface="Arial Unicode MS"/>
              </a:rPr>
              <a:t>列</a:t>
            </a:r>
            <a:r>
              <a:rPr sz="6600" dirty="0">
                <a:solidFill>
                  <a:srgbClr val="252525"/>
                </a:solidFill>
                <a:latin typeface="Arial Unicode MS"/>
                <a:cs typeface="Arial Unicode MS"/>
              </a:rPr>
              <a:t>表与表格</a:t>
            </a:r>
            <a:endParaRPr sz="6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52671" y="1699260"/>
            <a:ext cx="2715895" cy="309880"/>
          </a:xfrm>
          <a:custGeom>
            <a:avLst/>
            <a:gdLst/>
            <a:ahLst/>
            <a:cxnLst/>
            <a:rect l="l" t="t" r="r" b="b"/>
            <a:pathLst>
              <a:path w="2715895" h="309880">
                <a:moveTo>
                  <a:pt x="2469388" y="0"/>
                </a:moveTo>
                <a:lnTo>
                  <a:pt x="0" y="0"/>
                </a:lnTo>
                <a:lnTo>
                  <a:pt x="246252" y="309372"/>
                </a:lnTo>
                <a:lnTo>
                  <a:pt x="2715768" y="309372"/>
                </a:lnTo>
                <a:lnTo>
                  <a:pt x="246938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0555" y="2069592"/>
            <a:ext cx="1889125" cy="0"/>
          </a:xfrm>
          <a:custGeom>
            <a:avLst/>
            <a:gdLst/>
            <a:ahLst/>
            <a:cxnLst/>
            <a:rect l="l" t="t" r="r" b="b"/>
            <a:pathLst>
              <a:path w="1889125">
                <a:moveTo>
                  <a:pt x="0" y="0"/>
                </a:moveTo>
                <a:lnTo>
                  <a:pt x="1889125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6171" y="1700148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860" y="3877182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0"/>
                </a:moveTo>
                <a:lnTo>
                  <a:pt x="0" y="19051"/>
                </a:lnTo>
              </a:path>
            </a:pathLst>
          </a:custGeom>
          <a:ln w="647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340735" cy="601980"/>
          </a:xfrm>
          <a:custGeom>
            <a:avLst/>
            <a:gdLst/>
            <a:ahLst/>
            <a:cxnLst/>
            <a:rect l="l" t="t" r="r" b="b"/>
            <a:pathLst>
              <a:path w="3340735" h="601980">
                <a:moveTo>
                  <a:pt x="286131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340607" y="601979"/>
                </a:lnTo>
                <a:lnTo>
                  <a:pt x="286131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877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" dirty="0"/>
              <a:t>CS</a:t>
            </a:r>
            <a:r>
              <a:rPr spc="-100" dirty="0"/>
              <a:t>S</a:t>
            </a:r>
            <a:r>
              <a:rPr dirty="0">
                <a:latin typeface="Arial Unicode MS"/>
                <a:cs typeface="Arial Unicode MS"/>
              </a:rPr>
              <a:t>表格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1950" y="2098165"/>
            <a:ext cx="12446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F4E79"/>
                </a:solidFill>
                <a:latin typeface="微软雅黑"/>
                <a:cs typeface="微软雅黑"/>
              </a:rPr>
              <a:t>表格边框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2163" y="2820923"/>
            <a:ext cx="3083560" cy="2767965"/>
          </a:xfrm>
          <a:custGeom>
            <a:avLst/>
            <a:gdLst/>
            <a:ahLst/>
            <a:cxnLst/>
            <a:rect l="l" t="t" r="r" b="b"/>
            <a:pathLst>
              <a:path w="3083560" h="2767965">
                <a:moveTo>
                  <a:pt x="3083052" y="2496058"/>
                </a:moveTo>
                <a:lnTo>
                  <a:pt x="3079498" y="2540107"/>
                </a:lnTo>
                <a:lnTo>
                  <a:pt x="3069212" y="2581891"/>
                </a:lnTo>
                <a:lnTo>
                  <a:pt x="3052749" y="2620851"/>
                </a:lnTo>
                <a:lnTo>
                  <a:pt x="3030671" y="2656429"/>
                </a:lnTo>
                <a:lnTo>
                  <a:pt x="3003534" y="2688066"/>
                </a:lnTo>
                <a:lnTo>
                  <a:pt x="2971897" y="2715203"/>
                </a:lnTo>
                <a:lnTo>
                  <a:pt x="2936319" y="2737281"/>
                </a:lnTo>
                <a:lnTo>
                  <a:pt x="2897359" y="2753744"/>
                </a:lnTo>
                <a:lnTo>
                  <a:pt x="2855575" y="2764030"/>
                </a:lnTo>
                <a:lnTo>
                  <a:pt x="2811526" y="2767584"/>
                </a:lnTo>
                <a:lnTo>
                  <a:pt x="271526" y="2767584"/>
                </a:lnTo>
                <a:lnTo>
                  <a:pt x="227476" y="2764030"/>
                </a:lnTo>
                <a:lnTo>
                  <a:pt x="185692" y="2753744"/>
                </a:lnTo>
                <a:lnTo>
                  <a:pt x="146732" y="2737281"/>
                </a:lnTo>
                <a:lnTo>
                  <a:pt x="111154" y="2715203"/>
                </a:lnTo>
                <a:lnTo>
                  <a:pt x="79517" y="2688066"/>
                </a:lnTo>
                <a:lnTo>
                  <a:pt x="52380" y="2656429"/>
                </a:lnTo>
                <a:lnTo>
                  <a:pt x="30302" y="2620851"/>
                </a:lnTo>
                <a:lnTo>
                  <a:pt x="13839" y="2581891"/>
                </a:lnTo>
                <a:lnTo>
                  <a:pt x="3553" y="2540107"/>
                </a:lnTo>
                <a:lnTo>
                  <a:pt x="0" y="2496058"/>
                </a:lnTo>
                <a:lnTo>
                  <a:pt x="0" y="271525"/>
                </a:lnTo>
                <a:lnTo>
                  <a:pt x="3553" y="227476"/>
                </a:lnTo>
                <a:lnTo>
                  <a:pt x="13839" y="185692"/>
                </a:lnTo>
                <a:lnTo>
                  <a:pt x="30302" y="146732"/>
                </a:lnTo>
                <a:lnTo>
                  <a:pt x="52380" y="111154"/>
                </a:lnTo>
                <a:lnTo>
                  <a:pt x="79517" y="79517"/>
                </a:lnTo>
                <a:lnTo>
                  <a:pt x="111154" y="52380"/>
                </a:lnTo>
                <a:lnTo>
                  <a:pt x="146732" y="30302"/>
                </a:lnTo>
                <a:lnTo>
                  <a:pt x="185692" y="13839"/>
                </a:lnTo>
                <a:lnTo>
                  <a:pt x="227476" y="3553"/>
                </a:lnTo>
                <a:lnTo>
                  <a:pt x="271526" y="0"/>
                </a:lnTo>
                <a:lnTo>
                  <a:pt x="2811526" y="0"/>
                </a:lnTo>
                <a:lnTo>
                  <a:pt x="2855575" y="3553"/>
                </a:lnTo>
                <a:lnTo>
                  <a:pt x="2897359" y="13839"/>
                </a:lnTo>
                <a:lnTo>
                  <a:pt x="2936319" y="30302"/>
                </a:lnTo>
                <a:lnTo>
                  <a:pt x="2971897" y="52380"/>
                </a:lnTo>
                <a:lnTo>
                  <a:pt x="3003534" y="79517"/>
                </a:lnTo>
                <a:lnTo>
                  <a:pt x="3030671" y="111154"/>
                </a:lnTo>
                <a:lnTo>
                  <a:pt x="3052749" y="146732"/>
                </a:lnTo>
                <a:lnTo>
                  <a:pt x="3069212" y="185692"/>
                </a:lnTo>
                <a:lnTo>
                  <a:pt x="3079498" y="227476"/>
                </a:lnTo>
                <a:lnTo>
                  <a:pt x="3083052" y="271525"/>
                </a:lnTo>
                <a:lnTo>
                  <a:pt x="3083052" y="2496058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2454" y="2279664"/>
            <a:ext cx="689610" cy="581025"/>
          </a:xfrm>
          <a:custGeom>
            <a:avLst/>
            <a:gdLst/>
            <a:ahLst/>
            <a:cxnLst/>
            <a:rect l="l" t="t" r="r" b="b"/>
            <a:pathLst>
              <a:path w="689610" h="581025">
                <a:moveTo>
                  <a:pt x="640718" y="506260"/>
                </a:moveTo>
                <a:lnTo>
                  <a:pt x="613939" y="534449"/>
                </a:lnTo>
                <a:lnTo>
                  <a:pt x="613423" y="545388"/>
                </a:lnTo>
                <a:lnTo>
                  <a:pt x="616481" y="555973"/>
                </a:lnTo>
                <a:lnTo>
                  <a:pt x="623218" y="565683"/>
                </a:lnTo>
                <a:lnTo>
                  <a:pt x="633738" y="574000"/>
                </a:lnTo>
                <a:lnTo>
                  <a:pt x="648145" y="580404"/>
                </a:lnTo>
                <a:lnTo>
                  <a:pt x="660291" y="579409"/>
                </a:lnTo>
                <a:lnTo>
                  <a:pt x="687295" y="553959"/>
                </a:lnTo>
                <a:lnTo>
                  <a:pt x="657187" y="553959"/>
                </a:lnTo>
                <a:lnTo>
                  <a:pt x="644614" y="553705"/>
                </a:lnTo>
                <a:lnTo>
                  <a:pt x="639661" y="548371"/>
                </a:lnTo>
                <a:lnTo>
                  <a:pt x="639788" y="542148"/>
                </a:lnTo>
                <a:lnTo>
                  <a:pt x="640718" y="506260"/>
                </a:lnTo>
                <a:close/>
              </a:path>
              <a:path w="689610" h="581025">
                <a:moveTo>
                  <a:pt x="650728" y="504351"/>
                </a:moveTo>
                <a:lnTo>
                  <a:pt x="640718" y="506260"/>
                </a:lnTo>
                <a:lnTo>
                  <a:pt x="639788" y="542148"/>
                </a:lnTo>
                <a:lnTo>
                  <a:pt x="639661" y="548371"/>
                </a:lnTo>
                <a:lnTo>
                  <a:pt x="644614" y="553705"/>
                </a:lnTo>
                <a:lnTo>
                  <a:pt x="657187" y="553959"/>
                </a:lnTo>
                <a:lnTo>
                  <a:pt x="662521" y="549006"/>
                </a:lnTo>
                <a:lnTo>
                  <a:pt x="662661" y="542148"/>
                </a:lnTo>
                <a:lnTo>
                  <a:pt x="663583" y="506662"/>
                </a:lnTo>
                <a:lnTo>
                  <a:pt x="662248" y="505934"/>
                </a:lnTo>
                <a:lnTo>
                  <a:pt x="650728" y="504351"/>
                </a:lnTo>
                <a:close/>
              </a:path>
              <a:path w="689610" h="581025">
                <a:moveTo>
                  <a:pt x="663583" y="506662"/>
                </a:moveTo>
                <a:lnTo>
                  <a:pt x="662648" y="542656"/>
                </a:lnTo>
                <a:lnTo>
                  <a:pt x="662521" y="549006"/>
                </a:lnTo>
                <a:lnTo>
                  <a:pt x="657187" y="553959"/>
                </a:lnTo>
                <a:lnTo>
                  <a:pt x="687295" y="553959"/>
                </a:lnTo>
                <a:lnTo>
                  <a:pt x="689295" y="543773"/>
                </a:lnTo>
                <a:lnTo>
                  <a:pt x="687762" y="532025"/>
                </a:lnTo>
                <a:lnTo>
                  <a:pt x="682582" y="521293"/>
                </a:lnTo>
                <a:lnTo>
                  <a:pt x="673997" y="512342"/>
                </a:lnTo>
                <a:lnTo>
                  <a:pt x="663583" y="506662"/>
                </a:lnTo>
                <a:close/>
              </a:path>
              <a:path w="689610" h="581025">
                <a:moveTo>
                  <a:pt x="663643" y="504351"/>
                </a:moveTo>
                <a:lnTo>
                  <a:pt x="650728" y="504351"/>
                </a:lnTo>
                <a:lnTo>
                  <a:pt x="662248" y="505934"/>
                </a:lnTo>
                <a:lnTo>
                  <a:pt x="663583" y="506662"/>
                </a:lnTo>
                <a:lnTo>
                  <a:pt x="663643" y="504351"/>
                </a:lnTo>
                <a:close/>
              </a:path>
              <a:path w="689610" h="581025">
                <a:moveTo>
                  <a:pt x="647027" y="462265"/>
                </a:moveTo>
                <a:lnTo>
                  <a:pt x="641820" y="467218"/>
                </a:lnTo>
                <a:lnTo>
                  <a:pt x="641549" y="474203"/>
                </a:lnTo>
                <a:lnTo>
                  <a:pt x="640718" y="506260"/>
                </a:lnTo>
                <a:lnTo>
                  <a:pt x="650728" y="504351"/>
                </a:lnTo>
                <a:lnTo>
                  <a:pt x="663643" y="504351"/>
                </a:lnTo>
                <a:lnTo>
                  <a:pt x="664439" y="473568"/>
                </a:lnTo>
                <a:lnTo>
                  <a:pt x="664553" y="467853"/>
                </a:lnTo>
                <a:lnTo>
                  <a:pt x="659600" y="462646"/>
                </a:lnTo>
                <a:lnTo>
                  <a:pt x="653377" y="462392"/>
                </a:lnTo>
                <a:lnTo>
                  <a:pt x="647027" y="462265"/>
                </a:lnTo>
                <a:close/>
              </a:path>
              <a:path w="689610" h="581025">
                <a:moveTo>
                  <a:pt x="651218" y="302245"/>
                </a:moveTo>
                <a:lnTo>
                  <a:pt x="646011" y="307325"/>
                </a:lnTo>
                <a:lnTo>
                  <a:pt x="645866" y="314183"/>
                </a:lnTo>
                <a:lnTo>
                  <a:pt x="643979" y="382128"/>
                </a:lnTo>
                <a:lnTo>
                  <a:pt x="643852" y="388478"/>
                </a:lnTo>
                <a:lnTo>
                  <a:pt x="648805" y="393685"/>
                </a:lnTo>
                <a:lnTo>
                  <a:pt x="655155" y="393812"/>
                </a:lnTo>
                <a:lnTo>
                  <a:pt x="661505" y="394066"/>
                </a:lnTo>
                <a:lnTo>
                  <a:pt x="666712" y="389113"/>
                </a:lnTo>
                <a:lnTo>
                  <a:pt x="666857" y="382128"/>
                </a:lnTo>
                <a:lnTo>
                  <a:pt x="668744" y="314183"/>
                </a:lnTo>
                <a:lnTo>
                  <a:pt x="668871" y="307833"/>
                </a:lnTo>
                <a:lnTo>
                  <a:pt x="663918" y="302626"/>
                </a:lnTo>
                <a:lnTo>
                  <a:pt x="657568" y="302499"/>
                </a:lnTo>
                <a:lnTo>
                  <a:pt x="651218" y="302245"/>
                </a:lnTo>
                <a:close/>
              </a:path>
              <a:path w="689610" h="581025">
                <a:moveTo>
                  <a:pt x="655536" y="142352"/>
                </a:moveTo>
                <a:lnTo>
                  <a:pt x="650202" y="147305"/>
                </a:lnTo>
                <a:lnTo>
                  <a:pt x="650062" y="154163"/>
                </a:lnTo>
                <a:lnTo>
                  <a:pt x="648272" y="222743"/>
                </a:lnTo>
                <a:lnTo>
                  <a:pt x="648043" y="228458"/>
                </a:lnTo>
                <a:lnTo>
                  <a:pt x="653123" y="233792"/>
                </a:lnTo>
                <a:lnTo>
                  <a:pt x="665696" y="234046"/>
                </a:lnTo>
                <a:lnTo>
                  <a:pt x="670903" y="229093"/>
                </a:lnTo>
                <a:lnTo>
                  <a:pt x="671173" y="222108"/>
                </a:lnTo>
                <a:lnTo>
                  <a:pt x="672935" y="154163"/>
                </a:lnTo>
                <a:lnTo>
                  <a:pt x="673062" y="147940"/>
                </a:lnTo>
                <a:lnTo>
                  <a:pt x="668109" y="142606"/>
                </a:lnTo>
                <a:lnTo>
                  <a:pt x="655536" y="142352"/>
                </a:lnTo>
                <a:close/>
              </a:path>
              <a:path w="689610" h="581025">
                <a:moveTo>
                  <a:pt x="653123" y="37323"/>
                </a:moveTo>
                <a:lnTo>
                  <a:pt x="652488" y="62215"/>
                </a:lnTo>
                <a:lnTo>
                  <a:pt x="652361" y="68565"/>
                </a:lnTo>
                <a:lnTo>
                  <a:pt x="657314" y="73772"/>
                </a:lnTo>
                <a:lnTo>
                  <a:pt x="663664" y="73899"/>
                </a:lnTo>
                <a:lnTo>
                  <a:pt x="670014" y="74153"/>
                </a:lnTo>
                <a:lnTo>
                  <a:pt x="675221" y="69073"/>
                </a:lnTo>
                <a:lnTo>
                  <a:pt x="675366" y="62215"/>
                </a:lnTo>
                <a:lnTo>
                  <a:pt x="675731" y="49007"/>
                </a:lnTo>
                <a:lnTo>
                  <a:pt x="664553" y="49007"/>
                </a:lnTo>
                <a:lnTo>
                  <a:pt x="653123" y="37323"/>
                </a:lnTo>
                <a:close/>
              </a:path>
              <a:path w="689610" h="581025">
                <a:moveTo>
                  <a:pt x="676364" y="26147"/>
                </a:moveTo>
                <a:lnTo>
                  <a:pt x="614642" y="26147"/>
                </a:lnTo>
                <a:lnTo>
                  <a:pt x="609562" y="31227"/>
                </a:lnTo>
                <a:lnTo>
                  <a:pt x="609562" y="43927"/>
                </a:lnTo>
                <a:lnTo>
                  <a:pt x="614642" y="49007"/>
                </a:lnTo>
                <a:lnTo>
                  <a:pt x="652825" y="49007"/>
                </a:lnTo>
                <a:lnTo>
                  <a:pt x="653123" y="37323"/>
                </a:lnTo>
                <a:lnTo>
                  <a:pt x="676055" y="37323"/>
                </a:lnTo>
                <a:lnTo>
                  <a:pt x="676364" y="26147"/>
                </a:lnTo>
                <a:close/>
              </a:path>
              <a:path w="689610" h="581025">
                <a:moveTo>
                  <a:pt x="676055" y="37323"/>
                </a:moveTo>
                <a:lnTo>
                  <a:pt x="653123" y="37323"/>
                </a:lnTo>
                <a:lnTo>
                  <a:pt x="664553" y="49007"/>
                </a:lnTo>
                <a:lnTo>
                  <a:pt x="675731" y="49007"/>
                </a:lnTo>
                <a:lnTo>
                  <a:pt x="676055" y="37323"/>
                </a:lnTo>
                <a:close/>
              </a:path>
              <a:path w="689610" h="581025">
                <a:moveTo>
                  <a:pt x="535902" y="26147"/>
                </a:moveTo>
                <a:lnTo>
                  <a:pt x="454622" y="26147"/>
                </a:lnTo>
                <a:lnTo>
                  <a:pt x="449542" y="31227"/>
                </a:lnTo>
                <a:lnTo>
                  <a:pt x="449542" y="43927"/>
                </a:lnTo>
                <a:lnTo>
                  <a:pt x="454622" y="49007"/>
                </a:lnTo>
                <a:lnTo>
                  <a:pt x="535902" y="49007"/>
                </a:lnTo>
                <a:lnTo>
                  <a:pt x="540982" y="43927"/>
                </a:lnTo>
                <a:lnTo>
                  <a:pt x="540982" y="31227"/>
                </a:lnTo>
                <a:lnTo>
                  <a:pt x="535902" y="26147"/>
                </a:lnTo>
                <a:close/>
              </a:path>
              <a:path w="689610" h="581025">
                <a:moveTo>
                  <a:pt x="375882" y="26147"/>
                </a:moveTo>
                <a:lnTo>
                  <a:pt x="294602" y="26147"/>
                </a:lnTo>
                <a:lnTo>
                  <a:pt x="289522" y="31227"/>
                </a:lnTo>
                <a:lnTo>
                  <a:pt x="289522" y="43927"/>
                </a:lnTo>
                <a:lnTo>
                  <a:pt x="294602" y="49007"/>
                </a:lnTo>
                <a:lnTo>
                  <a:pt x="375882" y="49007"/>
                </a:lnTo>
                <a:lnTo>
                  <a:pt x="380962" y="43927"/>
                </a:lnTo>
                <a:lnTo>
                  <a:pt x="380962" y="31227"/>
                </a:lnTo>
                <a:lnTo>
                  <a:pt x="375882" y="26147"/>
                </a:lnTo>
                <a:close/>
              </a:path>
              <a:path w="689610" h="581025">
                <a:moveTo>
                  <a:pt x="215862" y="26147"/>
                </a:moveTo>
                <a:lnTo>
                  <a:pt x="134582" y="26147"/>
                </a:lnTo>
                <a:lnTo>
                  <a:pt x="129502" y="31227"/>
                </a:lnTo>
                <a:lnTo>
                  <a:pt x="129502" y="43927"/>
                </a:lnTo>
                <a:lnTo>
                  <a:pt x="134582" y="49007"/>
                </a:lnTo>
                <a:lnTo>
                  <a:pt x="215862" y="49007"/>
                </a:lnTo>
                <a:lnTo>
                  <a:pt x="220942" y="43927"/>
                </a:lnTo>
                <a:lnTo>
                  <a:pt x="220942" y="31227"/>
                </a:lnTo>
                <a:lnTo>
                  <a:pt x="215862" y="26147"/>
                </a:lnTo>
                <a:close/>
              </a:path>
              <a:path w="689610" h="581025">
                <a:moveTo>
                  <a:pt x="31618" y="0"/>
                </a:moveTo>
                <a:lnTo>
                  <a:pt x="19037" y="4596"/>
                </a:lnTo>
                <a:lnTo>
                  <a:pt x="8980" y="13411"/>
                </a:lnTo>
                <a:lnTo>
                  <a:pt x="2338" y="25808"/>
                </a:lnTo>
                <a:lnTo>
                  <a:pt x="0" y="41152"/>
                </a:lnTo>
                <a:lnTo>
                  <a:pt x="3889" y="54730"/>
                </a:lnTo>
                <a:lnTo>
                  <a:pt x="12187" y="65689"/>
                </a:lnTo>
                <a:lnTo>
                  <a:pt x="23875" y="73010"/>
                </a:lnTo>
                <a:lnTo>
                  <a:pt x="37935" y="75677"/>
                </a:lnTo>
                <a:lnTo>
                  <a:pt x="47877" y="74336"/>
                </a:lnTo>
                <a:lnTo>
                  <a:pt x="59083" y="68830"/>
                </a:lnTo>
                <a:lnTo>
                  <a:pt x="67863" y="59302"/>
                </a:lnTo>
                <a:lnTo>
                  <a:pt x="72191" y="49007"/>
                </a:lnTo>
                <a:lnTo>
                  <a:pt x="31585" y="49007"/>
                </a:lnTo>
                <a:lnTo>
                  <a:pt x="26505" y="43927"/>
                </a:lnTo>
                <a:lnTo>
                  <a:pt x="26505" y="31227"/>
                </a:lnTo>
                <a:lnTo>
                  <a:pt x="31585" y="26147"/>
                </a:lnTo>
                <a:lnTo>
                  <a:pt x="73779" y="26147"/>
                </a:lnTo>
                <a:lnTo>
                  <a:pt x="69975" y="17378"/>
                </a:lnTo>
                <a:lnTo>
                  <a:pt x="60756" y="8039"/>
                </a:lnTo>
                <a:lnTo>
                  <a:pt x="47837" y="1976"/>
                </a:lnTo>
                <a:lnTo>
                  <a:pt x="31618" y="0"/>
                </a:lnTo>
                <a:close/>
              </a:path>
              <a:path w="689610" h="581025">
                <a:moveTo>
                  <a:pt x="55842" y="26147"/>
                </a:moveTo>
                <a:lnTo>
                  <a:pt x="31585" y="26147"/>
                </a:lnTo>
                <a:lnTo>
                  <a:pt x="26505" y="31227"/>
                </a:lnTo>
                <a:lnTo>
                  <a:pt x="26505" y="43927"/>
                </a:lnTo>
                <a:lnTo>
                  <a:pt x="31585" y="49007"/>
                </a:lnTo>
                <a:lnTo>
                  <a:pt x="55842" y="49007"/>
                </a:lnTo>
                <a:lnTo>
                  <a:pt x="60922" y="43927"/>
                </a:lnTo>
                <a:lnTo>
                  <a:pt x="60922" y="31227"/>
                </a:lnTo>
                <a:lnTo>
                  <a:pt x="55842" y="26147"/>
                </a:lnTo>
                <a:close/>
              </a:path>
              <a:path w="689610" h="581025">
                <a:moveTo>
                  <a:pt x="73779" y="26147"/>
                </a:moveTo>
                <a:lnTo>
                  <a:pt x="55842" y="26147"/>
                </a:lnTo>
                <a:lnTo>
                  <a:pt x="60922" y="31227"/>
                </a:lnTo>
                <a:lnTo>
                  <a:pt x="60922" y="43927"/>
                </a:lnTo>
                <a:lnTo>
                  <a:pt x="55842" y="49007"/>
                </a:lnTo>
                <a:lnTo>
                  <a:pt x="72191" y="49007"/>
                </a:lnTo>
                <a:lnTo>
                  <a:pt x="73455" y="46001"/>
                </a:lnTo>
                <a:lnTo>
                  <a:pt x="75095" y="29179"/>
                </a:lnTo>
                <a:lnTo>
                  <a:pt x="73779" y="26147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1335" y="2091054"/>
            <a:ext cx="418465" cy="472440"/>
          </a:xfrm>
          <a:custGeom>
            <a:avLst/>
            <a:gdLst/>
            <a:ahLst/>
            <a:cxnLst/>
            <a:rect l="l" t="t" r="r" b="b"/>
            <a:pathLst>
              <a:path w="418464" h="472439">
                <a:moveTo>
                  <a:pt x="17226" y="378333"/>
                </a:moveTo>
                <a:lnTo>
                  <a:pt x="0" y="411024"/>
                </a:lnTo>
                <a:lnTo>
                  <a:pt x="9850" y="419094"/>
                </a:lnTo>
                <a:lnTo>
                  <a:pt x="20077" y="426648"/>
                </a:lnTo>
                <a:lnTo>
                  <a:pt x="60175" y="449582"/>
                </a:lnTo>
                <a:lnTo>
                  <a:pt x="98252" y="463408"/>
                </a:lnTo>
                <a:lnTo>
                  <a:pt x="137253" y="470870"/>
                </a:lnTo>
                <a:lnTo>
                  <a:pt x="156858" y="472269"/>
                </a:lnTo>
                <a:lnTo>
                  <a:pt x="176417" y="472146"/>
                </a:lnTo>
                <a:lnTo>
                  <a:pt x="215036" y="467436"/>
                </a:lnTo>
                <a:lnTo>
                  <a:pt x="252401" y="456939"/>
                </a:lnTo>
                <a:lnTo>
                  <a:pt x="287805" y="440852"/>
                </a:lnTo>
                <a:lnTo>
                  <a:pt x="295223" y="436387"/>
                </a:lnTo>
                <a:lnTo>
                  <a:pt x="172944" y="436387"/>
                </a:lnTo>
                <a:lnTo>
                  <a:pt x="156270" y="436329"/>
                </a:lnTo>
                <a:lnTo>
                  <a:pt x="106772" y="428523"/>
                </a:lnTo>
                <a:lnTo>
                  <a:pt x="59713" y="409214"/>
                </a:lnTo>
                <a:lnTo>
                  <a:pt x="30749" y="389916"/>
                </a:lnTo>
                <a:lnTo>
                  <a:pt x="17226" y="378333"/>
                </a:lnTo>
                <a:close/>
              </a:path>
              <a:path w="418464" h="472439">
                <a:moveTo>
                  <a:pt x="289006" y="0"/>
                </a:moveTo>
                <a:lnTo>
                  <a:pt x="272436" y="31783"/>
                </a:lnTo>
                <a:lnTo>
                  <a:pt x="283310" y="38380"/>
                </a:lnTo>
                <a:lnTo>
                  <a:pt x="293783" y="45583"/>
                </a:lnTo>
                <a:lnTo>
                  <a:pt x="325931" y="74464"/>
                </a:lnTo>
                <a:lnTo>
                  <a:pt x="356063" y="116526"/>
                </a:lnTo>
                <a:lnTo>
                  <a:pt x="374899" y="163254"/>
                </a:lnTo>
                <a:lnTo>
                  <a:pt x="382367" y="212518"/>
                </a:lnTo>
                <a:lnTo>
                  <a:pt x="382316" y="229134"/>
                </a:lnTo>
                <a:lnTo>
                  <a:pt x="374508" y="278461"/>
                </a:lnTo>
                <a:lnTo>
                  <a:pt x="355155" y="325349"/>
                </a:lnTo>
                <a:lnTo>
                  <a:pt x="324185" y="367665"/>
                </a:lnTo>
                <a:lnTo>
                  <a:pt x="283981" y="401440"/>
                </a:lnTo>
                <a:lnTo>
                  <a:pt x="238399" y="423968"/>
                </a:lnTo>
                <a:lnTo>
                  <a:pt x="189572" y="435178"/>
                </a:lnTo>
                <a:lnTo>
                  <a:pt x="172944" y="436387"/>
                </a:lnTo>
                <a:lnTo>
                  <a:pt x="295223" y="436387"/>
                </a:lnTo>
                <a:lnTo>
                  <a:pt x="335681" y="406678"/>
                </a:lnTo>
                <a:lnTo>
                  <a:pt x="363078" y="377489"/>
                </a:lnTo>
                <a:lnTo>
                  <a:pt x="386034" y="343408"/>
                </a:lnTo>
                <a:lnTo>
                  <a:pt x="403209" y="306099"/>
                </a:lnTo>
                <a:lnTo>
                  <a:pt x="413872" y="267569"/>
                </a:lnTo>
                <a:lnTo>
                  <a:pt x="418182" y="229134"/>
                </a:lnTo>
                <a:lnTo>
                  <a:pt x="418100" y="209026"/>
                </a:lnTo>
                <a:lnTo>
                  <a:pt x="413369" y="170527"/>
                </a:lnTo>
                <a:lnTo>
                  <a:pt x="402833" y="133275"/>
                </a:lnTo>
                <a:lnTo>
                  <a:pt x="386695" y="97977"/>
                </a:lnTo>
                <a:lnTo>
                  <a:pt x="365156" y="65337"/>
                </a:lnTo>
                <a:lnTo>
                  <a:pt x="338418" y="36061"/>
                </a:lnTo>
                <a:lnTo>
                  <a:pt x="306684" y="10856"/>
                </a:lnTo>
                <a:lnTo>
                  <a:pt x="289006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3455" y="3131820"/>
            <a:ext cx="1988820" cy="6781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6223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等线"/>
                <a:cs typeface="等线"/>
              </a:rPr>
              <a:t>border</a:t>
            </a:r>
            <a:r>
              <a:rPr sz="1800" dirty="0">
                <a:solidFill>
                  <a:srgbClr val="FFFFFF"/>
                </a:solidFill>
                <a:latin typeface="等线"/>
                <a:cs typeface="等线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等线"/>
                <a:cs typeface="等线"/>
              </a:rPr>
              <a:t>collapse</a:t>
            </a:r>
            <a:endParaRPr sz="1800">
              <a:latin typeface="等线"/>
              <a:cs typeface="等线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FFFFFF"/>
                </a:solidFill>
                <a:latin typeface="等线"/>
                <a:cs typeface="等线"/>
              </a:rPr>
              <a:t>属性</a:t>
            </a:r>
            <a:endParaRPr sz="1800">
              <a:latin typeface="等线"/>
              <a:cs typeface="等线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1967" y="3920799"/>
            <a:ext cx="2635885" cy="119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la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6508" y="3810000"/>
            <a:ext cx="3051047" cy="1575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83835" y="1988820"/>
            <a:ext cx="3140964" cy="1664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0120" y="1932432"/>
            <a:ext cx="3197860" cy="3656329"/>
          </a:xfrm>
          <a:custGeom>
            <a:avLst/>
            <a:gdLst/>
            <a:ahLst/>
            <a:cxnLst/>
            <a:rect l="l" t="t" r="r" b="b"/>
            <a:pathLst>
              <a:path w="3197859" h="3656329">
                <a:moveTo>
                  <a:pt x="0" y="177800"/>
                </a:moveTo>
                <a:lnTo>
                  <a:pt x="5272" y="134664"/>
                </a:lnTo>
                <a:lnTo>
                  <a:pt x="20238" y="95357"/>
                </a:lnTo>
                <a:lnTo>
                  <a:pt x="43624" y="61155"/>
                </a:lnTo>
                <a:lnTo>
                  <a:pt x="74153" y="33332"/>
                </a:lnTo>
                <a:lnTo>
                  <a:pt x="110552" y="13164"/>
                </a:lnTo>
                <a:lnTo>
                  <a:pt x="151544" y="1926"/>
                </a:lnTo>
                <a:lnTo>
                  <a:pt x="3019552" y="0"/>
                </a:lnTo>
                <a:lnTo>
                  <a:pt x="3034277" y="601"/>
                </a:lnTo>
                <a:lnTo>
                  <a:pt x="3076278" y="9246"/>
                </a:lnTo>
                <a:lnTo>
                  <a:pt x="3114025" y="27161"/>
                </a:lnTo>
                <a:lnTo>
                  <a:pt x="3146242" y="53069"/>
                </a:lnTo>
                <a:lnTo>
                  <a:pt x="3171655" y="85697"/>
                </a:lnTo>
                <a:lnTo>
                  <a:pt x="3188988" y="123768"/>
                </a:lnTo>
                <a:lnTo>
                  <a:pt x="3196966" y="166009"/>
                </a:lnTo>
                <a:lnTo>
                  <a:pt x="3197352" y="3478276"/>
                </a:lnTo>
                <a:lnTo>
                  <a:pt x="3196750" y="3493001"/>
                </a:lnTo>
                <a:lnTo>
                  <a:pt x="3188105" y="3535002"/>
                </a:lnTo>
                <a:lnTo>
                  <a:pt x="3170190" y="3572749"/>
                </a:lnTo>
                <a:lnTo>
                  <a:pt x="3144282" y="3604966"/>
                </a:lnTo>
                <a:lnTo>
                  <a:pt x="3111654" y="3630379"/>
                </a:lnTo>
                <a:lnTo>
                  <a:pt x="3073583" y="3647712"/>
                </a:lnTo>
                <a:lnTo>
                  <a:pt x="3031342" y="3655690"/>
                </a:lnTo>
                <a:lnTo>
                  <a:pt x="177800" y="3656076"/>
                </a:lnTo>
                <a:lnTo>
                  <a:pt x="163074" y="3655474"/>
                </a:lnTo>
                <a:lnTo>
                  <a:pt x="121073" y="3646829"/>
                </a:lnTo>
                <a:lnTo>
                  <a:pt x="83326" y="3628914"/>
                </a:lnTo>
                <a:lnTo>
                  <a:pt x="51109" y="3603006"/>
                </a:lnTo>
                <a:lnTo>
                  <a:pt x="25696" y="3570378"/>
                </a:lnTo>
                <a:lnTo>
                  <a:pt x="8363" y="3532307"/>
                </a:lnTo>
                <a:lnTo>
                  <a:pt x="385" y="3490066"/>
                </a:lnTo>
                <a:lnTo>
                  <a:pt x="0" y="177800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71009" y="1910333"/>
            <a:ext cx="576580" cy="603885"/>
          </a:xfrm>
          <a:custGeom>
            <a:avLst/>
            <a:gdLst/>
            <a:ahLst/>
            <a:cxnLst/>
            <a:rect l="l" t="t" r="r" b="b"/>
            <a:pathLst>
              <a:path w="576579" h="603885">
                <a:moveTo>
                  <a:pt x="288036" y="0"/>
                </a:moveTo>
                <a:lnTo>
                  <a:pt x="241302" y="3950"/>
                </a:lnTo>
                <a:lnTo>
                  <a:pt x="196973" y="15386"/>
                </a:lnTo>
                <a:lnTo>
                  <a:pt x="155643" y="33686"/>
                </a:lnTo>
                <a:lnTo>
                  <a:pt x="117902" y="58228"/>
                </a:lnTo>
                <a:lnTo>
                  <a:pt x="84343" y="88391"/>
                </a:lnTo>
                <a:lnTo>
                  <a:pt x="55558" y="123553"/>
                </a:lnTo>
                <a:lnTo>
                  <a:pt x="32140" y="163092"/>
                </a:lnTo>
                <a:lnTo>
                  <a:pt x="14679" y="206386"/>
                </a:lnTo>
                <a:lnTo>
                  <a:pt x="3768" y="252813"/>
                </a:lnTo>
                <a:lnTo>
                  <a:pt x="0" y="301751"/>
                </a:lnTo>
                <a:lnTo>
                  <a:pt x="954" y="326496"/>
                </a:lnTo>
                <a:lnTo>
                  <a:pt x="8368" y="374257"/>
                </a:lnTo>
                <a:lnTo>
                  <a:pt x="22627" y="419195"/>
                </a:lnTo>
                <a:lnTo>
                  <a:pt x="43141" y="460689"/>
                </a:lnTo>
                <a:lnTo>
                  <a:pt x="69317" y="498117"/>
                </a:lnTo>
                <a:lnTo>
                  <a:pt x="100563" y="530857"/>
                </a:lnTo>
                <a:lnTo>
                  <a:pt x="136287" y="558287"/>
                </a:lnTo>
                <a:lnTo>
                  <a:pt x="175896" y="579786"/>
                </a:lnTo>
                <a:lnTo>
                  <a:pt x="218800" y="594732"/>
                </a:lnTo>
                <a:lnTo>
                  <a:pt x="264405" y="602503"/>
                </a:lnTo>
                <a:lnTo>
                  <a:pt x="288036" y="603503"/>
                </a:lnTo>
                <a:lnTo>
                  <a:pt x="311666" y="602503"/>
                </a:lnTo>
                <a:lnTo>
                  <a:pt x="357271" y="594732"/>
                </a:lnTo>
                <a:lnTo>
                  <a:pt x="400175" y="579786"/>
                </a:lnTo>
                <a:lnTo>
                  <a:pt x="439784" y="558287"/>
                </a:lnTo>
                <a:lnTo>
                  <a:pt x="475508" y="530857"/>
                </a:lnTo>
                <a:lnTo>
                  <a:pt x="506754" y="498117"/>
                </a:lnTo>
                <a:lnTo>
                  <a:pt x="532930" y="460689"/>
                </a:lnTo>
                <a:lnTo>
                  <a:pt x="553444" y="419195"/>
                </a:lnTo>
                <a:lnTo>
                  <a:pt x="567703" y="374257"/>
                </a:lnTo>
                <a:lnTo>
                  <a:pt x="575117" y="326496"/>
                </a:lnTo>
                <a:lnTo>
                  <a:pt x="576072" y="301751"/>
                </a:lnTo>
                <a:lnTo>
                  <a:pt x="575117" y="277007"/>
                </a:lnTo>
                <a:lnTo>
                  <a:pt x="567703" y="229246"/>
                </a:lnTo>
                <a:lnTo>
                  <a:pt x="553444" y="184308"/>
                </a:lnTo>
                <a:lnTo>
                  <a:pt x="532930" y="142814"/>
                </a:lnTo>
                <a:lnTo>
                  <a:pt x="506754" y="105386"/>
                </a:lnTo>
                <a:lnTo>
                  <a:pt x="475508" y="72646"/>
                </a:lnTo>
                <a:lnTo>
                  <a:pt x="439784" y="45216"/>
                </a:lnTo>
                <a:lnTo>
                  <a:pt x="400175" y="23717"/>
                </a:lnTo>
                <a:lnTo>
                  <a:pt x="357271" y="8771"/>
                </a:lnTo>
                <a:lnTo>
                  <a:pt x="311666" y="1000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71009" y="1910333"/>
            <a:ext cx="576580" cy="603885"/>
          </a:xfrm>
          <a:custGeom>
            <a:avLst/>
            <a:gdLst/>
            <a:ahLst/>
            <a:cxnLst/>
            <a:rect l="l" t="t" r="r" b="b"/>
            <a:pathLst>
              <a:path w="576579" h="603885">
                <a:moveTo>
                  <a:pt x="0" y="301751"/>
                </a:moveTo>
                <a:lnTo>
                  <a:pt x="3768" y="252813"/>
                </a:lnTo>
                <a:lnTo>
                  <a:pt x="14679" y="206386"/>
                </a:lnTo>
                <a:lnTo>
                  <a:pt x="32140" y="163092"/>
                </a:lnTo>
                <a:lnTo>
                  <a:pt x="55558" y="123553"/>
                </a:lnTo>
                <a:lnTo>
                  <a:pt x="84343" y="88391"/>
                </a:lnTo>
                <a:lnTo>
                  <a:pt x="117902" y="58228"/>
                </a:lnTo>
                <a:lnTo>
                  <a:pt x="155643" y="33686"/>
                </a:lnTo>
                <a:lnTo>
                  <a:pt x="196973" y="15386"/>
                </a:lnTo>
                <a:lnTo>
                  <a:pt x="241302" y="3950"/>
                </a:lnTo>
                <a:lnTo>
                  <a:pt x="288036" y="0"/>
                </a:lnTo>
                <a:lnTo>
                  <a:pt x="311666" y="1000"/>
                </a:lnTo>
                <a:lnTo>
                  <a:pt x="357271" y="8771"/>
                </a:lnTo>
                <a:lnTo>
                  <a:pt x="400175" y="23717"/>
                </a:lnTo>
                <a:lnTo>
                  <a:pt x="439784" y="45216"/>
                </a:lnTo>
                <a:lnTo>
                  <a:pt x="475508" y="72646"/>
                </a:lnTo>
                <a:lnTo>
                  <a:pt x="506754" y="105386"/>
                </a:lnTo>
                <a:lnTo>
                  <a:pt x="532930" y="142814"/>
                </a:lnTo>
                <a:lnTo>
                  <a:pt x="553444" y="184308"/>
                </a:lnTo>
                <a:lnTo>
                  <a:pt x="567703" y="229246"/>
                </a:lnTo>
                <a:lnTo>
                  <a:pt x="575117" y="277007"/>
                </a:lnTo>
                <a:lnTo>
                  <a:pt x="576072" y="301751"/>
                </a:lnTo>
                <a:lnTo>
                  <a:pt x="575117" y="326496"/>
                </a:lnTo>
                <a:lnTo>
                  <a:pt x="567703" y="374257"/>
                </a:lnTo>
                <a:lnTo>
                  <a:pt x="553444" y="419195"/>
                </a:lnTo>
                <a:lnTo>
                  <a:pt x="532930" y="460689"/>
                </a:lnTo>
                <a:lnTo>
                  <a:pt x="506754" y="498117"/>
                </a:lnTo>
                <a:lnTo>
                  <a:pt x="475508" y="530857"/>
                </a:lnTo>
                <a:lnTo>
                  <a:pt x="439784" y="558287"/>
                </a:lnTo>
                <a:lnTo>
                  <a:pt x="400175" y="579786"/>
                </a:lnTo>
                <a:lnTo>
                  <a:pt x="357271" y="594732"/>
                </a:lnTo>
                <a:lnTo>
                  <a:pt x="311666" y="602503"/>
                </a:lnTo>
                <a:lnTo>
                  <a:pt x="288036" y="603503"/>
                </a:lnTo>
                <a:lnTo>
                  <a:pt x="264405" y="602503"/>
                </a:lnTo>
                <a:lnTo>
                  <a:pt x="218800" y="594732"/>
                </a:lnTo>
                <a:lnTo>
                  <a:pt x="175896" y="579786"/>
                </a:lnTo>
                <a:lnTo>
                  <a:pt x="136287" y="558287"/>
                </a:lnTo>
                <a:lnTo>
                  <a:pt x="100563" y="530857"/>
                </a:lnTo>
                <a:lnTo>
                  <a:pt x="69317" y="498117"/>
                </a:lnTo>
                <a:lnTo>
                  <a:pt x="43141" y="460689"/>
                </a:lnTo>
                <a:lnTo>
                  <a:pt x="22627" y="419195"/>
                </a:lnTo>
                <a:lnTo>
                  <a:pt x="8368" y="374257"/>
                </a:lnTo>
                <a:lnTo>
                  <a:pt x="954" y="326496"/>
                </a:lnTo>
                <a:lnTo>
                  <a:pt x="0" y="301751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6259" y="1991867"/>
            <a:ext cx="441960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" dirty="0"/>
              <a:t>CS</a:t>
            </a:r>
            <a:r>
              <a:rPr spc="-100" dirty="0"/>
              <a:t>S</a:t>
            </a:r>
            <a:r>
              <a:rPr dirty="0">
                <a:latin typeface="Arial Unicode MS"/>
                <a:cs typeface="Arial Unicode MS"/>
              </a:rPr>
              <a:t>表格</a:t>
            </a:r>
          </a:p>
        </p:txBody>
      </p:sp>
      <p:sp>
        <p:nvSpPr>
          <p:cNvPr id="3" name="object 3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8803" y="1769364"/>
            <a:ext cx="5290185" cy="459105"/>
          </a:xfrm>
          <a:custGeom>
            <a:avLst/>
            <a:gdLst/>
            <a:ahLst/>
            <a:cxnLst/>
            <a:rect l="l" t="t" r="r" b="b"/>
            <a:pathLst>
              <a:path w="5290185" h="459105">
                <a:moveTo>
                  <a:pt x="0" y="458724"/>
                </a:moveTo>
                <a:lnTo>
                  <a:pt x="114681" y="0"/>
                </a:lnTo>
                <a:lnTo>
                  <a:pt x="5289804" y="0"/>
                </a:lnTo>
                <a:lnTo>
                  <a:pt x="5175123" y="458724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8415" y="1677454"/>
            <a:ext cx="2220595" cy="615950"/>
          </a:xfrm>
          <a:custGeom>
            <a:avLst/>
            <a:gdLst/>
            <a:ahLst/>
            <a:cxnLst/>
            <a:rect l="l" t="t" r="r" b="b"/>
            <a:pathLst>
              <a:path w="2220595" h="615950">
                <a:moveTo>
                  <a:pt x="2220468" y="0"/>
                </a:moveTo>
                <a:lnTo>
                  <a:pt x="153923" y="0"/>
                </a:lnTo>
                <a:lnTo>
                  <a:pt x="0" y="615696"/>
                </a:lnTo>
                <a:lnTo>
                  <a:pt x="2066544" y="615696"/>
                </a:lnTo>
                <a:lnTo>
                  <a:pt x="222046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63522" y="1524000"/>
            <a:ext cx="4959350" cy="169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0675">
              <a:lnSpc>
                <a:spcPts val="5210"/>
              </a:lnSpc>
              <a:tabLst>
                <a:tab pos="2463800" algn="l"/>
              </a:tabLst>
            </a:pPr>
            <a:r>
              <a:rPr sz="2400" b="1" dirty="0">
                <a:solidFill>
                  <a:srgbClr val="1F4E79"/>
                </a:solidFill>
                <a:latin typeface="微软雅黑"/>
                <a:cs typeface="微软雅黑"/>
              </a:rPr>
              <a:t>奇偶选择器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:n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h-child(</a:t>
            </a:r>
            <a:r>
              <a:rPr sz="2400" dirty="0">
                <a:latin typeface="Times New Roman"/>
                <a:cs typeface="Times New Roman"/>
              </a:rPr>
              <a:t>od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|ev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) 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:n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h-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hil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(odd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241300">
              <a:lnSpc>
                <a:spcPts val="2320"/>
              </a:lnSpc>
            </a:pPr>
            <a:r>
              <a:rPr sz="2400" dirty="0">
                <a:latin typeface="Times New Roman"/>
                <a:cs typeface="Times New Roman"/>
              </a:rPr>
              <a:t>backg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ound-colo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#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F2D3;</a:t>
            </a:r>
          </a:p>
          <a:p>
            <a:pPr marL="12700">
              <a:lnSpc>
                <a:spcPts val="287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5395721" y="2379726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70" h="586739">
                <a:moveTo>
                  <a:pt x="311657" y="0"/>
                </a:moveTo>
                <a:lnTo>
                  <a:pt x="261114" y="3838"/>
                </a:lnTo>
                <a:lnTo>
                  <a:pt x="213164" y="14953"/>
                </a:lnTo>
                <a:lnTo>
                  <a:pt x="168450" y="32740"/>
                </a:lnTo>
                <a:lnTo>
                  <a:pt x="127613" y="56595"/>
                </a:lnTo>
                <a:lnTo>
                  <a:pt x="91297" y="85915"/>
                </a:lnTo>
                <a:lnTo>
                  <a:pt x="60143" y="120097"/>
                </a:lnTo>
                <a:lnTo>
                  <a:pt x="34794" y="158537"/>
                </a:lnTo>
                <a:lnTo>
                  <a:pt x="15892" y="200631"/>
                </a:lnTo>
                <a:lnTo>
                  <a:pt x="4080" y="245777"/>
                </a:lnTo>
                <a:lnTo>
                  <a:pt x="0" y="293370"/>
                </a:lnTo>
                <a:lnTo>
                  <a:pt x="1033" y="317434"/>
                </a:lnTo>
                <a:lnTo>
                  <a:pt x="9059" y="363879"/>
                </a:lnTo>
                <a:lnTo>
                  <a:pt x="24497" y="407574"/>
                </a:lnTo>
                <a:lnTo>
                  <a:pt x="46702" y="447917"/>
                </a:lnTo>
                <a:lnTo>
                  <a:pt x="75034" y="484303"/>
                </a:lnTo>
                <a:lnTo>
                  <a:pt x="108850" y="516130"/>
                </a:lnTo>
                <a:lnTo>
                  <a:pt x="147507" y="542793"/>
                </a:lnTo>
                <a:lnTo>
                  <a:pt x="190363" y="563689"/>
                </a:lnTo>
                <a:lnTo>
                  <a:pt x="236775" y="578215"/>
                </a:lnTo>
                <a:lnTo>
                  <a:pt x="286102" y="585767"/>
                </a:lnTo>
                <a:lnTo>
                  <a:pt x="311657" y="586739"/>
                </a:lnTo>
                <a:lnTo>
                  <a:pt x="337213" y="585767"/>
                </a:lnTo>
                <a:lnTo>
                  <a:pt x="386540" y="578215"/>
                </a:lnTo>
                <a:lnTo>
                  <a:pt x="432952" y="563689"/>
                </a:lnTo>
                <a:lnTo>
                  <a:pt x="475808" y="542793"/>
                </a:lnTo>
                <a:lnTo>
                  <a:pt x="514465" y="516130"/>
                </a:lnTo>
                <a:lnTo>
                  <a:pt x="548281" y="484303"/>
                </a:lnTo>
                <a:lnTo>
                  <a:pt x="576613" y="447917"/>
                </a:lnTo>
                <a:lnTo>
                  <a:pt x="598818" y="407574"/>
                </a:lnTo>
                <a:lnTo>
                  <a:pt x="614256" y="363879"/>
                </a:lnTo>
                <a:lnTo>
                  <a:pt x="622282" y="317434"/>
                </a:lnTo>
                <a:lnTo>
                  <a:pt x="623315" y="293370"/>
                </a:lnTo>
                <a:lnTo>
                  <a:pt x="622282" y="269305"/>
                </a:lnTo>
                <a:lnTo>
                  <a:pt x="614256" y="222860"/>
                </a:lnTo>
                <a:lnTo>
                  <a:pt x="598818" y="179165"/>
                </a:lnTo>
                <a:lnTo>
                  <a:pt x="576613" y="138822"/>
                </a:lnTo>
                <a:lnTo>
                  <a:pt x="548281" y="102436"/>
                </a:lnTo>
                <a:lnTo>
                  <a:pt x="514465" y="70609"/>
                </a:lnTo>
                <a:lnTo>
                  <a:pt x="475808" y="43946"/>
                </a:lnTo>
                <a:lnTo>
                  <a:pt x="432952" y="23050"/>
                </a:lnTo>
                <a:lnTo>
                  <a:pt x="386540" y="8524"/>
                </a:lnTo>
                <a:lnTo>
                  <a:pt x="337213" y="972"/>
                </a:lnTo>
                <a:lnTo>
                  <a:pt x="311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5721" y="2379726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70" h="586739">
                <a:moveTo>
                  <a:pt x="0" y="293370"/>
                </a:moveTo>
                <a:lnTo>
                  <a:pt x="4080" y="245777"/>
                </a:lnTo>
                <a:lnTo>
                  <a:pt x="15892" y="200631"/>
                </a:lnTo>
                <a:lnTo>
                  <a:pt x="34794" y="158537"/>
                </a:lnTo>
                <a:lnTo>
                  <a:pt x="60143" y="120097"/>
                </a:lnTo>
                <a:lnTo>
                  <a:pt x="91297" y="85915"/>
                </a:lnTo>
                <a:lnTo>
                  <a:pt x="127613" y="56595"/>
                </a:lnTo>
                <a:lnTo>
                  <a:pt x="168450" y="32740"/>
                </a:lnTo>
                <a:lnTo>
                  <a:pt x="213164" y="14953"/>
                </a:lnTo>
                <a:lnTo>
                  <a:pt x="261114" y="3838"/>
                </a:lnTo>
                <a:lnTo>
                  <a:pt x="311657" y="0"/>
                </a:lnTo>
                <a:lnTo>
                  <a:pt x="337213" y="972"/>
                </a:lnTo>
                <a:lnTo>
                  <a:pt x="386540" y="8524"/>
                </a:lnTo>
                <a:lnTo>
                  <a:pt x="432952" y="23050"/>
                </a:lnTo>
                <a:lnTo>
                  <a:pt x="475808" y="43946"/>
                </a:lnTo>
                <a:lnTo>
                  <a:pt x="514465" y="70609"/>
                </a:lnTo>
                <a:lnTo>
                  <a:pt x="548281" y="102436"/>
                </a:lnTo>
                <a:lnTo>
                  <a:pt x="576613" y="138822"/>
                </a:lnTo>
                <a:lnTo>
                  <a:pt x="598818" y="179165"/>
                </a:lnTo>
                <a:lnTo>
                  <a:pt x="614256" y="222860"/>
                </a:lnTo>
                <a:lnTo>
                  <a:pt x="622282" y="269305"/>
                </a:lnTo>
                <a:lnTo>
                  <a:pt x="623315" y="293370"/>
                </a:lnTo>
                <a:lnTo>
                  <a:pt x="622282" y="317434"/>
                </a:lnTo>
                <a:lnTo>
                  <a:pt x="614256" y="363879"/>
                </a:lnTo>
                <a:lnTo>
                  <a:pt x="598818" y="407574"/>
                </a:lnTo>
                <a:lnTo>
                  <a:pt x="576613" y="447917"/>
                </a:lnTo>
                <a:lnTo>
                  <a:pt x="548281" y="484303"/>
                </a:lnTo>
                <a:lnTo>
                  <a:pt x="514465" y="516130"/>
                </a:lnTo>
                <a:lnTo>
                  <a:pt x="475808" y="542793"/>
                </a:lnTo>
                <a:lnTo>
                  <a:pt x="432952" y="563689"/>
                </a:lnTo>
                <a:lnTo>
                  <a:pt x="386540" y="578215"/>
                </a:lnTo>
                <a:lnTo>
                  <a:pt x="337213" y="585767"/>
                </a:lnTo>
                <a:lnTo>
                  <a:pt x="311657" y="586739"/>
                </a:lnTo>
                <a:lnTo>
                  <a:pt x="286102" y="585767"/>
                </a:lnTo>
                <a:lnTo>
                  <a:pt x="236775" y="578215"/>
                </a:lnTo>
                <a:lnTo>
                  <a:pt x="190363" y="563689"/>
                </a:lnTo>
                <a:lnTo>
                  <a:pt x="147507" y="542793"/>
                </a:lnTo>
                <a:lnTo>
                  <a:pt x="108850" y="516130"/>
                </a:lnTo>
                <a:lnTo>
                  <a:pt x="75034" y="484303"/>
                </a:lnTo>
                <a:lnTo>
                  <a:pt x="46702" y="447917"/>
                </a:lnTo>
                <a:lnTo>
                  <a:pt x="24497" y="407574"/>
                </a:lnTo>
                <a:lnTo>
                  <a:pt x="9059" y="363879"/>
                </a:lnTo>
                <a:lnTo>
                  <a:pt x="1033" y="317434"/>
                </a:lnTo>
                <a:lnTo>
                  <a:pt x="0" y="293370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5835" y="2484120"/>
            <a:ext cx="337185" cy="361315"/>
          </a:xfrm>
          <a:custGeom>
            <a:avLst/>
            <a:gdLst/>
            <a:ahLst/>
            <a:cxnLst/>
            <a:rect l="l" t="t" r="r" b="b"/>
            <a:pathLst>
              <a:path w="337185" h="361314">
                <a:moveTo>
                  <a:pt x="318135" y="325881"/>
                </a:moveTo>
                <a:lnTo>
                  <a:pt x="18668" y="325881"/>
                </a:lnTo>
                <a:lnTo>
                  <a:pt x="18668" y="361188"/>
                </a:lnTo>
                <a:lnTo>
                  <a:pt x="318135" y="361188"/>
                </a:lnTo>
                <a:lnTo>
                  <a:pt x="318135" y="325881"/>
                </a:lnTo>
                <a:close/>
              </a:path>
              <a:path w="337185" h="361314">
                <a:moveTo>
                  <a:pt x="336803" y="158622"/>
                </a:moveTo>
                <a:lnTo>
                  <a:pt x="0" y="158622"/>
                </a:lnTo>
                <a:lnTo>
                  <a:pt x="0" y="299465"/>
                </a:lnTo>
                <a:lnTo>
                  <a:pt x="336803" y="299465"/>
                </a:lnTo>
                <a:lnTo>
                  <a:pt x="336803" y="255524"/>
                </a:lnTo>
                <a:lnTo>
                  <a:pt x="50546" y="255524"/>
                </a:lnTo>
                <a:lnTo>
                  <a:pt x="50546" y="199262"/>
                </a:lnTo>
                <a:lnTo>
                  <a:pt x="336803" y="199262"/>
                </a:lnTo>
                <a:lnTo>
                  <a:pt x="336803" y="158622"/>
                </a:lnTo>
                <a:close/>
              </a:path>
              <a:path w="337185" h="361314">
                <a:moveTo>
                  <a:pt x="88137" y="232409"/>
                </a:moveTo>
                <a:lnTo>
                  <a:pt x="64388" y="232409"/>
                </a:lnTo>
                <a:lnTo>
                  <a:pt x="64388" y="255524"/>
                </a:lnTo>
                <a:lnTo>
                  <a:pt x="88137" y="255524"/>
                </a:lnTo>
                <a:lnTo>
                  <a:pt x="88137" y="232409"/>
                </a:lnTo>
                <a:close/>
              </a:path>
              <a:path w="337185" h="361314">
                <a:moveTo>
                  <a:pt x="112902" y="199262"/>
                </a:moveTo>
                <a:lnTo>
                  <a:pt x="101980" y="199262"/>
                </a:lnTo>
                <a:lnTo>
                  <a:pt x="101980" y="255524"/>
                </a:lnTo>
                <a:lnTo>
                  <a:pt x="131190" y="255524"/>
                </a:lnTo>
                <a:lnTo>
                  <a:pt x="131190" y="210565"/>
                </a:lnTo>
                <a:lnTo>
                  <a:pt x="112902" y="210565"/>
                </a:lnTo>
                <a:lnTo>
                  <a:pt x="112902" y="199262"/>
                </a:lnTo>
                <a:close/>
              </a:path>
              <a:path w="337185" h="361314">
                <a:moveTo>
                  <a:pt x="174116" y="199262"/>
                </a:moveTo>
                <a:lnTo>
                  <a:pt x="163194" y="199262"/>
                </a:lnTo>
                <a:lnTo>
                  <a:pt x="163194" y="210565"/>
                </a:lnTo>
                <a:lnTo>
                  <a:pt x="145034" y="210565"/>
                </a:lnTo>
                <a:lnTo>
                  <a:pt x="145034" y="255524"/>
                </a:lnTo>
                <a:lnTo>
                  <a:pt x="174116" y="255524"/>
                </a:lnTo>
                <a:lnTo>
                  <a:pt x="174116" y="199262"/>
                </a:lnTo>
                <a:close/>
              </a:path>
              <a:path w="337185" h="361314">
                <a:moveTo>
                  <a:pt x="187960" y="221741"/>
                </a:moveTo>
                <a:lnTo>
                  <a:pt x="187960" y="255524"/>
                </a:lnTo>
                <a:lnTo>
                  <a:pt x="221234" y="255524"/>
                </a:lnTo>
                <a:lnTo>
                  <a:pt x="221234" y="246252"/>
                </a:lnTo>
                <a:lnTo>
                  <a:pt x="200913" y="246252"/>
                </a:lnTo>
                <a:lnTo>
                  <a:pt x="187960" y="221741"/>
                </a:lnTo>
                <a:close/>
              </a:path>
              <a:path w="337185" h="361314">
                <a:moveTo>
                  <a:pt x="250825" y="199262"/>
                </a:moveTo>
                <a:lnTo>
                  <a:pt x="235076" y="199262"/>
                </a:lnTo>
                <a:lnTo>
                  <a:pt x="235076" y="255524"/>
                </a:lnTo>
                <a:lnTo>
                  <a:pt x="250825" y="255524"/>
                </a:lnTo>
                <a:lnTo>
                  <a:pt x="250825" y="199262"/>
                </a:lnTo>
                <a:close/>
              </a:path>
              <a:path w="337185" h="361314">
                <a:moveTo>
                  <a:pt x="336803" y="199262"/>
                </a:moveTo>
                <a:lnTo>
                  <a:pt x="264540" y="199262"/>
                </a:lnTo>
                <a:lnTo>
                  <a:pt x="264540" y="244093"/>
                </a:lnTo>
                <a:lnTo>
                  <a:pt x="293497" y="244093"/>
                </a:lnTo>
                <a:lnTo>
                  <a:pt x="293497" y="255524"/>
                </a:lnTo>
                <a:lnTo>
                  <a:pt x="336803" y="255524"/>
                </a:lnTo>
                <a:lnTo>
                  <a:pt x="336803" y="199262"/>
                </a:lnTo>
                <a:close/>
              </a:path>
              <a:path w="337185" h="361314">
                <a:moveTo>
                  <a:pt x="221234" y="221741"/>
                </a:moveTo>
                <a:lnTo>
                  <a:pt x="208406" y="246252"/>
                </a:lnTo>
                <a:lnTo>
                  <a:pt x="221234" y="246252"/>
                </a:lnTo>
                <a:lnTo>
                  <a:pt x="221234" y="221741"/>
                </a:lnTo>
                <a:close/>
              </a:path>
              <a:path w="337185" h="361314">
                <a:moveTo>
                  <a:pt x="220217" y="199262"/>
                </a:moveTo>
                <a:lnTo>
                  <a:pt x="189102" y="199262"/>
                </a:lnTo>
                <a:lnTo>
                  <a:pt x="204597" y="228600"/>
                </a:lnTo>
                <a:lnTo>
                  <a:pt x="220217" y="199262"/>
                </a:lnTo>
                <a:close/>
              </a:path>
              <a:path w="337185" h="361314">
                <a:moveTo>
                  <a:pt x="88137" y="199262"/>
                </a:moveTo>
                <a:lnTo>
                  <a:pt x="64388" y="199262"/>
                </a:lnTo>
                <a:lnTo>
                  <a:pt x="64388" y="220979"/>
                </a:lnTo>
                <a:lnTo>
                  <a:pt x="88137" y="220979"/>
                </a:lnTo>
                <a:lnTo>
                  <a:pt x="88137" y="199262"/>
                </a:lnTo>
                <a:close/>
              </a:path>
              <a:path w="337185" h="361314">
                <a:moveTo>
                  <a:pt x="219837" y="0"/>
                </a:moveTo>
                <a:lnTo>
                  <a:pt x="18668" y="0"/>
                </a:lnTo>
                <a:lnTo>
                  <a:pt x="18668" y="132206"/>
                </a:lnTo>
                <a:lnTo>
                  <a:pt x="318135" y="132206"/>
                </a:lnTo>
                <a:lnTo>
                  <a:pt x="318135" y="92455"/>
                </a:lnTo>
                <a:lnTo>
                  <a:pt x="219837" y="92455"/>
                </a:lnTo>
                <a:lnTo>
                  <a:pt x="219837" y="0"/>
                </a:lnTo>
                <a:close/>
              </a:path>
              <a:path w="337185" h="361314">
                <a:moveTo>
                  <a:pt x="248030" y="13207"/>
                </a:moveTo>
                <a:lnTo>
                  <a:pt x="248030" y="66039"/>
                </a:lnTo>
                <a:lnTo>
                  <a:pt x="304164" y="66039"/>
                </a:lnTo>
                <a:lnTo>
                  <a:pt x="248030" y="132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9566" y="2622124"/>
            <a:ext cx="110489" cy="798830"/>
          </a:xfrm>
          <a:custGeom>
            <a:avLst/>
            <a:gdLst/>
            <a:ahLst/>
            <a:cxnLst/>
            <a:rect l="l" t="t" r="r" b="b"/>
            <a:pathLst>
              <a:path w="110490" h="798829">
                <a:moveTo>
                  <a:pt x="110375" y="798493"/>
                </a:moveTo>
                <a:lnTo>
                  <a:pt x="68349" y="790213"/>
                </a:lnTo>
                <a:lnTo>
                  <a:pt x="33755" y="767574"/>
                </a:lnTo>
                <a:lnTo>
                  <a:pt x="9898" y="733878"/>
                </a:lnTo>
                <a:lnTo>
                  <a:pt x="82" y="692429"/>
                </a:lnTo>
                <a:lnTo>
                  <a:pt x="0" y="110280"/>
                </a:lnTo>
                <a:lnTo>
                  <a:pt x="961" y="95650"/>
                </a:lnTo>
                <a:lnTo>
                  <a:pt x="14397" y="55737"/>
                </a:lnTo>
                <a:lnTo>
                  <a:pt x="41093" y="24359"/>
                </a:lnTo>
                <a:lnTo>
                  <a:pt x="77744" y="4819"/>
                </a:lnTo>
                <a:lnTo>
                  <a:pt x="91602" y="1507"/>
                </a:lnTo>
                <a:lnTo>
                  <a:pt x="106076" y="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5819" y="2622042"/>
            <a:ext cx="110489" cy="798830"/>
          </a:xfrm>
          <a:custGeom>
            <a:avLst/>
            <a:gdLst/>
            <a:ahLst/>
            <a:cxnLst/>
            <a:rect l="l" t="t" r="r" b="b"/>
            <a:pathLst>
              <a:path w="110489" h="798829">
                <a:moveTo>
                  <a:pt x="0" y="0"/>
                </a:moveTo>
                <a:lnTo>
                  <a:pt x="42026" y="8281"/>
                </a:lnTo>
                <a:lnTo>
                  <a:pt x="76617" y="30922"/>
                </a:lnTo>
                <a:lnTo>
                  <a:pt x="100470" y="64621"/>
                </a:lnTo>
                <a:lnTo>
                  <a:pt x="110281" y="106074"/>
                </a:lnTo>
                <a:lnTo>
                  <a:pt x="110362" y="688213"/>
                </a:lnTo>
                <a:lnTo>
                  <a:pt x="109402" y="702844"/>
                </a:lnTo>
                <a:lnTo>
                  <a:pt x="95967" y="742758"/>
                </a:lnTo>
                <a:lnTo>
                  <a:pt x="69272" y="774137"/>
                </a:lnTo>
                <a:lnTo>
                  <a:pt x="32622" y="793676"/>
                </a:lnTo>
                <a:lnTo>
                  <a:pt x="18763" y="796987"/>
                </a:lnTo>
                <a:lnTo>
                  <a:pt x="4288" y="798494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7702" y="3355085"/>
            <a:ext cx="601980" cy="603885"/>
          </a:xfrm>
          <a:custGeom>
            <a:avLst/>
            <a:gdLst/>
            <a:ahLst/>
            <a:cxnLst/>
            <a:rect l="l" t="t" r="r" b="b"/>
            <a:pathLst>
              <a:path w="601979" h="603885">
                <a:moveTo>
                  <a:pt x="300989" y="0"/>
                </a:moveTo>
                <a:lnTo>
                  <a:pt x="252165" y="3950"/>
                </a:lnTo>
                <a:lnTo>
                  <a:pt x="205849" y="15386"/>
                </a:lnTo>
                <a:lnTo>
                  <a:pt x="162662" y="33686"/>
                </a:lnTo>
                <a:lnTo>
                  <a:pt x="123224" y="58228"/>
                </a:lnTo>
                <a:lnTo>
                  <a:pt x="88153" y="88391"/>
                </a:lnTo>
                <a:lnTo>
                  <a:pt x="58070" y="123553"/>
                </a:lnTo>
                <a:lnTo>
                  <a:pt x="33593" y="163092"/>
                </a:lnTo>
                <a:lnTo>
                  <a:pt x="15343" y="206386"/>
                </a:lnTo>
                <a:lnTo>
                  <a:pt x="3939" y="252813"/>
                </a:lnTo>
                <a:lnTo>
                  <a:pt x="0" y="301751"/>
                </a:lnTo>
                <a:lnTo>
                  <a:pt x="997" y="326496"/>
                </a:lnTo>
                <a:lnTo>
                  <a:pt x="8746" y="374257"/>
                </a:lnTo>
                <a:lnTo>
                  <a:pt x="23651" y="419195"/>
                </a:lnTo>
                <a:lnTo>
                  <a:pt x="45092" y="460689"/>
                </a:lnTo>
                <a:lnTo>
                  <a:pt x="72450" y="498117"/>
                </a:lnTo>
                <a:lnTo>
                  <a:pt x="105104" y="530857"/>
                </a:lnTo>
                <a:lnTo>
                  <a:pt x="142436" y="558287"/>
                </a:lnTo>
                <a:lnTo>
                  <a:pt x="183826" y="579786"/>
                </a:lnTo>
                <a:lnTo>
                  <a:pt x="228655" y="594732"/>
                </a:lnTo>
                <a:lnTo>
                  <a:pt x="276302" y="602503"/>
                </a:lnTo>
                <a:lnTo>
                  <a:pt x="300989" y="603503"/>
                </a:lnTo>
                <a:lnTo>
                  <a:pt x="325677" y="602503"/>
                </a:lnTo>
                <a:lnTo>
                  <a:pt x="373324" y="594732"/>
                </a:lnTo>
                <a:lnTo>
                  <a:pt x="418153" y="579786"/>
                </a:lnTo>
                <a:lnTo>
                  <a:pt x="459543" y="558287"/>
                </a:lnTo>
                <a:lnTo>
                  <a:pt x="496875" y="530857"/>
                </a:lnTo>
                <a:lnTo>
                  <a:pt x="529529" y="498117"/>
                </a:lnTo>
                <a:lnTo>
                  <a:pt x="556887" y="460689"/>
                </a:lnTo>
                <a:lnTo>
                  <a:pt x="578328" y="419195"/>
                </a:lnTo>
                <a:lnTo>
                  <a:pt x="593233" y="374257"/>
                </a:lnTo>
                <a:lnTo>
                  <a:pt x="600982" y="326496"/>
                </a:lnTo>
                <a:lnTo>
                  <a:pt x="601979" y="301751"/>
                </a:lnTo>
                <a:lnTo>
                  <a:pt x="600982" y="277007"/>
                </a:lnTo>
                <a:lnTo>
                  <a:pt x="593233" y="229246"/>
                </a:lnTo>
                <a:lnTo>
                  <a:pt x="578328" y="184308"/>
                </a:lnTo>
                <a:lnTo>
                  <a:pt x="556887" y="142814"/>
                </a:lnTo>
                <a:lnTo>
                  <a:pt x="529529" y="105386"/>
                </a:lnTo>
                <a:lnTo>
                  <a:pt x="496875" y="72646"/>
                </a:lnTo>
                <a:lnTo>
                  <a:pt x="459543" y="45216"/>
                </a:lnTo>
                <a:lnTo>
                  <a:pt x="418153" y="23717"/>
                </a:lnTo>
                <a:lnTo>
                  <a:pt x="373324" y="8771"/>
                </a:lnTo>
                <a:lnTo>
                  <a:pt x="325677" y="1000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7702" y="3355085"/>
            <a:ext cx="601980" cy="603885"/>
          </a:xfrm>
          <a:custGeom>
            <a:avLst/>
            <a:gdLst/>
            <a:ahLst/>
            <a:cxnLst/>
            <a:rect l="l" t="t" r="r" b="b"/>
            <a:pathLst>
              <a:path w="601979" h="603885">
                <a:moveTo>
                  <a:pt x="0" y="301751"/>
                </a:moveTo>
                <a:lnTo>
                  <a:pt x="3939" y="252813"/>
                </a:lnTo>
                <a:lnTo>
                  <a:pt x="15343" y="206386"/>
                </a:lnTo>
                <a:lnTo>
                  <a:pt x="33593" y="163092"/>
                </a:lnTo>
                <a:lnTo>
                  <a:pt x="58070" y="123553"/>
                </a:lnTo>
                <a:lnTo>
                  <a:pt x="88153" y="88391"/>
                </a:lnTo>
                <a:lnTo>
                  <a:pt x="123224" y="58228"/>
                </a:lnTo>
                <a:lnTo>
                  <a:pt x="162662" y="33686"/>
                </a:lnTo>
                <a:lnTo>
                  <a:pt x="205849" y="15386"/>
                </a:lnTo>
                <a:lnTo>
                  <a:pt x="252165" y="3950"/>
                </a:lnTo>
                <a:lnTo>
                  <a:pt x="300989" y="0"/>
                </a:lnTo>
                <a:lnTo>
                  <a:pt x="325677" y="1000"/>
                </a:lnTo>
                <a:lnTo>
                  <a:pt x="373324" y="8771"/>
                </a:lnTo>
                <a:lnTo>
                  <a:pt x="418153" y="23717"/>
                </a:lnTo>
                <a:lnTo>
                  <a:pt x="459543" y="45216"/>
                </a:lnTo>
                <a:lnTo>
                  <a:pt x="496875" y="72646"/>
                </a:lnTo>
                <a:lnTo>
                  <a:pt x="529529" y="105386"/>
                </a:lnTo>
                <a:lnTo>
                  <a:pt x="556887" y="142814"/>
                </a:lnTo>
                <a:lnTo>
                  <a:pt x="578328" y="184308"/>
                </a:lnTo>
                <a:lnTo>
                  <a:pt x="593233" y="229246"/>
                </a:lnTo>
                <a:lnTo>
                  <a:pt x="600982" y="277007"/>
                </a:lnTo>
                <a:lnTo>
                  <a:pt x="601979" y="301751"/>
                </a:lnTo>
                <a:lnTo>
                  <a:pt x="600982" y="326496"/>
                </a:lnTo>
                <a:lnTo>
                  <a:pt x="593233" y="374257"/>
                </a:lnTo>
                <a:lnTo>
                  <a:pt x="578328" y="419195"/>
                </a:lnTo>
                <a:lnTo>
                  <a:pt x="556887" y="460689"/>
                </a:lnTo>
                <a:lnTo>
                  <a:pt x="529529" y="498117"/>
                </a:lnTo>
                <a:lnTo>
                  <a:pt x="496875" y="530857"/>
                </a:lnTo>
                <a:lnTo>
                  <a:pt x="459543" y="558287"/>
                </a:lnTo>
                <a:lnTo>
                  <a:pt x="418153" y="579786"/>
                </a:lnTo>
                <a:lnTo>
                  <a:pt x="373324" y="594732"/>
                </a:lnTo>
                <a:lnTo>
                  <a:pt x="325677" y="602503"/>
                </a:lnTo>
                <a:lnTo>
                  <a:pt x="300989" y="603503"/>
                </a:lnTo>
                <a:lnTo>
                  <a:pt x="276302" y="602503"/>
                </a:lnTo>
                <a:lnTo>
                  <a:pt x="228655" y="594732"/>
                </a:lnTo>
                <a:lnTo>
                  <a:pt x="183826" y="579786"/>
                </a:lnTo>
                <a:lnTo>
                  <a:pt x="142436" y="558287"/>
                </a:lnTo>
                <a:lnTo>
                  <a:pt x="105104" y="530857"/>
                </a:lnTo>
                <a:lnTo>
                  <a:pt x="72450" y="498117"/>
                </a:lnTo>
                <a:lnTo>
                  <a:pt x="45092" y="460689"/>
                </a:lnTo>
                <a:lnTo>
                  <a:pt x="23651" y="419195"/>
                </a:lnTo>
                <a:lnTo>
                  <a:pt x="8746" y="374257"/>
                </a:lnTo>
                <a:lnTo>
                  <a:pt x="997" y="326496"/>
                </a:lnTo>
                <a:lnTo>
                  <a:pt x="0" y="301751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3620" y="3436620"/>
            <a:ext cx="463296" cy="422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8324" y="3578352"/>
            <a:ext cx="4881372" cy="2624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5011" y="902208"/>
            <a:ext cx="925068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47129" y="2631396"/>
            <a:ext cx="3179445" cy="80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等线"/>
                <a:cs typeface="等线"/>
              </a:rPr>
              <a:t>表示：</a:t>
            </a:r>
            <a:r>
              <a:rPr sz="1800" spc="-5" dirty="0">
                <a:latin typeface="等线"/>
                <a:cs typeface="等线"/>
              </a:rPr>
              <a:t>tr的父元素table的奇数个 子元素，不管这些子元素是tr还 是</a:t>
            </a:r>
            <a:r>
              <a:rPr sz="1800" dirty="0">
                <a:latin typeface="等线"/>
                <a:cs typeface="等线"/>
              </a:rPr>
              <a:t>th</a:t>
            </a:r>
            <a:endParaRPr sz="1800">
              <a:latin typeface="等线"/>
              <a:cs typeface="等线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17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/>
                <a:cs typeface="Arial Unicode MS"/>
              </a:rPr>
              <a:t>小结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5920" y="2331720"/>
            <a:ext cx="1790700" cy="459105"/>
          </a:xfrm>
          <a:custGeom>
            <a:avLst/>
            <a:gdLst/>
            <a:ahLst/>
            <a:cxnLst/>
            <a:rect l="l" t="t" r="r" b="b"/>
            <a:pathLst>
              <a:path w="1790700" h="459105">
                <a:moveTo>
                  <a:pt x="0" y="458724"/>
                </a:moveTo>
                <a:lnTo>
                  <a:pt x="114680" y="0"/>
                </a:lnTo>
                <a:lnTo>
                  <a:pt x="1790700" y="0"/>
                </a:lnTo>
                <a:lnTo>
                  <a:pt x="1676019" y="458724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9176" y="2252472"/>
            <a:ext cx="1504315" cy="615950"/>
          </a:xfrm>
          <a:custGeom>
            <a:avLst/>
            <a:gdLst/>
            <a:ahLst/>
            <a:cxnLst/>
            <a:rect l="l" t="t" r="r" b="b"/>
            <a:pathLst>
              <a:path w="1504315" h="615950">
                <a:moveTo>
                  <a:pt x="1504188" y="0"/>
                </a:moveTo>
                <a:lnTo>
                  <a:pt x="153924" y="0"/>
                </a:lnTo>
                <a:lnTo>
                  <a:pt x="0" y="615695"/>
                </a:lnTo>
                <a:lnTo>
                  <a:pt x="1350264" y="615695"/>
                </a:lnTo>
                <a:lnTo>
                  <a:pt x="150418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34278" y="2406004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微软雅黑"/>
                <a:cs typeface="微软雅黑"/>
              </a:rPr>
              <a:t>表格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0700" y="2331720"/>
            <a:ext cx="1790700" cy="459105"/>
          </a:xfrm>
          <a:custGeom>
            <a:avLst/>
            <a:gdLst/>
            <a:ahLst/>
            <a:cxnLst/>
            <a:rect l="l" t="t" r="r" b="b"/>
            <a:pathLst>
              <a:path w="1790700" h="459105">
                <a:moveTo>
                  <a:pt x="0" y="458724"/>
                </a:moveTo>
                <a:lnTo>
                  <a:pt x="114681" y="0"/>
                </a:lnTo>
                <a:lnTo>
                  <a:pt x="1790700" y="0"/>
                </a:lnTo>
                <a:lnTo>
                  <a:pt x="1676019" y="458724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3955" y="2252472"/>
            <a:ext cx="1504315" cy="615950"/>
          </a:xfrm>
          <a:custGeom>
            <a:avLst/>
            <a:gdLst/>
            <a:ahLst/>
            <a:cxnLst/>
            <a:rect l="l" t="t" r="r" b="b"/>
            <a:pathLst>
              <a:path w="1504314" h="615950">
                <a:moveTo>
                  <a:pt x="1504188" y="0"/>
                </a:moveTo>
                <a:lnTo>
                  <a:pt x="153924" y="0"/>
                </a:lnTo>
                <a:lnTo>
                  <a:pt x="0" y="615695"/>
                </a:lnTo>
                <a:lnTo>
                  <a:pt x="1350264" y="615695"/>
                </a:lnTo>
                <a:lnTo>
                  <a:pt x="150418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9057" y="2406004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微软雅黑"/>
                <a:cs typeface="微软雅黑"/>
              </a:rPr>
              <a:t>列表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5410" y="3426759"/>
            <a:ext cx="146050" cy="1752600"/>
          </a:xfrm>
          <a:custGeom>
            <a:avLst/>
            <a:gdLst/>
            <a:ahLst/>
            <a:cxnLst/>
            <a:rect l="l" t="t" r="r" b="b"/>
            <a:pathLst>
              <a:path w="146050" h="1752600">
                <a:moveTo>
                  <a:pt x="145923" y="1752553"/>
                </a:moveTo>
                <a:lnTo>
                  <a:pt x="103188" y="1746182"/>
                </a:lnTo>
                <a:lnTo>
                  <a:pt x="65443" y="1728333"/>
                </a:lnTo>
                <a:lnTo>
                  <a:pt x="34587" y="1700906"/>
                </a:lnTo>
                <a:lnTo>
                  <a:pt x="12518" y="1665799"/>
                </a:lnTo>
                <a:lnTo>
                  <a:pt x="1137" y="1624911"/>
                </a:lnTo>
                <a:lnTo>
                  <a:pt x="0" y="145876"/>
                </a:lnTo>
                <a:lnTo>
                  <a:pt x="731" y="131194"/>
                </a:lnTo>
                <a:lnTo>
                  <a:pt x="11139" y="89912"/>
                </a:lnTo>
                <a:lnTo>
                  <a:pt x="32392" y="54253"/>
                </a:lnTo>
                <a:lnTo>
                  <a:pt x="62590" y="26115"/>
                </a:lnTo>
                <a:lnTo>
                  <a:pt x="99835" y="7397"/>
                </a:lnTo>
                <a:lnTo>
                  <a:pt x="127642" y="1090"/>
                </a:lnTo>
                <a:lnTo>
                  <a:pt x="142227" y="0"/>
                </a:lnTo>
              </a:path>
            </a:pathLst>
          </a:custGeom>
          <a:ln w="28955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50410" y="3426714"/>
            <a:ext cx="146050" cy="1752600"/>
          </a:xfrm>
          <a:custGeom>
            <a:avLst/>
            <a:gdLst/>
            <a:ahLst/>
            <a:cxnLst/>
            <a:rect l="l" t="t" r="r" b="b"/>
            <a:pathLst>
              <a:path w="146050" h="1752600">
                <a:moveTo>
                  <a:pt x="0" y="0"/>
                </a:moveTo>
                <a:lnTo>
                  <a:pt x="42734" y="6371"/>
                </a:lnTo>
                <a:lnTo>
                  <a:pt x="80479" y="24220"/>
                </a:lnTo>
                <a:lnTo>
                  <a:pt x="111335" y="51647"/>
                </a:lnTo>
                <a:lnTo>
                  <a:pt x="133404" y="86754"/>
                </a:lnTo>
                <a:lnTo>
                  <a:pt x="144785" y="127642"/>
                </a:lnTo>
                <a:lnTo>
                  <a:pt x="145923" y="1606677"/>
                </a:lnTo>
                <a:lnTo>
                  <a:pt x="145191" y="1621359"/>
                </a:lnTo>
                <a:lnTo>
                  <a:pt x="134783" y="1662641"/>
                </a:lnTo>
                <a:lnTo>
                  <a:pt x="113530" y="1698300"/>
                </a:lnTo>
                <a:lnTo>
                  <a:pt x="83332" y="1726438"/>
                </a:lnTo>
                <a:lnTo>
                  <a:pt x="46087" y="1745156"/>
                </a:lnTo>
                <a:lnTo>
                  <a:pt x="18280" y="1751462"/>
                </a:lnTo>
                <a:lnTo>
                  <a:pt x="3695" y="1752553"/>
                </a:lnTo>
              </a:path>
            </a:pathLst>
          </a:custGeom>
          <a:ln w="28955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14245" y="3475790"/>
            <a:ext cx="1800225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-st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-st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-i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age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-s</a:t>
            </a:r>
            <a:r>
              <a:rPr sz="2000" spc="-10" dirty="0">
                <a:latin typeface="Times New Roman"/>
                <a:cs typeface="Times New Roman"/>
              </a:rPr>
              <a:t>ty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-t</a:t>
            </a:r>
            <a:r>
              <a:rPr sz="2000" spc="-1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pe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-st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-po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1194" y="3426759"/>
            <a:ext cx="146050" cy="1752600"/>
          </a:xfrm>
          <a:custGeom>
            <a:avLst/>
            <a:gdLst/>
            <a:ahLst/>
            <a:cxnLst/>
            <a:rect l="l" t="t" r="r" b="b"/>
            <a:pathLst>
              <a:path w="146050" h="1752600">
                <a:moveTo>
                  <a:pt x="145922" y="1752553"/>
                </a:moveTo>
                <a:lnTo>
                  <a:pt x="103188" y="1746182"/>
                </a:lnTo>
                <a:lnTo>
                  <a:pt x="65443" y="1728333"/>
                </a:lnTo>
                <a:lnTo>
                  <a:pt x="34587" y="1700906"/>
                </a:lnTo>
                <a:lnTo>
                  <a:pt x="12518" y="1665799"/>
                </a:lnTo>
                <a:lnTo>
                  <a:pt x="1137" y="1624911"/>
                </a:lnTo>
                <a:lnTo>
                  <a:pt x="0" y="145876"/>
                </a:lnTo>
                <a:lnTo>
                  <a:pt x="731" y="131194"/>
                </a:lnTo>
                <a:lnTo>
                  <a:pt x="11139" y="89912"/>
                </a:lnTo>
                <a:lnTo>
                  <a:pt x="32392" y="54253"/>
                </a:lnTo>
                <a:lnTo>
                  <a:pt x="62590" y="26115"/>
                </a:lnTo>
                <a:lnTo>
                  <a:pt x="99835" y="7397"/>
                </a:lnTo>
                <a:lnTo>
                  <a:pt x="127642" y="1090"/>
                </a:lnTo>
                <a:lnTo>
                  <a:pt x="142227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2563" y="3426714"/>
            <a:ext cx="146050" cy="1752600"/>
          </a:xfrm>
          <a:custGeom>
            <a:avLst/>
            <a:gdLst/>
            <a:ahLst/>
            <a:cxnLst/>
            <a:rect l="l" t="t" r="r" b="b"/>
            <a:pathLst>
              <a:path w="146050" h="1752600">
                <a:moveTo>
                  <a:pt x="0" y="0"/>
                </a:moveTo>
                <a:lnTo>
                  <a:pt x="42734" y="6371"/>
                </a:lnTo>
                <a:lnTo>
                  <a:pt x="80479" y="24220"/>
                </a:lnTo>
                <a:lnTo>
                  <a:pt x="111335" y="51647"/>
                </a:lnTo>
                <a:lnTo>
                  <a:pt x="133404" y="86754"/>
                </a:lnTo>
                <a:lnTo>
                  <a:pt x="144785" y="127642"/>
                </a:lnTo>
                <a:lnTo>
                  <a:pt x="145922" y="1606677"/>
                </a:lnTo>
                <a:lnTo>
                  <a:pt x="145191" y="1621359"/>
                </a:lnTo>
                <a:lnTo>
                  <a:pt x="134783" y="1662641"/>
                </a:lnTo>
                <a:lnTo>
                  <a:pt x="113530" y="1698300"/>
                </a:lnTo>
                <a:lnTo>
                  <a:pt x="83332" y="1726438"/>
                </a:lnTo>
                <a:lnTo>
                  <a:pt x="46087" y="1745156"/>
                </a:lnTo>
                <a:lnTo>
                  <a:pt x="18280" y="1751462"/>
                </a:lnTo>
                <a:lnTo>
                  <a:pt x="3695" y="1752553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05120" y="3475790"/>
            <a:ext cx="1602740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5035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width heig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t b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pse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17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/>
                <a:cs typeface="Arial Unicode MS"/>
              </a:rPr>
              <a:t>内容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7819" y="2176272"/>
            <a:ext cx="1850389" cy="457200"/>
          </a:xfrm>
          <a:custGeom>
            <a:avLst/>
            <a:gdLst/>
            <a:ahLst/>
            <a:cxnLst/>
            <a:rect l="l" t="t" r="r" b="b"/>
            <a:pathLst>
              <a:path w="1850389" h="457200">
                <a:moveTo>
                  <a:pt x="0" y="457200"/>
                </a:moveTo>
                <a:lnTo>
                  <a:pt x="114300" y="0"/>
                </a:lnTo>
                <a:lnTo>
                  <a:pt x="1850135" y="0"/>
                </a:lnTo>
                <a:lnTo>
                  <a:pt x="1735835" y="45720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7172" y="2103120"/>
            <a:ext cx="1565275" cy="615950"/>
          </a:xfrm>
          <a:custGeom>
            <a:avLst/>
            <a:gdLst/>
            <a:ahLst/>
            <a:cxnLst/>
            <a:rect l="l" t="t" r="r" b="b"/>
            <a:pathLst>
              <a:path w="1565275" h="615950">
                <a:moveTo>
                  <a:pt x="1565148" y="0"/>
                </a:moveTo>
                <a:lnTo>
                  <a:pt x="153923" y="0"/>
                </a:lnTo>
                <a:lnTo>
                  <a:pt x="0" y="615695"/>
                </a:lnTo>
                <a:lnTo>
                  <a:pt x="1411223" y="615695"/>
                </a:lnTo>
                <a:lnTo>
                  <a:pt x="156514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14498" y="2255763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微软雅黑"/>
                <a:cs typeface="微软雅黑"/>
              </a:rPr>
              <a:t>列表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1288" y="2141220"/>
            <a:ext cx="1850389" cy="459105"/>
          </a:xfrm>
          <a:custGeom>
            <a:avLst/>
            <a:gdLst/>
            <a:ahLst/>
            <a:cxnLst/>
            <a:rect l="l" t="t" r="r" b="b"/>
            <a:pathLst>
              <a:path w="1850390" h="459105">
                <a:moveTo>
                  <a:pt x="0" y="458724"/>
                </a:moveTo>
                <a:lnTo>
                  <a:pt x="114681" y="0"/>
                </a:lnTo>
                <a:lnTo>
                  <a:pt x="1850136" y="0"/>
                </a:lnTo>
                <a:lnTo>
                  <a:pt x="1735455" y="458724"/>
                </a:lnTo>
                <a:lnTo>
                  <a:pt x="0" y="458724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20640" y="2068067"/>
            <a:ext cx="1565275" cy="615950"/>
          </a:xfrm>
          <a:custGeom>
            <a:avLst/>
            <a:gdLst/>
            <a:ahLst/>
            <a:cxnLst/>
            <a:rect l="l" t="t" r="r" b="b"/>
            <a:pathLst>
              <a:path w="1565275" h="615950">
                <a:moveTo>
                  <a:pt x="1565148" y="0"/>
                </a:moveTo>
                <a:lnTo>
                  <a:pt x="153924" y="0"/>
                </a:lnTo>
                <a:lnTo>
                  <a:pt x="0" y="615696"/>
                </a:lnTo>
                <a:lnTo>
                  <a:pt x="1411224" y="615696"/>
                </a:lnTo>
                <a:lnTo>
                  <a:pt x="156514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78221" y="2221219"/>
            <a:ext cx="635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微软雅黑"/>
                <a:cs typeface="微软雅黑"/>
              </a:rPr>
              <a:t>表格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8982" y="3164638"/>
            <a:ext cx="146685" cy="1754505"/>
          </a:xfrm>
          <a:custGeom>
            <a:avLst/>
            <a:gdLst/>
            <a:ahLst/>
            <a:cxnLst/>
            <a:rect l="l" t="t" r="r" b="b"/>
            <a:pathLst>
              <a:path w="146684" h="1754504">
                <a:moveTo>
                  <a:pt x="146088" y="1754071"/>
                </a:moveTo>
                <a:lnTo>
                  <a:pt x="103318" y="1747711"/>
                </a:lnTo>
                <a:lnTo>
                  <a:pt x="65554" y="1729890"/>
                </a:lnTo>
                <a:lnTo>
                  <a:pt x="34682" y="1702497"/>
                </a:lnTo>
                <a:lnTo>
                  <a:pt x="12590" y="1667419"/>
                </a:lnTo>
                <a:lnTo>
                  <a:pt x="1164" y="1626545"/>
                </a:lnTo>
                <a:lnTo>
                  <a:pt x="0" y="145997"/>
                </a:lnTo>
                <a:lnTo>
                  <a:pt x="729" y="131308"/>
                </a:lnTo>
                <a:lnTo>
                  <a:pt x="11120" y="90012"/>
                </a:lnTo>
                <a:lnTo>
                  <a:pt x="32345" y="54345"/>
                </a:lnTo>
                <a:lnTo>
                  <a:pt x="62515" y="26195"/>
                </a:lnTo>
                <a:lnTo>
                  <a:pt x="99745" y="7450"/>
                </a:lnTo>
                <a:lnTo>
                  <a:pt x="127556" y="1112"/>
                </a:lnTo>
                <a:lnTo>
                  <a:pt x="142148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73855" y="3164585"/>
            <a:ext cx="146050" cy="1754505"/>
          </a:xfrm>
          <a:custGeom>
            <a:avLst/>
            <a:gdLst/>
            <a:ahLst/>
            <a:cxnLst/>
            <a:rect l="l" t="t" r="r" b="b"/>
            <a:pathLst>
              <a:path w="146050" h="1754504">
                <a:moveTo>
                  <a:pt x="0" y="0"/>
                </a:moveTo>
                <a:lnTo>
                  <a:pt x="42757" y="6361"/>
                </a:lnTo>
                <a:lnTo>
                  <a:pt x="80514" y="24187"/>
                </a:lnTo>
                <a:lnTo>
                  <a:pt x="111381" y="51587"/>
                </a:lnTo>
                <a:lnTo>
                  <a:pt x="133469" y="86672"/>
                </a:lnTo>
                <a:lnTo>
                  <a:pt x="144889" y="127554"/>
                </a:lnTo>
                <a:lnTo>
                  <a:pt x="146050" y="1608074"/>
                </a:lnTo>
                <a:lnTo>
                  <a:pt x="145319" y="1622765"/>
                </a:lnTo>
                <a:lnTo>
                  <a:pt x="134927" y="1664065"/>
                </a:lnTo>
                <a:lnTo>
                  <a:pt x="113700" y="1699736"/>
                </a:lnTo>
                <a:lnTo>
                  <a:pt x="83528" y="1727886"/>
                </a:lnTo>
                <a:lnTo>
                  <a:pt x="46300" y="1746628"/>
                </a:lnTo>
                <a:lnTo>
                  <a:pt x="18495" y="1752963"/>
                </a:lnTo>
                <a:lnTo>
                  <a:pt x="3906" y="1754072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37563" y="3214052"/>
            <a:ext cx="1800225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-s</a:t>
            </a:r>
            <a:r>
              <a:rPr sz="2000" spc="-10" dirty="0">
                <a:latin typeface="Times New Roman"/>
                <a:cs typeface="Times New Roman"/>
              </a:rPr>
              <a:t>ty</a:t>
            </a:r>
            <a:r>
              <a:rPr sz="2000" dirty="0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-st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-i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age 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-st</a:t>
            </a:r>
            <a:r>
              <a:rPr sz="2000" spc="-1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-po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 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-s</a:t>
            </a:r>
            <a:r>
              <a:rPr sz="2000" spc="-10" dirty="0">
                <a:latin typeface="Times New Roman"/>
                <a:cs typeface="Times New Roman"/>
              </a:rPr>
              <a:t>ty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-t</a:t>
            </a:r>
            <a:r>
              <a:rPr sz="2000" spc="-15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04765" y="3164637"/>
            <a:ext cx="146050" cy="1754505"/>
          </a:xfrm>
          <a:custGeom>
            <a:avLst/>
            <a:gdLst/>
            <a:ahLst/>
            <a:cxnLst/>
            <a:rect l="l" t="t" r="r" b="b"/>
            <a:pathLst>
              <a:path w="146050" h="1754504">
                <a:moveTo>
                  <a:pt x="146050" y="1754072"/>
                </a:moveTo>
                <a:lnTo>
                  <a:pt x="103292" y="1747711"/>
                </a:lnTo>
                <a:lnTo>
                  <a:pt x="65535" y="1729885"/>
                </a:lnTo>
                <a:lnTo>
                  <a:pt x="34668" y="1702485"/>
                </a:lnTo>
                <a:lnTo>
                  <a:pt x="12580" y="1667400"/>
                </a:lnTo>
                <a:lnTo>
                  <a:pt x="1160" y="1626518"/>
                </a:lnTo>
                <a:lnTo>
                  <a:pt x="0" y="145998"/>
                </a:lnTo>
                <a:lnTo>
                  <a:pt x="730" y="131307"/>
                </a:lnTo>
                <a:lnTo>
                  <a:pt x="11122" y="90006"/>
                </a:lnTo>
                <a:lnTo>
                  <a:pt x="32349" y="54336"/>
                </a:lnTo>
                <a:lnTo>
                  <a:pt x="62521" y="26185"/>
                </a:lnTo>
                <a:lnTo>
                  <a:pt x="99749" y="7444"/>
                </a:lnTo>
                <a:lnTo>
                  <a:pt x="127554" y="1109"/>
                </a:lnTo>
                <a:lnTo>
                  <a:pt x="142143" y="0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76007" y="3164585"/>
            <a:ext cx="146050" cy="1754505"/>
          </a:xfrm>
          <a:custGeom>
            <a:avLst/>
            <a:gdLst/>
            <a:ahLst/>
            <a:cxnLst/>
            <a:rect l="l" t="t" r="r" b="b"/>
            <a:pathLst>
              <a:path w="146050" h="1754504">
                <a:moveTo>
                  <a:pt x="0" y="0"/>
                </a:moveTo>
                <a:lnTo>
                  <a:pt x="42757" y="6361"/>
                </a:lnTo>
                <a:lnTo>
                  <a:pt x="80514" y="24187"/>
                </a:lnTo>
                <a:lnTo>
                  <a:pt x="111381" y="51587"/>
                </a:lnTo>
                <a:lnTo>
                  <a:pt x="133469" y="86672"/>
                </a:lnTo>
                <a:lnTo>
                  <a:pt x="144889" y="127554"/>
                </a:lnTo>
                <a:lnTo>
                  <a:pt x="146050" y="1608074"/>
                </a:lnTo>
                <a:lnTo>
                  <a:pt x="145319" y="1622765"/>
                </a:lnTo>
                <a:lnTo>
                  <a:pt x="134927" y="1664065"/>
                </a:lnTo>
                <a:lnTo>
                  <a:pt x="113700" y="1699736"/>
                </a:lnTo>
                <a:lnTo>
                  <a:pt x="83528" y="1727886"/>
                </a:lnTo>
                <a:lnTo>
                  <a:pt x="46300" y="1746628"/>
                </a:lnTo>
                <a:lnTo>
                  <a:pt x="18495" y="1752963"/>
                </a:lnTo>
                <a:lnTo>
                  <a:pt x="3906" y="1754072"/>
                </a:lnTo>
              </a:path>
            </a:pathLst>
          </a:custGeom>
          <a:ln w="2895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28438" y="3214052"/>
            <a:ext cx="1602105" cy="165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1440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er width heig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ap</a:t>
            </a:r>
            <a:r>
              <a:rPr sz="2000" dirty="0">
                <a:latin typeface="Times New Roman"/>
                <a:cs typeface="Times New Roman"/>
              </a:rPr>
              <a:t>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164205" cy="601980"/>
          </a:xfrm>
          <a:custGeom>
            <a:avLst/>
            <a:gdLst/>
            <a:ahLst/>
            <a:cxnLst/>
            <a:rect l="l" t="t" r="r" b="b"/>
            <a:pathLst>
              <a:path w="3164204" h="601980">
                <a:moveTo>
                  <a:pt x="268452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163824" y="601979"/>
                </a:lnTo>
                <a:lnTo>
                  <a:pt x="268452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1116" y="1588008"/>
            <a:ext cx="2201545" cy="0"/>
          </a:xfrm>
          <a:custGeom>
            <a:avLst/>
            <a:gdLst/>
            <a:ahLst/>
            <a:cxnLst/>
            <a:rect l="l" t="t" r="r" b="b"/>
            <a:pathLst>
              <a:path w="2201545">
                <a:moveTo>
                  <a:pt x="0" y="0"/>
                </a:moveTo>
                <a:lnTo>
                  <a:pt x="2201291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列表</a:t>
            </a:r>
            <a:r>
              <a:rPr spc="-90" dirty="0"/>
              <a:t>List</a:t>
            </a:r>
          </a:p>
        </p:txBody>
      </p:sp>
      <p:sp>
        <p:nvSpPr>
          <p:cNvPr id="5" name="object 5"/>
          <p:cNvSpPr/>
          <p:nvPr/>
        </p:nvSpPr>
        <p:spPr>
          <a:xfrm>
            <a:off x="1687067" y="1037971"/>
            <a:ext cx="489584" cy="360045"/>
          </a:xfrm>
          <a:custGeom>
            <a:avLst/>
            <a:gdLst/>
            <a:ahLst/>
            <a:cxnLst/>
            <a:rect l="l" t="t" r="r" b="b"/>
            <a:pathLst>
              <a:path w="489585" h="360044">
                <a:moveTo>
                  <a:pt x="450469" y="268731"/>
                </a:moveTo>
                <a:lnTo>
                  <a:pt x="38734" y="268731"/>
                </a:lnTo>
                <a:lnTo>
                  <a:pt x="8255" y="327278"/>
                </a:lnTo>
                <a:lnTo>
                  <a:pt x="481075" y="327278"/>
                </a:lnTo>
                <a:lnTo>
                  <a:pt x="473706" y="313181"/>
                </a:lnTo>
                <a:lnTo>
                  <a:pt x="193039" y="313181"/>
                </a:lnTo>
                <a:lnTo>
                  <a:pt x="205739" y="289559"/>
                </a:lnTo>
                <a:lnTo>
                  <a:pt x="461357" y="289559"/>
                </a:lnTo>
                <a:lnTo>
                  <a:pt x="450469" y="268731"/>
                </a:lnTo>
                <a:close/>
              </a:path>
              <a:path w="489585" h="360044">
                <a:moveTo>
                  <a:pt x="461357" y="289559"/>
                </a:moveTo>
                <a:lnTo>
                  <a:pt x="284606" y="289559"/>
                </a:lnTo>
                <a:lnTo>
                  <a:pt x="296163" y="313181"/>
                </a:lnTo>
                <a:lnTo>
                  <a:pt x="473706" y="313181"/>
                </a:lnTo>
                <a:lnTo>
                  <a:pt x="461357" y="289559"/>
                </a:lnTo>
                <a:close/>
              </a:path>
              <a:path w="489585" h="360044">
                <a:moveTo>
                  <a:pt x="434467" y="0"/>
                </a:moveTo>
                <a:lnTo>
                  <a:pt x="54863" y="0"/>
                </a:lnTo>
                <a:lnTo>
                  <a:pt x="53720" y="380"/>
                </a:lnTo>
                <a:lnTo>
                  <a:pt x="46100" y="8636"/>
                </a:lnTo>
                <a:lnTo>
                  <a:pt x="45846" y="9905"/>
                </a:lnTo>
                <a:lnTo>
                  <a:pt x="45719" y="255396"/>
                </a:lnTo>
                <a:lnTo>
                  <a:pt x="443483" y="255269"/>
                </a:lnTo>
                <a:lnTo>
                  <a:pt x="443230" y="254126"/>
                </a:lnTo>
                <a:lnTo>
                  <a:pt x="443483" y="252983"/>
                </a:lnTo>
                <a:lnTo>
                  <a:pt x="443475" y="236474"/>
                </a:lnTo>
                <a:lnTo>
                  <a:pt x="73913" y="236474"/>
                </a:lnTo>
                <a:lnTo>
                  <a:pt x="73913" y="27558"/>
                </a:lnTo>
                <a:lnTo>
                  <a:pt x="443366" y="27558"/>
                </a:lnTo>
                <a:lnTo>
                  <a:pt x="443356" y="9905"/>
                </a:lnTo>
                <a:lnTo>
                  <a:pt x="438404" y="1777"/>
                </a:lnTo>
                <a:lnTo>
                  <a:pt x="437514" y="1142"/>
                </a:lnTo>
                <a:lnTo>
                  <a:pt x="434467" y="0"/>
                </a:lnTo>
                <a:close/>
              </a:path>
              <a:path w="489585" h="360044">
                <a:moveTo>
                  <a:pt x="443366" y="27558"/>
                </a:moveTo>
                <a:lnTo>
                  <a:pt x="415289" y="27558"/>
                </a:lnTo>
                <a:lnTo>
                  <a:pt x="415289" y="236474"/>
                </a:lnTo>
                <a:lnTo>
                  <a:pt x="443475" y="236474"/>
                </a:lnTo>
                <a:lnTo>
                  <a:pt x="443366" y="27558"/>
                </a:lnTo>
                <a:close/>
              </a:path>
              <a:path w="489585" h="360044">
                <a:moveTo>
                  <a:pt x="478408" y="359409"/>
                </a:moveTo>
                <a:lnTo>
                  <a:pt x="10794" y="359409"/>
                </a:lnTo>
                <a:lnTo>
                  <a:pt x="11302" y="359537"/>
                </a:lnTo>
                <a:lnTo>
                  <a:pt x="477900" y="359537"/>
                </a:lnTo>
                <a:lnTo>
                  <a:pt x="478408" y="359409"/>
                </a:lnTo>
                <a:close/>
              </a:path>
              <a:path w="489585" h="360044">
                <a:moveTo>
                  <a:pt x="487933" y="340613"/>
                </a:moveTo>
                <a:lnTo>
                  <a:pt x="1143" y="340613"/>
                </a:lnTo>
                <a:lnTo>
                  <a:pt x="0" y="342900"/>
                </a:lnTo>
                <a:lnTo>
                  <a:pt x="126" y="345313"/>
                </a:lnTo>
                <a:lnTo>
                  <a:pt x="507" y="346709"/>
                </a:lnTo>
                <a:lnTo>
                  <a:pt x="888" y="347979"/>
                </a:lnTo>
                <a:lnTo>
                  <a:pt x="1269" y="349376"/>
                </a:lnTo>
                <a:lnTo>
                  <a:pt x="1905" y="350774"/>
                </a:lnTo>
                <a:lnTo>
                  <a:pt x="3429" y="353567"/>
                </a:lnTo>
                <a:lnTo>
                  <a:pt x="4190" y="354711"/>
                </a:lnTo>
                <a:lnTo>
                  <a:pt x="4952" y="355980"/>
                </a:lnTo>
                <a:lnTo>
                  <a:pt x="10159" y="359409"/>
                </a:lnTo>
                <a:lnTo>
                  <a:pt x="479044" y="359409"/>
                </a:lnTo>
                <a:lnTo>
                  <a:pt x="485013" y="354711"/>
                </a:lnTo>
                <a:lnTo>
                  <a:pt x="485901" y="353567"/>
                </a:lnTo>
                <a:lnTo>
                  <a:pt x="486663" y="352170"/>
                </a:lnTo>
                <a:lnTo>
                  <a:pt x="487933" y="349376"/>
                </a:lnTo>
                <a:lnTo>
                  <a:pt x="488314" y="347979"/>
                </a:lnTo>
                <a:lnTo>
                  <a:pt x="488695" y="346709"/>
                </a:lnTo>
                <a:lnTo>
                  <a:pt x="488950" y="345313"/>
                </a:lnTo>
                <a:lnTo>
                  <a:pt x="489204" y="342900"/>
                </a:lnTo>
                <a:lnTo>
                  <a:pt x="487933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3944" y="1746504"/>
            <a:ext cx="4088892" cy="115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1493" y="1993695"/>
            <a:ext cx="251523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微软雅黑"/>
                <a:cs typeface="微软雅黑"/>
              </a:rPr>
              <a:t>无序列表u</a:t>
            </a:r>
            <a:r>
              <a:rPr sz="2000" spc="-10" dirty="0">
                <a:solidFill>
                  <a:srgbClr val="1F4E79"/>
                </a:solidFill>
                <a:latin typeface="微软雅黑"/>
                <a:cs typeface="微软雅黑"/>
              </a:rPr>
              <a:t>l</a:t>
            </a:r>
            <a:r>
              <a:rPr sz="2000" dirty="0">
                <a:solidFill>
                  <a:srgbClr val="1F4E79"/>
                </a:solidFill>
                <a:latin typeface="微软雅黑"/>
                <a:cs typeface="微软雅黑"/>
              </a:rPr>
              <a:t>有序列表</a:t>
            </a:r>
            <a:r>
              <a:rPr sz="2000" spc="-5" dirty="0">
                <a:solidFill>
                  <a:srgbClr val="1F4E79"/>
                </a:solidFill>
                <a:latin typeface="微软雅黑"/>
                <a:cs typeface="微软雅黑"/>
              </a:rPr>
              <a:t>ol</a:t>
            </a:r>
            <a:endParaRPr sz="2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1F4E79"/>
                </a:solidFill>
                <a:latin typeface="微软雅黑"/>
                <a:cs typeface="微软雅黑"/>
              </a:rPr>
              <a:t>共用样式</a:t>
            </a:r>
            <a:endParaRPr sz="20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28725" y="2952114"/>
          <a:ext cx="6984745" cy="3088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9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属性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微软雅黑"/>
                          <a:cs typeface="微软雅黑"/>
                        </a:rPr>
                        <a:t>描述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98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st-st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所有用于列表的属性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设置于一个声明中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476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age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微软雅黑"/>
                          <a:cs typeface="微软雅黑"/>
                        </a:rPr>
                        <a:t>为列表项标志设置图像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78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st-st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-posi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ion</a:t>
                      </a: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标志的位置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1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st-st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ype</a:t>
                      </a: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微软雅黑"/>
                          <a:cs typeface="微软雅黑"/>
                        </a:rPr>
                        <a:t>标志的类型</a:t>
                      </a: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992879" cy="601980"/>
          </a:xfrm>
          <a:custGeom>
            <a:avLst/>
            <a:gdLst/>
            <a:ahLst/>
            <a:cxnLst/>
            <a:rect l="l" t="t" r="r" b="b"/>
            <a:pathLst>
              <a:path w="3992879" h="601980">
                <a:moveTo>
                  <a:pt x="3513581" y="0"/>
                </a:moveTo>
                <a:lnTo>
                  <a:pt x="0" y="0"/>
                </a:lnTo>
                <a:lnTo>
                  <a:pt x="479298" y="601979"/>
                </a:lnTo>
                <a:lnTo>
                  <a:pt x="3992879" y="601979"/>
                </a:lnTo>
                <a:lnTo>
                  <a:pt x="3513581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9655" y="1584960"/>
            <a:ext cx="0" cy="6350"/>
          </a:xfrm>
          <a:custGeom>
            <a:avLst/>
            <a:gdLst/>
            <a:ahLst/>
            <a:cxnLst/>
            <a:rect l="l" t="t" r="r" b="b"/>
            <a:pathLst>
              <a:path h="6350">
                <a:moveTo>
                  <a:pt x="0" y="0"/>
                </a:moveTo>
                <a:lnTo>
                  <a:pt x="0" y="6096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lis</a:t>
            </a:r>
            <a:r>
              <a:rPr spc="10" dirty="0"/>
              <a:t>t</a:t>
            </a:r>
            <a:r>
              <a:rPr spc="425" dirty="0"/>
              <a:t>-</a:t>
            </a:r>
            <a:r>
              <a:rPr spc="-55" dirty="0"/>
              <a:t>st</a:t>
            </a:r>
            <a:r>
              <a:rPr spc="-60" dirty="0"/>
              <a:t>y</a:t>
            </a:r>
            <a:r>
              <a:rPr spc="-45" dirty="0"/>
              <a:t>l</a:t>
            </a:r>
            <a:r>
              <a:rPr spc="-65" dirty="0"/>
              <a:t>e</a:t>
            </a:r>
            <a:r>
              <a:rPr spc="425" dirty="0"/>
              <a:t>-</a:t>
            </a:r>
            <a:r>
              <a:rPr spc="-114" dirty="0"/>
              <a:t>type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3427" y="1527936"/>
          <a:ext cx="7657172" cy="4827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989">
                <a:tc>
                  <a:txBody>
                    <a:bodyPr/>
                    <a:lstStyle/>
                    <a:p>
                      <a:pPr marL="635" algn="ctr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微软雅黑"/>
                          <a:cs typeface="微软雅黑"/>
                        </a:rPr>
                        <a:t>描述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none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微软雅黑"/>
                          <a:cs typeface="微软雅黑"/>
                        </a:rPr>
                        <a:t>无标记。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disc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微软雅黑"/>
                          <a:cs typeface="微软雅黑"/>
                        </a:rPr>
                        <a:t>默认。标记是实心圆。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circle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微软雅黑"/>
                          <a:cs typeface="微软雅黑"/>
                        </a:rPr>
                        <a:t>标记是空心圆。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uare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微软雅黑"/>
                          <a:cs typeface="微软雅黑"/>
                        </a:rPr>
                        <a:t>标记是实心方块。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deci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微软雅黑"/>
                          <a:cs typeface="微软雅黑"/>
                        </a:rPr>
                        <a:t>标记是数字。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lowe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小写罗马数字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i,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ii,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iii,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等。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uppe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ro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大写罗马数字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I,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2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4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等。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lowe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alpha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小写英文字母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arker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lowe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alpha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(a,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c, d, e,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等。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uppe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alpha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大写英文字母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arker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uppe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alpha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(A,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等。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39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lowe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spc="-7" baseline="-8680" dirty="0">
                          <a:latin typeface="微软雅黑"/>
                          <a:cs typeface="微软雅黑"/>
                        </a:rPr>
                        <a:t>小写希腊字母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alp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beta,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ga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7" baseline="-8680" dirty="0">
                          <a:latin typeface="微软雅黑"/>
                          <a:cs typeface="微软雅黑"/>
                        </a:rPr>
                        <a:t>等。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lowe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latin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小写拉丁字母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c, d, e,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等。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189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uppe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latin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大写拉丁字母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A,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B,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aseline="-8680" dirty="0">
                          <a:latin typeface="微软雅黑"/>
                          <a:cs typeface="微软雅黑"/>
                        </a:rPr>
                        <a:t>等。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4465320" cy="601980"/>
          </a:xfrm>
          <a:custGeom>
            <a:avLst/>
            <a:gdLst/>
            <a:ahLst/>
            <a:cxnLst/>
            <a:rect l="l" t="t" r="r" b="b"/>
            <a:pathLst>
              <a:path w="4465320" h="601980">
                <a:moveTo>
                  <a:pt x="3986022" y="0"/>
                </a:moveTo>
                <a:lnTo>
                  <a:pt x="0" y="0"/>
                </a:lnTo>
                <a:lnTo>
                  <a:pt x="479298" y="601979"/>
                </a:lnTo>
                <a:lnTo>
                  <a:pt x="4465320" y="601979"/>
                </a:lnTo>
                <a:lnTo>
                  <a:pt x="398602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46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lis</a:t>
            </a:r>
            <a:r>
              <a:rPr spc="10" dirty="0"/>
              <a:t>t</a:t>
            </a:r>
            <a:r>
              <a:rPr spc="425" dirty="0"/>
              <a:t>-</a:t>
            </a:r>
            <a:r>
              <a:rPr spc="-55" dirty="0"/>
              <a:t>st</a:t>
            </a:r>
            <a:r>
              <a:rPr spc="-60" dirty="0"/>
              <a:t>y</a:t>
            </a:r>
            <a:r>
              <a:rPr spc="-45" dirty="0"/>
              <a:t>l</a:t>
            </a:r>
            <a:r>
              <a:rPr spc="-65" dirty="0"/>
              <a:t>e</a:t>
            </a:r>
            <a:r>
              <a:rPr spc="425" dirty="0"/>
              <a:t>-</a:t>
            </a:r>
            <a:r>
              <a:rPr spc="-250" dirty="0"/>
              <a:t>po</a:t>
            </a:r>
            <a:r>
              <a:rPr spc="-195" dirty="0"/>
              <a:t>s</a:t>
            </a:r>
            <a:r>
              <a:rPr spc="-75" dirty="0"/>
              <a:t>ition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2698" y="2232251"/>
            <a:ext cx="3350260" cy="158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&lt;s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yle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5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"tex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/css</a:t>
            </a:r>
            <a:r>
              <a:rPr sz="2400" spc="-10" dirty="0">
                <a:latin typeface="Times New Roman"/>
                <a:cs typeface="Times New Roman"/>
              </a:rPr>
              <a:t>"&gt;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.ins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-styl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-posit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698" y="4317718"/>
            <a:ext cx="3502660" cy="1581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.outs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</a:p>
          <a:p>
            <a:pPr marL="3175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-styl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-posit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outs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de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Times New Roman"/>
                <a:cs typeface="Times New Roman"/>
              </a:rPr>
              <a:t>&lt;/sty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e&gt;</a:t>
            </a:r>
          </a:p>
        </p:txBody>
      </p:sp>
      <p:sp>
        <p:nvSpPr>
          <p:cNvPr id="8" name="object 8"/>
          <p:cNvSpPr/>
          <p:nvPr/>
        </p:nvSpPr>
        <p:spPr>
          <a:xfrm>
            <a:off x="322325" y="1719833"/>
            <a:ext cx="638810" cy="601980"/>
          </a:xfrm>
          <a:custGeom>
            <a:avLst/>
            <a:gdLst/>
            <a:ahLst/>
            <a:cxnLst/>
            <a:rect l="l" t="t" r="r" b="b"/>
            <a:pathLst>
              <a:path w="638810" h="601980">
                <a:moveTo>
                  <a:pt x="319278" y="0"/>
                </a:moveTo>
                <a:lnTo>
                  <a:pt x="267490" y="3939"/>
                </a:lnTo>
                <a:lnTo>
                  <a:pt x="218363" y="15343"/>
                </a:lnTo>
                <a:lnTo>
                  <a:pt x="172553" y="33593"/>
                </a:lnTo>
                <a:lnTo>
                  <a:pt x="130718" y="58070"/>
                </a:lnTo>
                <a:lnTo>
                  <a:pt x="93516" y="88153"/>
                </a:lnTo>
                <a:lnTo>
                  <a:pt x="61603" y="123224"/>
                </a:lnTo>
                <a:lnTo>
                  <a:pt x="35638" y="162662"/>
                </a:lnTo>
                <a:lnTo>
                  <a:pt x="16277" y="205849"/>
                </a:lnTo>
                <a:lnTo>
                  <a:pt x="4178" y="252165"/>
                </a:lnTo>
                <a:lnTo>
                  <a:pt x="0" y="300989"/>
                </a:lnTo>
                <a:lnTo>
                  <a:pt x="1058" y="325677"/>
                </a:lnTo>
                <a:lnTo>
                  <a:pt x="9279" y="373324"/>
                </a:lnTo>
                <a:lnTo>
                  <a:pt x="25091" y="418153"/>
                </a:lnTo>
                <a:lnTo>
                  <a:pt x="47836" y="459543"/>
                </a:lnTo>
                <a:lnTo>
                  <a:pt x="76857" y="496875"/>
                </a:lnTo>
                <a:lnTo>
                  <a:pt x="111497" y="529529"/>
                </a:lnTo>
                <a:lnTo>
                  <a:pt x="151098" y="556887"/>
                </a:lnTo>
                <a:lnTo>
                  <a:pt x="195002" y="578328"/>
                </a:lnTo>
                <a:lnTo>
                  <a:pt x="242553" y="593233"/>
                </a:lnTo>
                <a:lnTo>
                  <a:pt x="293092" y="600982"/>
                </a:lnTo>
                <a:lnTo>
                  <a:pt x="319278" y="601979"/>
                </a:lnTo>
                <a:lnTo>
                  <a:pt x="345463" y="600982"/>
                </a:lnTo>
                <a:lnTo>
                  <a:pt x="396002" y="593233"/>
                </a:lnTo>
                <a:lnTo>
                  <a:pt x="443553" y="578328"/>
                </a:lnTo>
                <a:lnTo>
                  <a:pt x="487457" y="556887"/>
                </a:lnTo>
                <a:lnTo>
                  <a:pt x="527058" y="529529"/>
                </a:lnTo>
                <a:lnTo>
                  <a:pt x="561698" y="496875"/>
                </a:lnTo>
                <a:lnTo>
                  <a:pt x="590719" y="459543"/>
                </a:lnTo>
                <a:lnTo>
                  <a:pt x="613464" y="418153"/>
                </a:lnTo>
                <a:lnTo>
                  <a:pt x="629276" y="373324"/>
                </a:lnTo>
                <a:lnTo>
                  <a:pt x="637497" y="325677"/>
                </a:lnTo>
                <a:lnTo>
                  <a:pt x="638556" y="300989"/>
                </a:lnTo>
                <a:lnTo>
                  <a:pt x="637497" y="276302"/>
                </a:lnTo>
                <a:lnTo>
                  <a:pt x="629276" y="228655"/>
                </a:lnTo>
                <a:lnTo>
                  <a:pt x="613464" y="183826"/>
                </a:lnTo>
                <a:lnTo>
                  <a:pt x="590719" y="142436"/>
                </a:lnTo>
                <a:lnTo>
                  <a:pt x="561698" y="105104"/>
                </a:lnTo>
                <a:lnTo>
                  <a:pt x="527058" y="72450"/>
                </a:lnTo>
                <a:lnTo>
                  <a:pt x="487457" y="45092"/>
                </a:lnTo>
                <a:lnTo>
                  <a:pt x="443553" y="23651"/>
                </a:lnTo>
                <a:lnTo>
                  <a:pt x="396002" y="8746"/>
                </a:lnTo>
                <a:lnTo>
                  <a:pt x="345463" y="997"/>
                </a:lnTo>
                <a:lnTo>
                  <a:pt x="3192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325" y="1719833"/>
            <a:ext cx="638810" cy="601980"/>
          </a:xfrm>
          <a:custGeom>
            <a:avLst/>
            <a:gdLst/>
            <a:ahLst/>
            <a:cxnLst/>
            <a:rect l="l" t="t" r="r" b="b"/>
            <a:pathLst>
              <a:path w="638810" h="601980">
                <a:moveTo>
                  <a:pt x="0" y="300989"/>
                </a:moveTo>
                <a:lnTo>
                  <a:pt x="4178" y="252165"/>
                </a:lnTo>
                <a:lnTo>
                  <a:pt x="16277" y="205849"/>
                </a:lnTo>
                <a:lnTo>
                  <a:pt x="35638" y="162662"/>
                </a:lnTo>
                <a:lnTo>
                  <a:pt x="61603" y="123224"/>
                </a:lnTo>
                <a:lnTo>
                  <a:pt x="93516" y="88153"/>
                </a:lnTo>
                <a:lnTo>
                  <a:pt x="130718" y="58070"/>
                </a:lnTo>
                <a:lnTo>
                  <a:pt x="172553" y="33593"/>
                </a:lnTo>
                <a:lnTo>
                  <a:pt x="218363" y="15343"/>
                </a:lnTo>
                <a:lnTo>
                  <a:pt x="267490" y="3939"/>
                </a:lnTo>
                <a:lnTo>
                  <a:pt x="319278" y="0"/>
                </a:lnTo>
                <a:lnTo>
                  <a:pt x="345463" y="997"/>
                </a:lnTo>
                <a:lnTo>
                  <a:pt x="396002" y="8746"/>
                </a:lnTo>
                <a:lnTo>
                  <a:pt x="443553" y="23651"/>
                </a:lnTo>
                <a:lnTo>
                  <a:pt x="487457" y="45092"/>
                </a:lnTo>
                <a:lnTo>
                  <a:pt x="527058" y="72450"/>
                </a:lnTo>
                <a:lnTo>
                  <a:pt x="561698" y="105104"/>
                </a:lnTo>
                <a:lnTo>
                  <a:pt x="590719" y="142436"/>
                </a:lnTo>
                <a:lnTo>
                  <a:pt x="613464" y="183826"/>
                </a:lnTo>
                <a:lnTo>
                  <a:pt x="629276" y="228655"/>
                </a:lnTo>
                <a:lnTo>
                  <a:pt x="637497" y="276302"/>
                </a:lnTo>
                <a:lnTo>
                  <a:pt x="638556" y="300989"/>
                </a:lnTo>
                <a:lnTo>
                  <a:pt x="637497" y="325677"/>
                </a:lnTo>
                <a:lnTo>
                  <a:pt x="629276" y="373324"/>
                </a:lnTo>
                <a:lnTo>
                  <a:pt x="613464" y="418153"/>
                </a:lnTo>
                <a:lnTo>
                  <a:pt x="590719" y="459543"/>
                </a:lnTo>
                <a:lnTo>
                  <a:pt x="561698" y="496875"/>
                </a:lnTo>
                <a:lnTo>
                  <a:pt x="527058" y="529529"/>
                </a:lnTo>
                <a:lnTo>
                  <a:pt x="487457" y="556887"/>
                </a:lnTo>
                <a:lnTo>
                  <a:pt x="443553" y="578328"/>
                </a:lnTo>
                <a:lnTo>
                  <a:pt x="396002" y="593233"/>
                </a:lnTo>
                <a:lnTo>
                  <a:pt x="345463" y="600982"/>
                </a:lnTo>
                <a:lnTo>
                  <a:pt x="319278" y="601979"/>
                </a:lnTo>
                <a:lnTo>
                  <a:pt x="293092" y="600982"/>
                </a:lnTo>
                <a:lnTo>
                  <a:pt x="242553" y="593233"/>
                </a:lnTo>
                <a:lnTo>
                  <a:pt x="195002" y="578328"/>
                </a:lnTo>
                <a:lnTo>
                  <a:pt x="151098" y="556887"/>
                </a:lnTo>
                <a:lnTo>
                  <a:pt x="111497" y="529529"/>
                </a:lnTo>
                <a:lnTo>
                  <a:pt x="76857" y="496875"/>
                </a:lnTo>
                <a:lnTo>
                  <a:pt x="47836" y="459543"/>
                </a:lnTo>
                <a:lnTo>
                  <a:pt x="25091" y="418153"/>
                </a:lnTo>
                <a:lnTo>
                  <a:pt x="9279" y="373324"/>
                </a:lnTo>
                <a:lnTo>
                  <a:pt x="1058" y="325677"/>
                </a:lnTo>
                <a:lnTo>
                  <a:pt x="0" y="300989"/>
                </a:lnTo>
                <a:close/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3108" y="1833372"/>
            <a:ext cx="337185" cy="360045"/>
          </a:xfrm>
          <a:custGeom>
            <a:avLst/>
            <a:gdLst/>
            <a:ahLst/>
            <a:cxnLst/>
            <a:rect l="l" t="t" r="r" b="b"/>
            <a:pathLst>
              <a:path w="337184" h="360044">
                <a:moveTo>
                  <a:pt x="205041" y="0"/>
                </a:moveTo>
                <a:lnTo>
                  <a:pt x="7264" y="0"/>
                </a:lnTo>
                <a:lnTo>
                  <a:pt x="0" y="6857"/>
                </a:lnTo>
                <a:lnTo>
                  <a:pt x="0" y="352805"/>
                </a:lnTo>
                <a:lnTo>
                  <a:pt x="7327" y="359663"/>
                </a:lnTo>
                <a:lnTo>
                  <a:pt x="329539" y="359663"/>
                </a:lnTo>
                <a:lnTo>
                  <a:pt x="336804" y="352805"/>
                </a:lnTo>
                <a:lnTo>
                  <a:pt x="336804" y="329818"/>
                </a:lnTo>
                <a:lnTo>
                  <a:pt x="31711" y="329818"/>
                </a:lnTo>
                <a:lnTo>
                  <a:pt x="31711" y="29844"/>
                </a:lnTo>
                <a:lnTo>
                  <a:pt x="240837" y="29844"/>
                </a:lnTo>
                <a:lnTo>
                  <a:pt x="211543" y="3810"/>
                </a:lnTo>
                <a:lnTo>
                  <a:pt x="209143" y="1524"/>
                </a:lnTo>
                <a:lnTo>
                  <a:pt x="205041" y="0"/>
                </a:lnTo>
                <a:close/>
              </a:path>
              <a:path w="337184" h="360044">
                <a:moveTo>
                  <a:pt x="240837" y="29844"/>
                </a:moveTo>
                <a:lnTo>
                  <a:pt x="183870" y="29844"/>
                </a:lnTo>
                <a:lnTo>
                  <a:pt x="183870" y="130048"/>
                </a:lnTo>
                <a:lnTo>
                  <a:pt x="191198" y="136905"/>
                </a:lnTo>
                <a:lnTo>
                  <a:pt x="304330" y="136905"/>
                </a:lnTo>
                <a:lnTo>
                  <a:pt x="304330" y="329818"/>
                </a:lnTo>
                <a:lnTo>
                  <a:pt x="336804" y="329818"/>
                </a:lnTo>
                <a:lnTo>
                  <a:pt x="336804" y="117855"/>
                </a:lnTo>
                <a:lnTo>
                  <a:pt x="335165" y="114045"/>
                </a:lnTo>
                <a:lnTo>
                  <a:pt x="332003" y="110870"/>
                </a:lnTo>
                <a:lnTo>
                  <a:pt x="327716" y="107061"/>
                </a:lnTo>
                <a:lnTo>
                  <a:pt x="216408" y="107061"/>
                </a:lnTo>
                <a:lnTo>
                  <a:pt x="216408" y="49529"/>
                </a:lnTo>
                <a:lnTo>
                  <a:pt x="262985" y="49529"/>
                </a:lnTo>
                <a:lnTo>
                  <a:pt x="240837" y="29844"/>
                </a:lnTo>
                <a:close/>
              </a:path>
              <a:path w="337184" h="360044">
                <a:moveTo>
                  <a:pt x="144068" y="274827"/>
                </a:moveTo>
                <a:lnTo>
                  <a:pt x="139852" y="278511"/>
                </a:lnTo>
                <a:lnTo>
                  <a:pt x="135636" y="282320"/>
                </a:lnTo>
                <a:lnTo>
                  <a:pt x="135394" y="288670"/>
                </a:lnTo>
                <a:lnTo>
                  <a:pt x="140251" y="293433"/>
                </a:lnTo>
                <a:lnTo>
                  <a:pt x="148413" y="298801"/>
                </a:lnTo>
                <a:lnTo>
                  <a:pt x="160144" y="301818"/>
                </a:lnTo>
                <a:lnTo>
                  <a:pt x="177075" y="301920"/>
                </a:lnTo>
                <a:lnTo>
                  <a:pt x="187359" y="296381"/>
                </a:lnTo>
                <a:lnTo>
                  <a:pt x="195196" y="286806"/>
                </a:lnTo>
                <a:lnTo>
                  <a:pt x="196235" y="283717"/>
                </a:lnTo>
                <a:lnTo>
                  <a:pt x="161886" y="283717"/>
                </a:lnTo>
                <a:lnTo>
                  <a:pt x="157784" y="282066"/>
                </a:lnTo>
                <a:lnTo>
                  <a:pt x="150812" y="274954"/>
                </a:lnTo>
                <a:lnTo>
                  <a:pt x="144068" y="274827"/>
                </a:lnTo>
                <a:close/>
              </a:path>
              <a:path w="337184" h="360044">
                <a:moveTo>
                  <a:pt x="220395" y="274827"/>
                </a:moveTo>
                <a:lnTo>
                  <a:pt x="216179" y="278511"/>
                </a:lnTo>
                <a:lnTo>
                  <a:pt x="211962" y="282320"/>
                </a:lnTo>
                <a:lnTo>
                  <a:pt x="211721" y="288670"/>
                </a:lnTo>
                <a:lnTo>
                  <a:pt x="216574" y="293433"/>
                </a:lnTo>
                <a:lnTo>
                  <a:pt x="224707" y="298801"/>
                </a:lnTo>
                <a:lnTo>
                  <a:pt x="236424" y="301813"/>
                </a:lnTo>
                <a:lnTo>
                  <a:pt x="253387" y="301905"/>
                </a:lnTo>
                <a:lnTo>
                  <a:pt x="263614" y="296381"/>
                </a:lnTo>
                <a:lnTo>
                  <a:pt x="271487" y="286806"/>
                </a:lnTo>
                <a:lnTo>
                  <a:pt x="272526" y="283717"/>
                </a:lnTo>
                <a:lnTo>
                  <a:pt x="238213" y="283717"/>
                </a:lnTo>
                <a:lnTo>
                  <a:pt x="234048" y="282066"/>
                </a:lnTo>
                <a:lnTo>
                  <a:pt x="227076" y="274954"/>
                </a:lnTo>
                <a:lnTo>
                  <a:pt x="220395" y="274827"/>
                </a:lnTo>
                <a:close/>
              </a:path>
              <a:path w="337184" h="360044">
                <a:moveTo>
                  <a:pt x="93789" y="184530"/>
                </a:moveTo>
                <a:lnTo>
                  <a:pt x="63051" y="211288"/>
                </a:lnTo>
                <a:lnTo>
                  <a:pt x="57595" y="251141"/>
                </a:lnTo>
                <a:lnTo>
                  <a:pt x="59329" y="263256"/>
                </a:lnTo>
                <a:lnTo>
                  <a:pt x="88003" y="300895"/>
                </a:lnTo>
                <a:lnTo>
                  <a:pt x="103739" y="301332"/>
                </a:lnTo>
                <a:lnTo>
                  <a:pt x="114174" y="293855"/>
                </a:lnTo>
                <a:lnTo>
                  <a:pt x="121056" y="283590"/>
                </a:lnTo>
                <a:lnTo>
                  <a:pt x="91909" y="283590"/>
                </a:lnTo>
                <a:lnTo>
                  <a:pt x="88226" y="280924"/>
                </a:lnTo>
                <a:lnTo>
                  <a:pt x="81562" y="265737"/>
                </a:lnTo>
                <a:lnTo>
                  <a:pt x="79397" y="253525"/>
                </a:lnTo>
                <a:lnTo>
                  <a:pt x="78802" y="237515"/>
                </a:lnTo>
                <a:lnTo>
                  <a:pt x="80923" y="224385"/>
                </a:lnTo>
                <a:lnTo>
                  <a:pt x="85001" y="213360"/>
                </a:lnTo>
                <a:lnTo>
                  <a:pt x="88163" y="207263"/>
                </a:lnTo>
                <a:lnTo>
                  <a:pt x="91744" y="204469"/>
                </a:lnTo>
                <a:lnTo>
                  <a:pt x="119154" y="204469"/>
                </a:lnTo>
                <a:lnTo>
                  <a:pt x="115517" y="195590"/>
                </a:lnTo>
                <a:lnTo>
                  <a:pt x="105397" y="187376"/>
                </a:lnTo>
                <a:lnTo>
                  <a:pt x="93789" y="184530"/>
                </a:lnTo>
                <a:close/>
              </a:path>
              <a:path w="337184" h="360044">
                <a:moveTo>
                  <a:pt x="166281" y="184530"/>
                </a:moveTo>
                <a:lnTo>
                  <a:pt x="132818" y="214889"/>
                </a:lnTo>
                <a:lnTo>
                  <a:pt x="132287" y="232646"/>
                </a:lnTo>
                <a:lnTo>
                  <a:pt x="140184" y="243750"/>
                </a:lnTo>
                <a:lnTo>
                  <a:pt x="151915" y="251247"/>
                </a:lnTo>
                <a:lnTo>
                  <a:pt x="166281" y="254000"/>
                </a:lnTo>
                <a:lnTo>
                  <a:pt x="175018" y="254000"/>
                </a:lnTo>
                <a:lnTo>
                  <a:pt x="182054" y="260603"/>
                </a:lnTo>
                <a:lnTo>
                  <a:pt x="182054" y="276987"/>
                </a:lnTo>
                <a:lnTo>
                  <a:pt x="174955" y="283717"/>
                </a:lnTo>
                <a:lnTo>
                  <a:pt x="196235" y="283717"/>
                </a:lnTo>
                <a:lnTo>
                  <a:pt x="199767" y="273196"/>
                </a:lnTo>
                <a:lnTo>
                  <a:pt x="200312" y="255491"/>
                </a:lnTo>
                <a:lnTo>
                  <a:pt x="192398" y="244389"/>
                </a:lnTo>
                <a:lnTo>
                  <a:pt x="180654" y="236924"/>
                </a:lnTo>
                <a:lnTo>
                  <a:pt x="166281" y="234187"/>
                </a:lnTo>
                <a:lnTo>
                  <a:pt x="157556" y="234187"/>
                </a:lnTo>
                <a:lnTo>
                  <a:pt x="150520" y="227456"/>
                </a:lnTo>
                <a:lnTo>
                  <a:pt x="150520" y="211074"/>
                </a:lnTo>
                <a:lnTo>
                  <a:pt x="157607" y="204469"/>
                </a:lnTo>
                <a:lnTo>
                  <a:pt x="196985" y="204469"/>
                </a:lnTo>
                <a:lnTo>
                  <a:pt x="197167" y="199516"/>
                </a:lnTo>
                <a:lnTo>
                  <a:pt x="190403" y="193064"/>
                </a:lnTo>
                <a:lnTo>
                  <a:pt x="179158" y="186759"/>
                </a:lnTo>
                <a:lnTo>
                  <a:pt x="166281" y="184530"/>
                </a:lnTo>
                <a:close/>
              </a:path>
              <a:path w="337184" h="360044">
                <a:moveTo>
                  <a:pt x="242544" y="184530"/>
                </a:moveTo>
                <a:lnTo>
                  <a:pt x="209092" y="214889"/>
                </a:lnTo>
                <a:lnTo>
                  <a:pt x="208560" y="232646"/>
                </a:lnTo>
                <a:lnTo>
                  <a:pt x="216471" y="243750"/>
                </a:lnTo>
                <a:lnTo>
                  <a:pt x="228205" y="251247"/>
                </a:lnTo>
                <a:lnTo>
                  <a:pt x="242544" y="254000"/>
                </a:lnTo>
                <a:lnTo>
                  <a:pt x="251333" y="254000"/>
                </a:lnTo>
                <a:lnTo>
                  <a:pt x="258368" y="260603"/>
                </a:lnTo>
                <a:lnTo>
                  <a:pt x="258368" y="276987"/>
                </a:lnTo>
                <a:lnTo>
                  <a:pt x="251218" y="283717"/>
                </a:lnTo>
                <a:lnTo>
                  <a:pt x="272526" y="283717"/>
                </a:lnTo>
                <a:lnTo>
                  <a:pt x="276065" y="273196"/>
                </a:lnTo>
                <a:lnTo>
                  <a:pt x="276605" y="255464"/>
                </a:lnTo>
                <a:lnTo>
                  <a:pt x="268689" y="244389"/>
                </a:lnTo>
                <a:lnTo>
                  <a:pt x="256931" y="236924"/>
                </a:lnTo>
                <a:lnTo>
                  <a:pt x="242544" y="234187"/>
                </a:lnTo>
                <a:lnTo>
                  <a:pt x="233819" y="234187"/>
                </a:lnTo>
                <a:lnTo>
                  <a:pt x="226783" y="227456"/>
                </a:lnTo>
                <a:lnTo>
                  <a:pt x="226783" y="211074"/>
                </a:lnTo>
                <a:lnTo>
                  <a:pt x="233883" y="204469"/>
                </a:lnTo>
                <a:lnTo>
                  <a:pt x="273249" y="204469"/>
                </a:lnTo>
                <a:lnTo>
                  <a:pt x="273431" y="199516"/>
                </a:lnTo>
                <a:lnTo>
                  <a:pt x="266657" y="193064"/>
                </a:lnTo>
                <a:lnTo>
                  <a:pt x="255436" y="186759"/>
                </a:lnTo>
                <a:lnTo>
                  <a:pt x="242544" y="184530"/>
                </a:lnTo>
                <a:close/>
              </a:path>
              <a:path w="337184" h="360044">
                <a:moveTo>
                  <a:pt x="111899" y="266064"/>
                </a:moveTo>
                <a:lnTo>
                  <a:pt x="105625" y="268350"/>
                </a:lnTo>
                <a:lnTo>
                  <a:pt x="103289" y="273430"/>
                </a:lnTo>
                <a:lnTo>
                  <a:pt x="99948" y="280415"/>
                </a:lnTo>
                <a:lnTo>
                  <a:pt x="96012" y="283590"/>
                </a:lnTo>
                <a:lnTo>
                  <a:pt x="121056" y="283590"/>
                </a:lnTo>
                <a:lnTo>
                  <a:pt x="122504" y="281431"/>
                </a:lnTo>
                <a:lnTo>
                  <a:pt x="124968" y="276478"/>
                </a:lnTo>
                <a:lnTo>
                  <a:pt x="122504" y="270637"/>
                </a:lnTo>
                <a:lnTo>
                  <a:pt x="111899" y="266064"/>
                </a:lnTo>
                <a:close/>
              </a:path>
              <a:path w="337184" h="360044">
                <a:moveTo>
                  <a:pt x="119154" y="204469"/>
                </a:moveTo>
                <a:lnTo>
                  <a:pt x="95719" y="204469"/>
                </a:lnTo>
                <a:lnTo>
                  <a:pt x="99948" y="207390"/>
                </a:lnTo>
                <a:lnTo>
                  <a:pt x="103632" y="215391"/>
                </a:lnTo>
                <a:lnTo>
                  <a:pt x="105867" y="220472"/>
                </a:lnTo>
                <a:lnTo>
                  <a:pt x="112140" y="222885"/>
                </a:lnTo>
                <a:lnTo>
                  <a:pt x="119955" y="219222"/>
                </a:lnTo>
                <a:lnTo>
                  <a:pt x="122047" y="211533"/>
                </a:lnTo>
                <a:lnTo>
                  <a:pt x="119154" y="204469"/>
                </a:lnTo>
                <a:close/>
              </a:path>
              <a:path w="337184" h="360044">
                <a:moveTo>
                  <a:pt x="196985" y="204469"/>
                </a:moveTo>
                <a:lnTo>
                  <a:pt x="170687" y="204469"/>
                </a:lnTo>
                <a:lnTo>
                  <a:pt x="174790" y="206120"/>
                </a:lnTo>
                <a:lnTo>
                  <a:pt x="177774" y="209168"/>
                </a:lnTo>
                <a:lnTo>
                  <a:pt x="181762" y="213105"/>
                </a:lnTo>
                <a:lnTo>
                  <a:pt x="188493" y="213360"/>
                </a:lnTo>
                <a:lnTo>
                  <a:pt x="196938" y="205739"/>
                </a:lnTo>
                <a:lnTo>
                  <a:pt x="196985" y="204469"/>
                </a:lnTo>
                <a:close/>
              </a:path>
              <a:path w="337184" h="360044">
                <a:moveTo>
                  <a:pt x="273249" y="204469"/>
                </a:moveTo>
                <a:lnTo>
                  <a:pt x="246938" y="204469"/>
                </a:lnTo>
                <a:lnTo>
                  <a:pt x="251104" y="206120"/>
                </a:lnTo>
                <a:lnTo>
                  <a:pt x="254038" y="209168"/>
                </a:lnTo>
                <a:lnTo>
                  <a:pt x="258013" y="213105"/>
                </a:lnTo>
                <a:lnTo>
                  <a:pt x="264756" y="213360"/>
                </a:lnTo>
                <a:lnTo>
                  <a:pt x="273202" y="205739"/>
                </a:lnTo>
                <a:lnTo>
                  <a:pt x="273249" y="204469"/>
                </a:lnTo>
                <a:close/>
              </a:path>
              <a:path w="337184" h="360044">
                <a:moveTo>
                  <a:pt x="262985" y="49529"/>
                </a:moveTo>
                <a:lnTo>
                  <a:pt x="216408" y="49529"/>
                </a:lnTo>
                <a:lnTo>
                  <a:pt x="280416" y="107061"/>
                </a:lnTo>
                <a:lnTo>
                  <a:pt x="327716" y="107061"/>
                </a:lnTo>
                <a:lnTo>
                  <a:pt x="262985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262" y="2389123"/>
            <a:ext cx="112395" cy="3300729"/>
          </a:xfrm>
          <a:custGeom>
            <a:avLst/>
            <a:gdLst/>
            <a:ahLst/>
            <a:cxnLst/>
            <a:rect l="l" t="t" r="r" b="b"/>
            <a:pathLst>
              <a:path w="112395" h="3300729">
                <a:moveTo>
                  <a:pt x="112394" y="3300730"/>
                </a:moveTo>
                <a:lnTo>
                  <a:pt x="70313" y="3292586"/>
                </a:lnTo>
                <a:lnTo>
                  <a:pt x="35472" y="3270282"/>
                </a:lnTo>
                <a:lnTo>
                  <a:pt x="11056" y="3237005"/>
                </a:lnTo>
                <a:lnTo>
                  <a:pt x="253" y="3195946"/>
                </a:lnTo>
                <a:lnTo>
                  <a:pt x="0" y="112141"/>
                </a:lnTo>
                <a:lnTo>
                  <a:pt x="943" y="97501"/>
                </a:lnTo>
                <a:lnTo>
                  <a:pt x="14159" y="57473"/>
                </a:lnTo>
                <a:lnTo>
                  <a:pt x="40473" y="25756"/>
                </a:lnTo>
                <a:lnTo>
                  <a:pt x="76699" y="5530"/>
                </a:lnTo>
                <a:lnTo>
                  <a:pt x="90426" y="1891"/>
                </a:lnTo>
                <a:lnTo>
                  <a:pt x="10478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75963" y="2388870"/>
            <a:ext cx="112395" cy="3300729"/>
          </a:xfrm>
          <a:custGeom>
            <a:avLst/>
            <a:gdLst/>
            <a:ahLst/>
            <a:cxnLst/>
            <a:rect l="l" t="t" r="r" b="b"/>
            <a:pathLst>
              <a:path w="112395" h="3300729">
                <a:moveTo>
                  <a:pt x="0" y="0"/>
                </a:moveTo>
                <a:lnTo>
                  <a:pt x="42092" y="8138"/>
                </a:lnTo>
                <a:lnTo>
                  <a:pt x="76932" y="30434"/>
                </a:lnTo>
                <a:lnTo>
                  <a:pt x="101342" y="63708"/>
                </a:lnTo>
                <a:lnTo>
                  <a:pt x="112141" y="104779"/>
                </a:lnTo>
                <a:lnTo>
                  <a:pt x="112395" y="3188589"/>
                </a:lnTo>
                <a:lnTo>
                  <a:pt x="111451" y="3203221"/>
                </a:lnTo>
                <a:lnTo>
                  <a:pt x="98240" y="3243240"/>
                </a:lnTo>
                <a:lnTo>
                  <a:pt x="71931" y="3274961"/>
                </a:lnTo>
                <a:lnTo>
                  <a:pt x="35705" y="3295196"/>
                </a:lnTo>
                <a:lnTo>
                  <a:pt x="21975" y="3298837"/>
                </a:lnTo>
                <a:lnTo>
                  <a:pt x="7615" y="330073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89119" y="2230048"/>
            <a:ext cx="3324225" cy="167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&lt;ul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ass="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nsi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e"</a:t>
            </a:r>
            <a:r>
              <a:rPr sz="200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HTML——</a:t>
            </a:r>
            <a:r>
              <a:rPr sz="2000" dirty="0">
                <a:latin typeface="微软雅黑"/>
                <a:cs typeface="微软雅黑"/>
              </a:rPr>
              <a:t>网页结构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CSS——</a:t>
            </a:r>
            <a:r>
              <a:rPr sz="2000" dirty="0">
                <a:latin typeface="微软雅黑"/>
                <a:cs typeface="微软雅黑"/>
              </a:rPr>
              <a:t>网页样式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JS——</a:t>
            </a:r>
            <a:r>
              <a:rPr sz="2000" dirty="0">
                <a:latin typeface="微软雅黑"/>
                <a:cs typeface="微软雅黑"/>
              </a:rPr>
              <a:t>网页交互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25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ul&gt;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119" y="4315134"/>
            <a:ext cx="3324225" cy="167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&lt;ul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ass="o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si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sz="200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HTML——</a:t>
            </a:r>
            <a:r>
              <a:rPr sz="2000" dirty="0">
                <a:latin typeface="微软雅黑"/>
                <a:cs typeface="微软雅黑"/>
              </a:rPr>
              <a:t>网页结构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CSS——</a:t>
            </a:r>
            <a:r>
              <a:rPr sz="2000" dirty="0">
                <a:latin typeface="微软雅黑"/>
                <a:cs typeface="微软雅黑"/>
              </a:rPr>
              <a:t>网页样式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J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——</a:t>
            </a:r>
            <a:r>
              <a:rPr sz="2000" dirty="0">
                <a:latin typeface="微软雅黑"/>
                <a:cs typeface="微软雅黑"/>
              </a:rPr>
              <a:t>网页交互</a:t>
            </a: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2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10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ul&gt;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06061" y="1770126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70" h="586739">
                <a:moveTo>
                  <a:pt x="311658" y="0"/>
                </a:moveTo>
                <a:lnTo>
                  <a:pt x="261114" y="3838"/>
                </a:lnTo>
                <a:lnTo>
                  <a:pt x="213164" y="14953"/>
                </a:lnTo>
                <a:lnTo>
                  <a:pt x="168450" y="32740"/>
                </a:lnTo>
                <a:lnTo>
                  <a:pt x="127613" y="56595"/>
                </a:lnTo>
                <a:lnTo>
                  <a:pt x="91297" y="85915"/>
                </a:lnTo>
                <a:lnTo>
                  <a:pt x="60143" y="120097"/>
                </a:lnTo>
                <a:lnTo>
                  <a:pt x="34794" y="158537"/>
                </a:lnTo>
                <a:lnTo>
                  <a:pt x="15892" y="200631"/>
                </a:lnTo>
                <a:lnTo>
                  <a:pt x="4080" y="245777"/>
                </a:lnTo>
                <a:lnTo>
                  <a:pt x="0" y="293370"/>
                </a:lnTo>
                <a:lnTo>
                  <a:pt x="1033" y="317434"/>
                </a:lnTo>
                <a:lnTo>
                  <a:pt x="9059" y="363879"/>
                </a:lnTo>
                <a:lnTo>
                  <a:pt x="24497" y="407574"/>
                </a:lnTo>
                <a:lnTo>
                  <a:pt x="46702" y="447917"/>
                </a:lnTo>
                <a:lnTo>
                  <a:pt x="75034" y="484303"/>
                </a:lnTo>
                <a:lnTo>
                  <a:pt x="108850" y="516130"/>
                </a:lnTo>
                <a:lnTo>
                  <a:pt x="147507" y="542793"/>
                </a:lnTo>
                <a:lnTo>
                  <a:pt x="190363" y="563689"/>
                </a:lnTo>
                <a:lnTo>
                  <a:pt x="236775" y="578215"/>
                </a:lnTo>
                <a:lnTo>
                  <a:pt x="286102" y="585767"/>
                </a:lnTo>
                <a:lnTo>
                  <a:pt x="311658" y="586739"/>
                </a:lnTo>
                <a:lnTo>
                  <a:pt x="337213" y="585767"/>
                </a:lnTo>
                <a:lnTo>
                  <a:pt x="386540" y="578215"/>
                </a:lnTo>
                <a:lnTo>
                  <a:pt x="432952" y="563689"/>
                </a:lnTo>
                <a:lnTo>
                  <a:pt x="475808" y="542793"/>
                </a:lnTo>
                <a:lnTo>
                  <a:pt x="514465" y="516130"/>
                </a:lnTo>
                <a:lnTo>
                  <a:pt x="548281" y="484303"/>
                </a:lnTo>
                <a:lnTo>
                  <a:pt x="576613" y="447917"/>
                </a:lnTo>
                <a:lnTo>
                  <a:pt x="598818" y="407574"/>
                </a:lnTo>
                <a:lnTo>
                  <a:pt x="614256" y="363879"/>
                </a:lnTo>
                <a:lnTo>
                  <a:pt x="622282" y="317434"/>
                </a:lnTo>
                <a:lnTo>
                  <a:pt x="623315" y="293370"/>
                </a:lnTo>
                <a:lnTo>
                  <a:pt x="622282" y="269305"/>
                </a:lnTo>
                <a:lnTo>
                  <a:pt x="614256" y="222860"/>
                </a:lnTo>
                <a:lnTo>
                  <a:pt x="598818" y="179165"/>
                </a:lnTo>
                <a:lnTo>
                  <a:pt x="576613" y="138822"/>
                </a:lnTo>
                <a:lnTo>
                  <a:pt x="548281" y="102436"/>
                </a:lnTo>
                <a:lnTo>
                  <a:pt x="514465" y="70609"/>
                </a:lnTo>
                <a:lnTo>
                  <a:pt x="475808" y="43946"/>
                </a:lnTo>
                <a:lnTo>
                  <a:pt x="432952" y="23050"/>
                </a:lnTo>
                <a:lnTo>
                  <a:pt x="386540" y="8524"/>
                </a:lnTo>
                <a:lnTo>
                  <a:pt x="337213" y="972"/>
                </a:lnTo>
                <a:lnTo>
                  <a:pt x="3116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06061" y="1770126"/>
            <a:ext cx="623570" cy="586740"/>
          </a:xfrm>
          <a:custGeom>
            <a:avLst/>
            <a:gdLst/>
            <a:ahLst/>
            <a:cxnLst/>
            <a:rect l="l" t="t" r="r" b="b"/>
            <a:pathLst>
              <a:path w="623570" h="586739">
                <a:moveTo>
                  <a:pt x="0" y="293370"/>
                </a:moveTo>
                <a:lnTo>
                  <a:pt x="4080" y="245777"/>
                </a:lnTo>
                <a:lnTo>
                  <a:pt x="15892" y="200631"/>
                </a:lnTo>
                <a:lnTo>
                  <a:pt x="34794" y="158537"/>
                </a:lnTo>
                <a:lnTo>
                  <a:pt x="60143" y="120097"/>
                </a:lnTo>
                <a:lnTo>
                  <a:pt x="91297" y="85915"/>
                </a:lnTo>
                <a:lnTo>
                  <a:pt x="127613" y="56595"/>
                </a:lnTo>
                <a:lnTo>
                  <a:pt x="168450" y="32740"/>
                </a:lnTo>
                <a:lnTo>
                  <a:pt x="213164" y="14953"/>
                </a:lnTo>
                <a:lnTo>
                  <a:pt x="261114" y="3838"/>
                </a:lnTo>
                <a:lnTo>
                  <a:pt x="311658" y="0"/>
                </a:lnTo>
                <a:lnTo>
                  <a:pt x="337213" y="972"/>
                </a:lnTo>
                <a:lnTo>
                  <a:pt x="386540" y="8524"/>
                </a:lnTo>
                <a:lnTo>
                  <a:pt x="432952" y="23050"/>
                </a:lnTo>
                <a:lnTo>
                  <a:pt x="475808" y="43946"/>
                </a:lnTo>
                <a:lnTo>
                  <a:pt x="514465" y="70609"/>
                </a:lnTo>
                <a:lnTo>
                  <a:pt x="548281" y="102436"/>
                </a:lnTo>
                <a:lnTo>
                  <a:pt x="576613" y="138822"/>
                </a:lnTo>
                <a:lnTo>
                  <a:pt x="598818" y="179165"/>
                </a:lnTo>
                <a:lnTo>
                  <a:pt x="614256" y="222860"/>
                </a:lnTo>
                <a:lnTo>
                  <a:pt x="622282" y="269305"/>
                </a:lnTo>
                <a:lnTo>
                  <a:pt x="623315" y="293370"/>
                </a:lnTo>
                <a:lnTo>
                  <a:pt x="622282" y="317434"/>
                </a:lnTo>
                <a:lnTo>
                  <a:pt x="614256" y="363879"/>
                </a:lnTo>
                <a:lnTo>
                  <a:pt x="598818" y="407574"/>
                </a:lnTo>
                <a:lnTo>
                  <a:pt x="576613" y="447917"/>
                </a:lnTo>
                <a:lnTo>
                  <a:pt x="548281" y="484303"/>
                </a:lnTo>
                <a:lnTo>
                  <a:pt x="514465" y="516130"/>
                </a:lnTo>
                <a:lnTo>
                  <a:pt x="475808" y="542793"/>
                </a:lnTo>
                <a:lnTo>
                  <a:pt x="432952" y="563689"/>
                </a:lnTo>
                <a:lnTo>
                  <a:pt x="386540" y="578215"/>
                </a:lnTo>
                <a:lnTo>
                  <a:pt x="337213" y="585767"/>
                </a:lnTo>
                <a:lnTo>
                  <a:pt x="311658" y="586739"/>
                </a:lnTo>
                <a:lnTo>
                  <a:pt x="286102" y="585767"/>
                </a:lnTo>
                <a:lnTo>
                  <a:pt x="236775" y="578215"/>
                </a:lnTo>
                <a:lnTo>
                  <a:pt x="190363" y="563689"/>
                </a:lnTo>
                <a:lnTo>
                  <a:pt x="147507" y="542793"/>
                </a:lnTo>
                <a:lnTo>
                  <a:pt x="108850" y="516130"/>
                </a:lnTo>
                <a:lnTo>
                  <a:pt x="75034" y="484303"/>
                </a:lnTo>
                <a:lnTo>
                  <a:pt x="46702" y="447917"/>
                </a:lnTo>
                <a:lnTo>
                  <a:pt x="24497" y="407574"/>
                </a:lnTo>
                <a:lnTo>
                  <a:pt x="9059" y="363879"/>
                </a:lnTo>
                <a:lnTo>
                  <a:pt x="1033" y="317434"/>
                </a:lnTo>
                <a:lnTo>
                  <a:pt x="0" y="293370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6176" y="1874520"/>
            <a:ext cx="337185" cy="361315"/>
          </a:xfrm>
          <a:custGeom>
            <a:avLst/>
            <a:gdLst/>
            <a:ahLst/>
            <a:cxnLst/>
            <a:rect l="l" t="t" r="r" b="b"/>
            <a:pathLst>
              <a:path w="337185" h="361314">
                <a:moveTo>
                  <a:pt x="318135" y="325881"/>
                </a:moveTo>
                <a:lnTo>
                  <a:pt x="18669" y="325881"/>
                </a:lnTo>
                <a:lnTo>
                  <a:pt x="18669" y="361188"/>
                </a:lnTo>
                <a:lnTo>
                  <a:pt x="318135" y="361188"/>
                </a:lnTo>
                <a:lnTo>
                  <a:pt x="318135" y="325881"/>
                </a:lnTo>
                <a:close/>
              </a:path>
              <a:path w="337185" h="361314">
                <a:moveTo>
                  <a:pt x="336803" y="158622"/>
                </a:moveTo>
                <a:lnTo>
                  <a:pt x="0" y="158622"/>
                </a:lnTo>
                <a:lnTo>
                  <a:pt x="0" y="299465"/>
                </a:lnTo>
                <a:lnTo>
                  <a:pt x="336803" y="299465"/>
                </a:lnTo>
                <a:lnTo>
                  <a:pt x="336803" y="255524"/>
                </a:lnTo>
                <a:lnTo>
                  <a:pt x="50546" y="255524"/>
                </a:lnTo>
                <a:lnTo>
                  <a:pt x="50546" y="199262"/>
                </a:lnTo>
                <a:lnTo>
                  <a:pt x="336803" y="199262"/>
                </a:lnTo>
                <a:lnTo>
                  <a:pt x="336803" y="158622"/>
                </a:lnTo>
                <a:close/>
              </a:path>
              <a:path w="337185" h="361314">
                <a:moveTo>
                  <a:pt x="88137" y="232409"/>
                </a:moveTo>
                <a:lnTo>
                  <a:pt x="64388" y="232409"/>
                </a:lnTo>
                <a:lnTo>
                  <a:pt x="64388" y="255524"/>
                </a:lnTo>
                <a:lnTo>
                  <a:pt x="88137" y="255524"/>
                </a:lnTo>
                <a:lnTo>
                  <a:pt x="88137" y="232409"/>
                </a:lnTo>
                <a:close/>
              </a:path>
              <a:path w="337185" h="361314">
                <a:moveTo>
                  <a:pt x="112902" y="199262"/>
                </a:moveTo>
                <a:lnTo>
                  <a:pt x="101981" y="199262"/>
                </a:lnTo>
                <a:lnTo>
                  <a:pt x="101981" y="255524"/>
                </a:lnTo>
                <a:lnTo>
                  <a:pt x="131190" y="255524"/>
                </a:lnTo>
                <a:lnTo>
                  <a:pt x="131190" y="210565"/>
                </a:lnTo>
                <a:lnTo>
                  <a:pt x="112902" y="210565"/>
                </a:lnTo>
                <a:lnTo>
                  <a:pt x="112902" y="199262"/>
                </a:lnTo>
                <a:close/>
              </a:path>
              <a:path w="337185" h="361314">
                <a:moveTo>
                  <a:pt x="174116" y="199262"/>
                </a:moveTo>
                <a:lnTo>
                  <a:pt x="163195" y="199262"/>
                </a:lnTo>
                <a:lnTo>
                  <a:pt x="163195" y="210565"/>
                </a:lnTo>
                <a:lnTo>
                  <a:pt x="145034" y="210565"/>
                </a:lnTo>
                <a:lnTo>
                  <a:pt x="145034" y="255524"/>
                </a:lnTo>
                <a:lnTo>
                  <a:pt x="174116" y="255524"/>
                </a:lnTo>
                <a:lnTo>
                  <a:pt x="174116" y="199262"/>
                </a:lnTo>
                <a:close/>
              </a:path>
              <a:path w="337185" h="361314">
                <a:moveTo>
                  <a:pt x="187960" y="221741"/>
                </a:moveTo>
                <a:lnTo>
                  <a:pt x="187960" y="255524"/>
                </a:lnTo>
                <a:lnTo>
                  <a:pt x="221234" y="255524"/>
                </a:lnTo>
                <a:lnTo>
                  <a:pt x="221234" y="246252"/>
                </a:lnTo>
                <a:lnTo>
                  <a:pt x="200913" y="246252"/>
                </a:lnTo>
                <a:lnTo>
                  <a:pt x="187960" y="221741"/>
                </a:lnTo>
                <a:close/>
              </a:path>
              <a:path w="337185" h="361314">
                <a:moveTo>
                  <a:pt x="250825" y="199262"/>
                </a:moveTo>
                <a:lnTo>
                  <a:pt x="235076" y="199262"/>
                </a:lnTo>
                <a:lnTo>
                  <a:pt x="235076" y="255524"/>
                </a:lnTo>
                <a:lnTo>
                  <a:pt x="250825" y="255524"/>
                </a:lnTo>
                <a:lnTo>
                  <a:pt x="250825" y="199262"/>
                </a:lnTo>
                <a:close/>
              </a:path>
              <a:path w="337185" h="361314">
                <a:moveTo>
                  <a:pt x="336803" y="199262"/>
                </a:moveTo>
                <a:lnTo>
                  <a:pt x="264540" y="199262"/>
                </a:lnTo>
                <a:lnTo>
                  <a:pt x="264540" y="244093"/>
                </a:lnTo>
                <a:lnTo>
                  <a:pt x="293497" y="244093"/>
                </a:lnTo>
                <a:lnTo>
                  <a:pt x="293497" y="255524"/>
                </a:lnTo>
                <a:lnTo>
                  <a:pt x="336803" y="255524"/>
                </a:lnTo>
                <a:lnTo>
                  <a:pt x="336803" y="199262"/>
                </a:lnTo>
                <a:close/>
              </a:path>
              <a:path w="337185" h="361314">
                <a:moveTo>
                  <a:pt x="221234" y="221741"/>
                </a:moveTo>
                <a:lnTo>
                  <a:pt x="208407" y="246252"/>
                </a:lnTo>
                <a:lnTo>
                  <a:pt x="221234" y="246252"/>
                </a:lnTo>
                <a:lnTo>
                  <a:pt x="221234" y="221741"/>
                </a:lnTo>
                <a:close/>
              </a:path>
              <a:path w="337185" h="361314">
                <a:moveTo>
                  <a:pt x="220218" y="199262"/>
                </a:moveTo>
                <a:lnTo>
                  <a:pt x="189102" y="199262"/>
                </a:lnTo>
                <a:lnTo>
                  <a:pt x="204597" y="228600"/>
                </a:lnTo>
                <a:lnTo>
                  <a:pt x="220218" y="199262"/>
                </a:lnTo>
                <a:close/>
              </a:path>
              <a:path w="337185" h="361314">
                <a:moveTo>
                  <a:pt x="88137" y="199262"/>
                </a:moveTo>
                <a:lnTo>
                  <a:pt x="64388" y="199262"/>
                </a:lnTo>
                <a:lnTo>
                  <a:pt x="64388" y="220979"/>
                </a:lnTo>
                <a:lnTo>
                  <a:pt x="88137" y="220979"/>
                </a:lnTo>
                <a:lnTo>
                  <a:pt x="88137" y="199262"/>
                </a:lnTo>
                <a:close/>
              </a:path>
              <a:path w="337185" h="361314">
                <a:moveTo>
                  <a:pt x="219837" y="0"/>
                </a:moveTo>
                <a:lnTo>
                  <a:pt x="18669" y="0"/>
                </a:lnTo>
                <a:lnTo>
                  <a:pt x="18669" y="132206"/>
                </a:lnTo>
                <a:lnTo>
                  <a:pt x="318135" y="132206"/>
                </a:lnTo>
                <a:lnTo>
                  <a:pt x="318135" y="92455"/>
                </a:lnTo>
                <a:lnTo>
                  <a:pt x="219837" y="92455"/>
                </a:lnTo>
                <a:lnTo>
                  <a:pt x="219837" y="0"/>
                </a:lnTo>
                <a:close/>
              </a:path>
              <a:path w="337185" h="361314">
                <a:moveTo>
                  <a:pt x="248031" y="13207"/>
                </a:moveTo>
                <a:lnTo>
                  <a:pt x="248031" y="66039"/>
                </a:lnTo>
                <a:lnTo>
                  <a:pt x="304164" y="66039"/>
                </a:lnTo>
                <a:lnTo>
                  <a:pt x="248031" y="132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44973" y="2388901"/>
            <a:ext cx="73660" cy="3450590"/>
          </a:xfrm>
          <a:custGeom>
            <a:avLst/>
            <a:gdLst/>
            <a:ahLst/>
            <a:cxnLst/>
            <a:rect l="l" t="t" r="r" b="b"/>
            <a:pathLst>
              <a:path w="73660" h="3450590">
                <a:moveTo>
                  <a:pt x="73151" y="3450304"/>
                </a:moveTo>
                <a:lnTo>
                  <a:pt x="32879" y="3438230"/>
                </a:lnTo>
                <a:lnTo>
                  <a:pt x="6352" y="3407029"/>
                </a:lnTo>
                <a:lnTo>
                  <a:pt x="0" y="73120"/>
                </a:lnTo>
                <a:lnTo>
                  <a:pt x="1434" y="58638"/>
                </a:lnTo>
                <a:lnTo>
                  <a:pt x="20724" y="22115"/>
                </a:lnTo>
                <a:lnTo>
                  <a:pt x="56631" y="1843"/>
                </a:lnTo>
                <a:lnTo>
                  <a:pt x="70989" y="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02573" y="2388870"/>
            <a:ext cx="73660" cy="3450590"/>
          </a:xfrm>
          <a:custGeom>
            <a:avLst/>
            <a:gdLst/>
            <a:ahLst/>
            <a:cxnLst/>
            <a:rect l="l" t="t" r="r" b="b"/>
            <a:pathLst>
              <a:path w="73659" h="3450590">
                <a:moveTo>
                  <a:pt x="0" y="0"/>
                </a:moveTo>
                <a:lnTo>
                  <a:pt x="40263" y="12076"/>
                </a:lnTo>
                <a:lnTo>
                  <a:pt x="66790" y="43281"/>
                </a:lnTo>
                <a:lnTo>
                  <a:pt x="73151" y="3377222"/>
                </a:lnTo>
                <a:lnTo>
                  <a:pt x="71716" y="3391703"/>
                </a:lnTo>
                <a:lnTo>
                  <a:pt x="52417" y="3428213"/>
                </a:lnTo>
                <a:lnTo>
                  <a:pt x="16495" y="3448468"/>
                </a:lnTo>
                <a:lnTo>
                  <a:pt x="2131" y="3450305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lis</a:t>
            </a:r>
            <a:r>
              <a:rPr spc="10" dirty="0"/>
              <a:t>t</a:t>
            </a:r>
            <a:r>
              <a:rPr spc="425" dirty="0"/>
              <a:t>-</a:t>
            </a:r>
            <a:r>
              <a:rPr spc="-55" dirty="0"/>
              <a:t>st</a:t>
            </a:r>
            <a:r>
              <a:rPr spc="-60" dirty="0"/>
              <a:t>y</a:t>
            </a:r>
            <a:r>
              <a:rPr spc="-45" dirty="0"/>
              <a:t>l</a:t>
            </a:r>
            <a:r>
              <a:rPr spc="-65" dirty="0"/>
              <a:t>e</a:t>
            </a:r>
            <a:r>
              <a:rPr spc="425" dirty="0"/>
              <a:t>-</a:t>
            </a:r>
            <a:r>
              <a:rPr spc="-250" dirty="0"/>
              <a:t>po</a:t>
            </a:r>
            <a:r>
              <a:rPr spc="-195" dirty="0"/>
              <a:t>s</a:t>
            </a:r>
            <a:r>
              <a:rPr spc="-75" dirty="0"/>
              <a:t>ition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4053" y="1866138"/>
            <a:ext cx="576580" cy="603885"/>
          </a:xfrm>
          <a:custGeom>
            <a:avLst/>
            <a:gdLst/>
            <a:ahLst/>
            <a:cxnLst/>
            <a:rect l="l" t="t" r="r" b="b"/>
            <a:pathLst>
              <a:path w="576580" h="603885">
                <a:moveTo>
                  <a:pt x="288036" y="0"/>
                </a:moveTo>
                <a:lnTo>
                  <a:pt x="241302" y="3950"/>
                </a:lnTo>
                <a:lnTo>
                  <a:pt x="196973" y="15386"/>
                </a:lnTo>
                <a:lnTo>
                  <a:pt x="155643" y="33686"/>
                </a:lnTo>
                <a:lnTo>
                  <a:pt x="117902" y="58228"/>
                </a:lnTo>
                <a:lnTo>
                  <a:pt x="84343" y="88392"/>
                </a:lnTo>
                <a:lnTo>
                  <a:pt x="55558" y="123553"/>
                </a:lnTo>
                <a:lnTo>
                  <a:pt x="32140" y="163092"/>
                </a:lnTo>
                <a:lnTo>
                  <a:pt x="14679" y="206386"/>
                </a:lnTo>
                <a:lnTo>
                  <a:pt x="3768" y="252813"/>
                </a:lnTo>
                <a:lnTo>
                  <a:pt x="0" y="301751"/>
                </a:lnTo>
                <a:lnTo>
                  <a:pt x="954" y="326496"/>
                </a:lnTo>
                <a:lnTo>
                  <a:pt x="8368" y="374257"/>
                </a:lnTo>
                <a:lnTo>
                  <a:pt x="22627" y="419195"/>
                </a:lnTo>
                <a:lnTo>
                  <a:pt x="43141" y="460689"/>
                </a:lnTo>
                <a:lnTo>
                  <a:pt x="69317" y="498117"/>
                </a:lnTo>
                <a:lnTo>
                  <a:pt x="100563" y="530857"/>
                </a:lnTo>
                <a:lnTo>
                  <a:pt x="136287" y="558287"/>
                </a:lnTo>
                <a:lnTo>
                  <a:pt x="175896" y="579786"/>
                </a:lnTo>
                <a:lnTo>
                  <a:pt x="218800" y="594732"/>
                </a:lnTo>
                <a:lnTo>
                  <a:pt x="264405" y="602503"/>
                </a:lnTo>
                <a:lnTo>
                  <a:pt x="288036" y="603503"/>
                </a:lnTo>
                <a:lnTo>
                  <a:pt x="311666" y="602503"/>
                </a:lnTo>
                <a:lnTo>
                  <a:pt x="357271" y="594732"/>
                </a:lnTo>
                <a:lnTo>
                  <a:pt x="400175" y="579786"/>
                </a:lnTo>
                <a:lnTo>
                  <a:pt x="439784" y="558287"/>
                </a:lnTo>
                <a:lnTo>
                  <a:pt x="475508" y="530857"/>
                </a:lnTo>
                <a:lnTo>
                  <a:pt x="506754" y="498117"/>
                </a:lnTo>
                <a:lnTo>
                  <a:pt x="532930" y="460689"/>
                </a:lnTo>
                <a:lnTo>
                  <a:pt x="553444" y="419195"/>
                </a:lnTo>
                <a:lnTo>
                  <a:pt x="567703" y="374257"/>
                </a:lnTo>
                <a:lnTo>
                  <a:pt x="575117" y="326496"/>
                </a:lnTo>
                <a:lnTo>
                  <a:pt x="576072" y="301751"/>
                </a:lnTo>
                <a:lnTo>
                  <a:pt x="575117" y="277007"/>
                </a:lnTo>
                <a:lnTo>
                  <a:pt x="567703" y="229246"/>
                </a:lnTo>
                <a:lnTo>
                  <a:pt x="553444" y="184308"/>
                </a:lnTo>
                <a:lnTo>
                  <a:pt x="532930" y="142814"/>
                </a:lnTo>
                <a:lnTo>
                  <a:pt x="506754" y="105386"/>
                </a:lnTo>
                <a:lnTo>
                  <a:pt x="475508" y="72646"/>
                </a:lnTo>
                <a:lnTo>
                  <a:pt x="439784" y="45216"/>
                </a:lnTo>
                <a:lnTo>
                  <a:pt x="400175" y="23717"/>
                </a:lnTo>
                <a:lnTo>
                  <a:pt x="357271" y="8771"/>
                </a:lnTo>
                <a:lnTo>
                  <a:pt x="311666" y="1000"/>
                </a:lnTo>
                <a:lnTo>
                  <a:pt x="288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4053" y="1866138"/>
            <a:ext cx="576580" cy="603885"/>
          </a:xfrm>
          <a:custGeom>
            <a:avLst/>
            <a:gdLst/>
            <a:ahLst/>
            <a:cxnLst/>
            <a:rect l="l" t="t" r="r" b="b"/>
            <a:pathLst>
              <a:path w="576580" h="603885">
                <a:moveTo>
                  <a:pt x="0" y="301751"/>
                </a:moveTo>
                <a:lnTo>
                  <a:pt x="3768" y="252813"/>
                </a:lnTo>
                <a:lnTo>
                  <a:pt x="14679" y="206386"/>
                </a:lnTo>
                <a:lnTo>
                  <a:pt x="32140" y="163092"/>
                </a:lnTo>
                <a:lnTo>
                  <a:pt x="55558" y="123553"/>
                </a:lnTo>
                <a:lnTo>
                  <a:pt x="84343" y="88392"/>
                </a:lnTo>
                <a:lnTo>
                  <a:pt x="117902" y="58228"/>
                </a:lnTo>
                <a:lnTo>
                  <a:pt x="155643" y="33686"/>
                </a:lnTo>
                <a:lnTo>
                  <a:pt x="196973" y="15386"/>
                </a:lnTo>
                <a:lnTo>
                  <a:pt x="241302" y="3950"/>
                </a:lnTo>
                <a:lnTo>
                  <a:pt x="288036" y="0"/>
                </a:lnTo>
                <a:lnTo>
                  <a:pt x="311666" y="1000"/>
                </a:lnTo>
                <a:lnTo>
                  <a:pt x="357271" y="8771"/>
                </a:lnTo>
                <a:lnTo>
                  <a:pt x="400175" y="23717"/>
                </a:lnTo>
                <a:lnTo>
                  <a:pt x="439784" y="45216"/>
                </a:lnTo>
                <a:lnTo>
                  <a:pt x="475508" y="72646"/>
                </a:lnTo>
                <a:lnTo>
                  <a:pt x="506754" y="105386"/>
                </a:lnTo>
                <a:lnTo>
                  <a:pt x="532930" y="142814"/>
                </a:lnTo>
                <a:lnTo>
                  <a:pt x="553444" y="184308"/>
                </a:lnTo>
                <a:lnTo>
                  <a:pt x="567703" y="229246"/>
                </a:lnTo>
                <a:lnTo>
                  <a:pt x="575117" y="277007"/>
                </a:lnTo>
                <a:lnTo>
                  <a:pt x="576072" y="301751"/>
                </a:lnTo>
                <a:lnTo>
                  <a:pt x="575117" y="326496"/>
                </a:lnTo>
                <a:lnTo>
                  <a:pt x="567703" y="374257"/>
                </a:lnTo>
                <a:lnTo>
                  <a:pt x="553444" y="419195"/>
                </a:lnTo>
                <a:lnTo>
                  <a:pt x="532930" y="460689"/>
                </a:lnTo>
                <a:lnTo>
                  <a:pt x="506754" y="498117"/>
                </a:lnTo>
                <a:lnTo>
                  <a:pt x="475508" y="530857"/>
                </a:lnTo>
                <a:lnTo>
                  <a:pt x="439784" y="558287"/>
                </a:lnTo>
                <a:lnTo>
                  <a:pt x="400175" y="579786"/>
                </a:lnTo>
                <a:lnTo>
                  <a:pt x="357271" y="594732"/>
                </a:lnTo>
                <a:lnTo>
                  <a:pt x="311666" y="602503"/>
                </a:lnTo>
                <a:lnTo>
                  <a:pt x="288036" y="603503"/>
                </a:lnTo>
                <a:lnTo>
                  <a:pt x="264405" y="602503"/>
                </a:lnTo>
                <a:lnTo>
                  <a:pt x="218800" y="594732"/>
                </a:lnTo>
                <a:lnTo>
                  <a:pt x="175896" y="579786"/>
                </a:lnTo>
                <a:lnTo>
                  <a:pt x="136287" y="558287"/>
                </a:lnTo>
                <a:lnTo>
                  <a:pt x="100563" y="530857"/>
                </a:lnTo>
                <a:lnTo>
                  <a:pt x="69317" y="498117"/>
                </a:lnTo>
                <a:lnTo>
                  <a:pt x="43141" y="460689"/>
                </a:lnTo>
                <a:lnTo>
                  <a:pt x="22627" y="419195"/>
                </a:lnTo>
                <a:lnTo>
                  <a:pt x="8368" y="374257"/>
                </a:lnTo>
                <a:lnTo>
                  <a:pt x="954" y="326496"/>
                </a:lnTo>
                <a:lnTo>
                  <a:pt x="0" y="301751"/>
                </a:lnTo>
                <a:close/>
              </a:path>
            </a:pathLst>
          </a:custGeom>
          <a:ln w="44195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9303" y="1947672"/>
            <a:ext cx="443484" cy="422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9364" y="2167127"/>
            <a:ext cx="5584190" cy="3451860"/>
          </a:xfrm>
          <a:custGeom>
            <a:avLst/>
            <a:gdLst/>
            <a:ahLst/>
            <a:cxnLst/>
            <a:rect l="l" t="t" r="r" b="b"/>
            <a:pathLst>
              <a:path w="5584190" h="3451860">
                <a:moveTo>
                  <a:pt x="0" y="191897"/>
                </a:moveTo>
                <a:lnTo>
                  <a:pt x="5573" y="145761"/>
                </a:lnTo>
                <a:lnTo>
                  <a:pt x="21407" y="103681"/>
                </a:lnTo>
                <a:lnTo>
                  <a:pt x="46171" y="66986"/>
                </a:lnTo>
                <a:lnTo>
                  <a:pt x="78537" y="37006"/>
                </a:lnTo>
                <a:lnTo>
                  <a:pt x="117175" y="15071"/>
                </a:lnTo>
                <a:lnTo>
                  <a:pt x="160754" y="2509"/>
                </a:lnTo>
                <a:lnTo>
                  <a:pt x="191897" y="0"/>
                </a:lnTo>
                <a:lnTo>
                  <a:pt x="5392039" y="0"/>
                </a:lnTo>
                <a:lnTo>
                  <a:pt x="5438174" y="5573"/>
                </a:lnTo>
                <a:lnTo>
                  <a:pt x="5480254" y="21407"/>
                </a:lnTo>
                <a:lnTo>
                  <a:pt x="5516949" y="46171"/>
                </a:lnTo>
                <a:lnTo>
                  <a:pt x="5546929" y="78537"/>
                </a:lnTo>
                <a:lnTo>
                  <a:pt x="5568864" y="117175"/>
                </a:lnTo>
                <a:lnTo>
                  <a:pt x="5581426" y="160754"/>
                </a:lnTo>
                <a:lnTo>
                  <a:pt x="5583936" y="191897"/>
                </a:lnTo>
                <a:lnTo>
                  <a:pt x="5583936" y="3259963"/>
                </a:lnTo>
                <a:lnTo>
                  <a:pt x="5578362" y="3306098"/>
                </a:lnTo>
                <a:lnTo>
                  <a:pt x="5562528" y="3348178"/>
                </a:lnTo>
                <a:lnTo>
                  <a:pt x="5537764" y="3384873"/>
                </a:lnTo>
                <a:lnTo>
                  <a:pt x="5505398" y="3414853"/>
                </a:lnTo>
                <a:lnTo>
                  <a:pt x="5466760" y="3436788"/>
                </a:lnTo>
                <a:lnTo>
                  <a:pt x="5423181" y="3449350"/>
                </a:lnTo>
                <a:lnTo>
                  <a:pt x="5392039" y="3451860"/>
                </a:lnTo>
                <a:lnTo>
                  <a:pt x="191897" y="3451860"/>
                </a:lnTo>
                <a:lnTo>
                  <a:pt x="145761" y="3446286"/>
                </a:lnTo>
                <a:lnTo>
                  <a:pt x="103681" y="3430452"/>
                </a:lnTo>
                <a:lnTo>
                  <a:pt x="66986" y="3405688"/>
                </a:lnTo>
                <a:lnTo>
                  <a:pt x="37006" y="3373322"/>
                </a:lnTo>
                <a:lnTo>
                  <a:pt x="15071" y="3334684"/>
                </a:lnTo>
                <a:lnTo>
                  <a:pt x="2509" y="3291105"/>
                </a:lnTo>
                <a:lnTo>
                  <a:pt x="0" y="3259963"/>
                </a:lnTo>
                <a:lnTo>
                  <a:pt x="0" y="191897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8632" y="2289048"/>
            <a:ext cx="5204460" cy="3329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9944" y="1947672"/>
            <a:ext cx="0" cy="3930015"/>
          </a:xfrm>
          <a:custGeom>
            <a:avLst/>
            <a:gdLst/>
            <a:ahLst/>
            <a:cxnLst/>
            <a:rect l="l" t="t" r="r" b="b"/>
            <a:pathLst>
              <a:path h="3930015">
                <a:moveTo>
                  <a:pt x="0" y="0"/>
                </a:moveTo>
                <a:lnTo>
                  <a:pt x="0" y="3929646"/>
                </a:lnTo>
              </a:path>
            </a:pathLst>
          </a:custGeom>
          <a:ln w="6096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4465320" cy="601980"/>
          </a:xfrm>
          <a:custGeom>
            <a:avLst/>
            <a:gdLst/>
            <a:ahLst/>
            <a:cxnLst/>
            <a:rect l="l" t="t" r="r" b="b"/>
            <a:pathLst>
              <a:path w="4465320" h="601980">
                <a:moveTo>
                  <a:pt x="3986022" y="0"/>
                </a:moveTo>
                <a:lnTo>
                  <a:pt x="0" y="0"/>
                </a:lnTo>
                <a:lnTo>
                  <a:pt x="479298" y="601979"/>
                </a:lnTo>
                <a:lnTo>
                  <a:pt x="4465320" y="601979"/>
                </a:lnTo>
                <a:lnTo>
                  <a:pt x="398602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3575050" cy="0"/>
          </a:xfrm>
          <a:custGeom>
            <a:avLst/>
            <a:gdLst/>
            <a:ahLst/>
            <a:cxnLst/>
            <a:rect l="l" t="t" r="r" b="b"/>
            <a:pathLst>
              <a:path w="3575050">
                <a:moveTo>
                  <a:pt x="0" y="0"/>
                </a:moveTo>
                <a:lnTo>
                  <a:pt x="35746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lis</a:t>
            </a:r>
            <a:r>
              <a:rPr spc="10" dirty="0"/>
              <a:t>t</a:t>
            </a:r>
            <a:r>
              <a:rPr spc="425" dirty="0"/>
              <a:t>-</a:t>
            </a:r>
            <a:r>
              <a:rPr spc="-55" dirty="0"/>
              <a:t>st</a:t>
            </a:r>
            <a:r>
              <a:rPr spc="-60" dirty="0"/>
              <a:t>y</a:t>
            </a:r>
            <a:r>
              <a:rPr spc="-45" dirty="0"/>
              <a:t>l</a:t>
            </a:r>
            <a:r>
              <a:rPr spc="-65" dirty="0"/>
              <a:t>e</a:t>
            </a:r>
            <a:r>
              <a:rPr spc="425" dirty="0"/>
              <a:t>-</a:t>
            </a:r>
            <a:r>
              <a:rPr spc="-95" dirty="0"/>
              <a:t>ima</a:t>
            </a:r>
            <a:r>
              <a:rPr spc="-114" dirty="0"/>
              <a:t>g</a:t>
            </a:r>
            <a:r>
              <a:rPr spc="-160" dirty="0"/>
              <a:t>e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2475" y="3750564"/>
            <a:ext cx="2214372" cy="230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03064" y="4411979"/>
            <a:ext cx="2052955" cy="399415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23495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1F4E79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sz="2000" spc="-5" dirty="0">
                <a:solidFill>
                  <a:srgbClr val="1F4E79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1F4E79"/>
                </a:solidFill>
                <a:latin typeface="Times New Roman"/>
                <a:cs typeface="Times New Roman"/>
              </a:rPr>
              <a:t>-st</a:t>
            </a:r>
            <a:r>
              <a:rPr sz="2000" spc="-10" dirty="0">
                <a:solidFill>
                  <a:srgbClr val="1F4E79"/>
                </a:solidFill>
                <a:latin typeface="Times New Roman"/>
                <a:cs typeface="Times New Roman"/>
              </a:rPr>
              <a:t>y</a:t>
            </a:r>
            <a:r>
              <a:rPr sz="2000" dirty="0">
                <a:solidFill>
                  <a:srgbClr val="1F4E79"/>
                </a:solidFill>
                <a:latin typeface="Times New Roman"/>
                <a:cs typeface="Times New Roman"/>
              </a:rPr>
              <a:t>l</a:t>
            </a:r>
            <a:r>
              <a:rPr sz="2000" spc="-10" dirty="0">
                <a:solidFill>
                  <a:srgbClr val="1F4E79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1F4E79"/>
                </a:solidFill>
                <a:latin typeface="Times New Roman"/>
                <a:cs typeface="Times New Roman"/>
              </a:rPr>
              <a:t>-i</a:t>
            </a:r>
            <a:r>
              <a:rPr sz="2000" spc="-30" dirty="0">
                <a:solidFill>
                  <a:srgbClr val="1F4E79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1F4E79"/>
                </a:solidFill>
                <a:latin typeface="Times New Roman"/>
                <a:cs typeface="Times New Roman"/>
              </a:rPr>
              <a:t>age: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0039" y="5053131"/>
            <a:ext cx="289242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微软雅黑"/>
                <a:cs typeface="微软雅黑"/>
              </a:rPr>
              <a:t>“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ages/</a:t>
            </a: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.g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微软雅黑"/>
                <a:cs typeface="微软雅黑"/>
              </a:rPr>
              <a:t>”</a:t>
            </a:r>
            <a:r>
              <a:rPr sz="2000" spc="-10" dirty="0">
                <a:latin typeface="Times New Roman"/>
                <a:cs typeface="Times New Roman"/>
              </a:rPr>
              <a:t>);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2267" y="1991867"/>
            <a:ext cx="5986272" cy="1685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64336" y="2011679"/>
            <a:ext cx="6204585" cy="1666239"/>
          </a:xfrm>
          <a:custGeom>
            <a:avLst/>
            <a:gdLst/>
            <a:ahLst/>
            <a:cxnLst/>
            <a:rect l="l" t="t" r="r" b="b"/>
            <a:pathLst>
              <a:path w="6204584" h="1666239">
                <a:moveTo>
                  <a:pt x="0" y="92583"/>
                </a:moveTo>
                <a:lnTo>
                  <a:pt x="9746" y="51169"/>
                </a:lnTo>
                <a:lnTo>
                  <a:pt x="35854" y="19397"/>
                </a:lnTo>
                <a:lnTo>
                  <a:pt x="73631" y="1941"/>
                </a:lnTo>
                <a:lnTo>
                  <a:pt x="6111620" y="0"/>
                </a:lnTo>
                <a:lnTo>
                  <a:pt x="6126209" y="1139"/>
                </a:lnTo>
                <a:lnTo>
                  <a:pt x="6164930" y="16850"/>
                </a:lnTo>
                <a:lnTo>
                  <a:pt x="6192450" y="47361"/>
                </a:lnTo>
                <a:lnTo>
                  <a:pt x="6204092" y="87999"/>
                </a:lnTo>
                <a:lnTo>
                  <a:pt x="6204204" y="1573149"/>
                </a:lnTo>
                <a:lnTo>
                  <a:pt x="6203064" y="1587737"/>
                </a:lnTo>
                <a:lnTo>
                  <a:pt x="6187353" y="1626458"/>
                </a:lnTo>
                <a:lnTo>
                  <a:pt x="6156842" y="1653978"/>
                </a:lnTo>
                <a:lnTo>
                  <a:pt x="6116204" y="1665620"/>
                </a:lnTo>
                <a:lnTo>
                  <a:pt x="92595" y="1665732"/>
                </a:lnTo>
                <a:lnTo>
                  <a:pt x="78017" y="1664592"/>
                </a:lnTo>
                <a:lnTo>
                  <a:pt x="39301" y="1648883"/>
                </a:lnTo>
                <a:lnTo>
                  <a:pt x="11768" y="1618376"/>
                </a:lnTo>
                <a:lnTo>
                  <a:pt x="111" y="1577742"/>
                </a:lnTo>
                <a:lnTo>
                  <a:pt x="0" y="92583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061" y="1712214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80" h="601980">
                <a:moveTo>
                  <a:pt x="288035" y="0"/>
                </a:moveTo>
                <a:lnTo>
                  <a:pt x="241314" y="3939"/>
                </a:lnTo>
                <a:lnTo>
                  <a:pt x="196993" y="15343"/>
                </a:lnTo>
                <a:lnTo>
                  <a:pt x="155665" y="33593"/>
                </a:lnTo>
                <a:lnTo>
                  <a:pt x="117924" y="58070"/>
                </a:lnTo>
                <a:lnTo>
                  <a:pt x="84362" y="88153"/>
                </a:lnTo>
                <a:lnTo>
                  <a:pt x="55573" y="123224"/>
                </a:lnTo>
                <a:lnTo>
                  <a:pt x="32149" y="162662"/>
                </a:lnTo>
                <a:lnTo>
                  <a:pt x="14684" y="205849"/>
                </a:lnTo>
                <a:lnTo>
                  <a:pt x="3769" y="252165"/>
                </a:lnTo>
                <a:lnTo>
                  <a:pt x="0" y="300989"/>
                </a:lnTo>
                <a:lnTo>
                  <a:pt x="954" y="325677"/>
                </a:lnTo>
                <a:lnTo>
                  <a:pt x="8370" y="373324"/>
                </a:lnTo>
                <a:lnTo>
                  <a:pt x="22634" y="418153"/>
                </a:lnTo>
                <a:lnTo>
                  <a:pt x="43153" y="459543"/>
                </a:lnTo>
                <a:lnTo>
                  <a:pt x="69334" y="496875"/>
                </a:lnTo>
                <a:lnTo>
                  <a:pt x="100584" y="529529"/>
                </a:lnTo>
                <a:lnTo>
                  <a:pt x="136309" y="556887"/>
                </a:lnTo>
                <a:lnTo>
                  <a:pt x="175918" y="578328"/>
                </a:lnTo>
                <a:lnTo>
                  <a:pt x="218816" y="593233"/>
                </a:lnTo>
                <a:lnTo>
                  <a:pt x="264412" y="600982"/>
                </a:lnTo>
                <a:lnTo>
                  <a:pt x="288035" y="601980"/>
                </a:lnTo>
                <a:lnTo>
                  <a:pt x="311666" y="600982"/>
                </a:lnTo>
                <a:lnTo>
                  <a:pt x="357271" y="593233"/>
                </a:lnTo>
                <a:lnTo>
                  <a:pt x="400175" y="578328"/>
                </a:lnTo>
                <a:lnTo>
                  <a:pt x="439784" y="556887"/>
                </a:lnTo>
                <a:lnTo>
                  <a:pt x="475508" y="529529"/>
                </a:lnTo>
                <a:lnTo>
                  <a:pt x="506754" y="496875"/>
                </a:lnTo>
                <a:lnTo>
                  <a:pt x="532930" y="459543"/>
                </a:lnTo>
                <a:lnTo>
                  <a:pt x="553444" y="418153"/>
                </a:lnTo>
                <a:lnTo>
                  <a:pt x="567703" y="373324"/>
                </a:lnTo>
                <a:lnTo>
                  <a:pt x="575117" y="325677"/>
                </a:lnTo>
                <a:lnTo>
                  <a:pt x="576072" y="300989"/>
                </a:lnTo>
                <a:lnTo>
                  <a:pt x="575117" y="276302"/>
                </a:lnTo>
                <a:lnTo>
                  <a:pt x="567703" y="228655"/>
                </a:lnTo>
                <a:lnTo>
                  <a:pt x="553444" y="183826"/>
                </a:lnTo>
                <a:lnTo>
                  <a:pt x="532930" y="142436"/>
                </a:lnTo>
                <a:lnTo>
                  <a:pt x="506754" y="105104"/>
                </a:lnTo>
                <a:lnTo>
                  <a:pt x="475508" y="72450"/>
                </a:lnTo>
                <a:lnTo>
                  <a:pt x="439784" y="45092"/>
                </a:lnTo>
                <a:lnTo>
                  <a:pt x="400175" y="23651"/>
                </a:lnTo>
                <a:lnTo>
                  <a:pt x="357271" y="8746"/>
                </a:lnTo>
                <a:lnTo>
                  <a:pt x="311666" y="997"/>
                </a:lnTo>
                <a:lnTo>
                  <a:pt x="288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061" y="1712214"/>
            <a:ext cx="576580" cy="601980"/>
          </a:xfrm>
          <a:custGeom>
            <a:avLst/>
            <a:gdLst/>
            <a:ahLst/>
            <a:cxnLst/>
            <a:rect l="l" t="t" r="r" b="b"/>
            <a:pathLst>
              <a:path w="576580" h="601980">
                <a:moveTo>
                  <a:pt x="0" y="300989"/>
                </a:moveTo>
                <a:lnTo>
                  <a:pt x="3769" y="252165"/>
                </a:lnTo>
                <a:lnTo>
                  <a:pt x="14684" y="205849"/>
                </a:lnTo>
                <a:lnTo>
                  <a:pt x="32149" y="162662"/>
                </a:lnTo>
                <a:lnTo>
                  <a:pt x="55573" y="123224"/>
                </a:lnTo>
                <a:lnTo>
                  <a:pt x="84362" y="88153"/>
                </a:lnTo>
                <a:lnTo>
                  <a:pt x="117924" y="58070"/>
                </a:lnTo>
                <a:lnTo>
                  <a:pt x="155665" y="33593"/>
                </a:lnTo>
                <a:lnTo>
                  <a:pt x="196993" y="15343"/>
                </a:lnTo>
                <a:lnTo>
                  <a:pt x="241314" y="3939"/>
                </a:lnTo>
                <a:lnTo>
                  <a:pt x="288035" y="0"/>
                </a:lnTo>
                <a:lnTo>
                  <a:pt x="311666" y="997"/>
                </a:lnTo>
                <a:lnTo>
                  <a:pt x="357271" y="8746"/>
                </a:lnTo>
                <a:lnTo>
                  <a:pt x="400175" y="23651"/>
                </a:lnTo>
                <a:lnTo>
                  <a:pt x="439784" y="45092"/>
                </a:lnTo>
                <a:lnTo>
                  <a:pt x="475508" y="72450"/>
                </a:lnTo>
                <a:lnTo>
                  <a:pt x="506754" y="105104"/>
                </a:lnTo>
                <a:lnTo>
                  <a:pt x="532930" y="142436"/>
                </a:lnTo>
                <a:lnTo>
                  <a:pt x="553444" y="183826"/>
                </a:lnTo>
                <a:lnTo>
                  <a:pt x="567703" y="228655"/>
                </a:lnTo>
                <a:lnTo>
                  <a:pt x="575117" y="276302"/>
                </a:lnTo>
                <a:lnTo>
                  <a:pt x="576072" y="300989"/>
                </a:lnTo>
                <a:lnTo>
                  <a:pt x="575117" y="325677"/>
                </a:lnTo>
                <a:lnTo>
                  <a:pt x="567703" y="373324"/>
                </a:lnTo>
                <a:lnTo>
                  <a:pt x="553444" y="418153"/>
                </a:lnTo>
                <a:lnTo>
                  <a:pt x="532930" y="459543"/>
                </a:lnTo>
                <a:lnTo>
                  <a:pt x="506754" y="496875"/>
                </a:lnTo>
                <a:lnTo>
                  <a:pt x="475508" y="529529"/>
                </a:lnTo>
                <a:lnTo>
                  <a:pt x="439784" y="556887"/>
                </a:lnTo>
                <a:lnTo>
                  <a:pt x="400175" y="578328"/>
                </a:lnTo>
                <a:lnTo>
                  <a:pt x="357271" y="593233"/>
                </a:lnTo>
                <a:lnTo>
                  <a:pt x="311666" y="600982"/>
                </a:lnTo>
                <a:lnTo>
                  <a:pt x="288035" y="601980"/>
                </a:lnTo>
                <a:lnTo>
                  <a:pt x="264412" y="600982"/>
                </a:lnTo>
                <a:lnTo>
                  <a:pt x="218816" y="593233"/>
                </a:lnTo>
                <a:lnTo>
                  <a:pt x="175918" y="578328"/>
                </a:lnTo>
                <a:lnTo>
                  <a:pt x="136309" y="556887"/>
                </a:lnTo>
                <a:lnTo>
                  <a:pt x="100584" y="529529"/>
                </a:lnTo>
                <a:lnTo>
                  <a:pt x="69334" y="496875"/>
                </a:lnTo>
                <a:lnTo>
                  <a:pt x="43153" y="459543"/>
                </a:lnTo>
                <a:lnTo>
                  <a:pt x="22634" y="418153"/>
                </a:lnTo>
                <a:lnTo>
                  <a:pt x="8370" y="373324"/>
                </a:lnTo>
                <a:lnTo>
                  <a:pt x="954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2311" y="1792223"/>
            <a:ext cx="441959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392804" cy="601980"/>
          </a:xfrm>
          <a:custGeom>
            <a:avLst/>
            <a:gdLst/>
            <a:ahLst/>
            <a:cxnLst/>
            <a:rect l="l" t="t" r="r" b="b"/>
            <a:pathLst>
              <a:path w="3392804" h="601980">
                <a:moveTo>
                  <a:pt x="291312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392424" y="601979"/>
                </a:lnTo>
                <a:lnTo>
                  <a:pt x="291312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517775" cy="0"/>
          </a:xfrm>
          <a:custGeom>
            <a:avLst/>
            <a:gdLst/>
            <a:ahLst/>
            <a:cxnLst/>
            <a:rect l="l" t="t" r="r" b="b"/>
            <a:pathLst>
              <a:path w="2517775">
                <a:moveTo>
                  <a:pt x="0" y="0"/>
                </a:moveTo>
                <a:lnTo>
                  <a:pt x="2517394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" dirty="0"/>
              <a:t>CS</a:t>
            </a:r>
            <a:r>
              <a:rPr spc="-100" dirty="0"/>
              <a:t>S</a:t>
            </a:r>
            <a:r>
              <a:rPr dirty="0">
                <a:latin typeface="Arial Unicode MS"/>
                <a:cs typeface="Arial Unicode MS"/>
              </a:rPr>
              <a:t>样式</a:t>
            </a: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74264" y="2058923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29" h="905510">
                <a:moveTo>
                  <a:pt x="0" y="905255"/>
                </a:moveTo>
                <a:lnTo>
                  <a:pt x="455675" y="905255"/>
                </a:lnTo>
                <a:lnTo>
                  <a:pt x="455675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9763" y="2203704"/>
            <a:ext cx="2135505" cy="615950"/>
          </a:xfrm>
          <a:custGeom>
            <a:avLst/>
            <a:gdLst/>
            <a:ahLst/>
            <a:cxnLst/>
            <a:rect l="l" t="t" r="r" b="b"/>
            <a:pathLst>
              <a:path w="2135504" h="615950">
                <a:moveTo>
                  <a:pt x="0" y="615696"/>
                </a:moveTo>
                <a:lnTo>
                  <a:pt x="2135124" y="615696"/>
                </a:lnTo>
                <a:lnTo>
                  <a:pt x="2135124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1060" y="2365728"/>
            <a:ext cx="119316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Times New Roman"/>
                <a:cs typeface="Times New Roman"/>
              </a:rPr>
              <a:t>C</a:t>
            </a:r>
            <a:r>
              <a:rPr sz="24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sz="24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</a:t>
            </a:r>
            <a:r>
              <a:rPr sz="2400" b="1" dirty="0">
                <a:solidFill>
                  <a:srgbClr val="1F4E79"/>
                </a:solidFill>
                <a:latin typeface="微软雅黑"/>
                <a:cs typeface="微软雅黑"/>
              </a:rPr>
              <a:t>样式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74264" y="2057400"/>
            <a:ext cx="905510" cy="906780"/>
          </a:xfrm>
          <a:custGeom>
            <a:avLst/>
            <a:gdLst/>
            <a:ahLst/>
            <a:cxnLst/>
            <a:rect l="l" t="t" r="r" b="b"/>
            <a:pathLst>
              <a:path w="905510" h="906780">
                <a:moveTo>
                  <a:pt x="493395" y="0"/>
                </a:moveTo>
                <a:lnTo>
                  <a:pt x="0" y="0"/>
                </a:lnTo>
                <a:lnTo>
                  <a:pt x="411861" y="453389"/>
                </a:lnTo>
                <a:lnTo>
                  <a:pt x="0" y="906779"/>
                </a:lnTo>
                <a:lnTo>
                  <a:pt x="493395" y="906779"/>
                </a:lnTo>
                <a:lnTo>
                  <a:pt x="905256" y="453389"/>
                </a:lnTo>
                <a:lnTo>
                  <a:pt x="49339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7711" y="3700271"/>
            <a:ext cx="1849120" cy="459105"/>
          </a:xfrm>
          <a:custGeom>
            <a:avLst/>
            <a:gdLst/>
            <a:ahLst/>
            <a:cxnLst/>
            <a:rect l="l" t="t" r="r" b="b"/>
            <a:pathLst>
              <a:path w="1849120" h="459104">
                <a:moveTo>
                  <a:pt x="0" y="458723"/>
                </a:moveTo>
                <a:lnTo>
                  <a:pt x="114681" y="0"/>
                </a:lnTo>
                <a:lnTo>
                  <a:pt x="1848612" y="0"/>
                </a:lnTo>
                <a:lnTo>
                  <a:pt x="1733930" y="458723"/>
                </a:lnTo>
                <a:lnTo>
                  <a:pt x="0" y="458723"/>
                </a:lnTo>
                <a:close/>
              </a:path>
            </a:pathLst>
          </a:custGeom>
          <a:ln w="1219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5539" y="3627120"/>
            <a:ext cx="1565275" cy="615950"/>
          </a:xfrm>
          <a:custGeom>
            <a:avLst/>
            <a:gdLst/>
            <a:ahLst/>
            <a:cxnLst/>
            <a:rect l="l" t="t" r="r" b="b"/>
            <a:pathLst>
              <a:path w="1565275" h="615950">
                <a:moveTo>
                  <a:pt x="1565148" y="0"/>
                </a:moveTo>
                <a:lnTo>
                  <a:pt x="153924" y="0"/>
                </a:lnTo>
                <a:lnTo>
                  <a:pt x="0" y="615695"/>
                </a:lnTo>
                <a:lnTo>
                  <a:pt x="1411224" y="615695"/>
                </a:lnTo>
                <a:lnTo>
                  <a:pt x="156514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73120" y="3780408"/>
            <a:ext cx="6350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F4E79"/>
                </a:solidFill>
                <a:latin typeface="微软雅黑"/>
                <a:cs typeface="微软雅黑"/>
              </a:rPr>
              <a:t>列表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15255" y="3700271"/>
            <a:ext cx="1849120" cy="459105"/>
          </a:xfrm>
          <a:custGeom>
            <a:avLst/>
            <a:gdLst/>
            <a:ahLst/>
            <a:cxnLst/>
            <a:rect l="l" t="t" r="r" b="b"/>
            <a:pathLst>
              <a:path w="1849120" h="459104">
                <a:moveTo>
                  <a:pt x="0" y="458723"/>
                </a:moveTo>
                <a:lnTo>
                  <a:pt x="114681" y="0"/>
                </a:lnTo>
                <a:lnTo>
                  <a:pt x="1848612" y="0"/>
                </a:lnTo>
                <a:lnTo>
                  <a:pt x="1733931" y="458723"/>
                </a:lnTo>
                <a:lnTo>
                  <a:pt x="0" y="458723"/>
                </a:lnTo>
                <a:close/>
              </a:path>
            </a:pathLst>
          </a:custGeom>
          <a:ln w="12191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3084" y="3627120"/>
            <a:ext cx="1565275" cy="615950"/>
          </a:xfrm>
          <a:custGeom>
            <a:avLst/>
            <a:gdLst/>
            <a:ahLst/>
            <a:cxnLst/>
            <a:rect l="l" t="t" r="r" b="b"/>
            <a:pathLst>
              <a:path w="1565275" h="615950">
                <a:moveTo>
                  <a:pt x="1565148" y="0"/>
                </a:moveTo>
                <a:lnTo>
                  <a:pt x="153924" y="0"/>
                </a:lnTo>
                <a:lnTo>
                  <a:pt x="0" y="615695"/>
                </a:lnTo>
                <a:lnTo>
                  <a:pt x="1411224" y="615695"/>
                </a:lnTo>
                <a:lnTo>
                  <a:pt x="156514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21300" y="3780408"/>
            <a:ext cx="6350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00000"/>
                </a:solidFill>
                <a:latin typeface="微软雅黑"/>
                <a:cs typeface="微软雅黑"/>
              </a:rPr>
              <a:t>表格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0" dirty="0"/>
              <a:t>CS</a:t>
            </a:r>
            <a:r>
              <a:rPr spc="-100" dirty="0"/>
              <a:t>S</a:t>
            </a:r>
            <a:r>
              <a:rPr dirty="0">
                <a:latin typeface="Arial Unicode MS"/>
                <a:cs typeface="Arial Unicode MS"/>
              </a:rPr>
              <a:t>表格</a:t>
            </a:r>
          </a:p>
        </p:txBody>
      </p:sp>
      <p:sp>
        <p:nvSpPr>
          <p:cNvPr id="3" name="object 3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1609" y="2098165"/>
            <a:ext cx="12446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F4E79"/>
                </a:solidFill>
                <a:latin typeface="微软雅黑"/>
                <a:cs typeface="微软雅黑"/>
              </a:rPr>
              <a:t>表格边框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40808" y="2820923"/>
            <a:ext cx="3083560" cy="2767965"/>
          </a:xfrm>
          <a:custGeom>
            <a:avLst/>
            <a:gdLst/>
            <a:ahLst/>
            <a:cxnLst/>
            <a:rect l="l" t="t" r="r" b="b"/>
            <a:pathLst>
              <a:path w="3083559" h="2767965">
                <a:moveTo>
                  <a:pt x="3083051" y="2496058"/>
                </a:moveTo>
                <a:lnTo>
                  <a:pt x="3079498" y="2540107"/>
                </a:lnTo>
                <a:lnTo>
                  <a:pt x="3069212" y="2581891"/>
                </a:lnTo>
                <a:lnTo>
                  <a:pt x="3052749" y="2620851"/>
                </a:lnTo>
                <a:lnTo>
                  <a:pt x="3030671" y="2656429"/>
                </a:lnTo>
                <a:lnTo>
                  <a:pt x="3003534" y="2688066"/>
                </a:lnTo>
                <a:lnTo>
                  <a:pt x="2971897" y="2715203"/>
                </a:lnTo>
                <a:lnTo>
                  <a:pt x="2936319" y="2737281"/>
                </a:lnTo>
                <a:lnTo>
                  <a:pt x="2897359" y="2753744"/>
                </a:lnTo>
                <a:lnTo>
                  <a:pt x="2855575" y="2764030"/>
                </a:lnTo>
                <a:lnTo>
                  <a:pt x="2811525" y="2767584"/>
                </a:lnTo>
                <a:lnTo>
                  <a:pt x="271525" y="2767584"/>
                </a:lnTo>
                <a:lnTo>
                  <a:pt x="227476" y="2764030"/>
                </a:lnTo>
                <a:lnTo>
                  <a:pt x="185692" y="2753744"/>
                </a:lnTo>
                <a:lnTo>
                  <a:pt x="146732" y="2737281"/>
                </a:lnTo>
                <a:lnTo>
                  <a:pt x="111154" y="2715203"/>
                </a:lnTo>
                <a:lnTo>
                  <a:pt x="79517" y="2688066"/>
                </a:lnTo>
                <a:lnTo>
                  <a:pt x="52380" y="2656429"/>
                </a:lnTo>
                <a:lnTo>
                  <a:pt x="30302" y="2620851"/>
                </a:lnTo>
                <a:lnTo>
                  <a:pt x="13839" y="2581891"/>
                </a:lnTo>
                <a:lnTo>
                  <a:pt x="3553" y="2540107"/>
                </a:lnTo>
                <a:lnTo>
                  <a:pt x="0" y="2496058"/>
                </a:lnTo>
                <a:lnTo>
                  <a:pt x="0" y="271525"/>
                </a:lnTo>
                <a:lnTo>
                  <a:pt x="3553" y="227476"/>
                </a:lnTo>
                <a:lnTo>
                  <a:pt x="13839" y="185692"/>
                </a:lnTo>
                <a:lnTo>
                  <a:pt x="30302" y="146732"/>
                </a:lnTo>
                <a:lnTo>
                  <a:pt x="52380" y="111154"/>
                </a:lnTo>
                <a:lnTo>
                  <a:pt x="79517" y="79517"/>
                </a:lnTo>
                <a:lnTo>
                  <a:pt x="111154" y="52380"/>
                </a:lnTo>
                <a:lnTo>
                  <a:pt x="146732" y="30302"/>
                </a:lnTo>
                <a:lnTo>
                  <a:pt x="185692" y="13839"/>
                </a:lnTo>
                <a:lnTo>
                  <a:pt x="227476" y="3553"/>
                </a:lnTo>
                <a:lnTo>
                  <a:pt x="271525" y="0"/>
                </a:lnTo>
                <a:lnTo>
                  <a:pt x="2811525" y="0"/>
                </a:lnTo>
                <a:lnTo>
                  <a:pt x="2855575" y="3553"/>
                </a:lnTo>
                <a:lnTo>
                  <a:pt x="2897359" y="13839"/>
                </a:lnTo>
                <a:lnTo>
                  <a:pt x="2936319" y="30302"/>
                </a:lnTo>
                <a:lnTo>
                  <a:pt x="2971897" y="52380"/>
                </a:lnTo>
                <a:lnTo>
                  <a:pt x="3003534" y="79517"/>
                </a:lnTo>
                <a:lnTo>
                  <a:pt x="3030671" y="111154"/>
                </a:lnTo>
                <a:lnTo>
                  <a:pt x="3052749" y="146732"/>
                </a:lnTo>
                <a:lnTo>
                  <a:pt x="3069212" y="185692"/>
                </a:lnTo>
                <a:lnTo>
                  <a:pt x="3079498" y="227476"/>
                </a:lnTo>
                <a:lnTo>
                  <a:pt x="3083051" y="271525"/>
                </a:lnTo>
                <a:lnTo>
                  <a:pt x="3083051" y="2496058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1098" y="2279664"/>
            <a:ext cx="689610" cy="581025"/>
          </a:xfrm>
          <a:custGeom>
            <a:avLst/>
            <a:gdLst/>
            <a:ahLst/>
            <a:cxnLst/>
            <a:rect l="l" t="t" r="r" b="b"/>
            <a:pathLst>
              <a:path w="689609" h="581025">
                <a:moveTo>
                  <a:pt x="640718" y="506260"/>
                </a:moveTo>
                <a:lnTo>
                  <a:pt x="613939" y="534449"/>
                </a:lnTo>
                <a:lnTo>
                  <a:pt x="613423" y="545388"/>
                </a:lnTo>
                <a:lnTo>
                  <a:pt x="616481" y="555973"/>
                </a:lnTo>
                <a:lnTo>
                  <a:pt x="623218" y="565683"/>
                </a:lnTo>
                <a:lnTo>
                  <a:pt x="633738" y="574000"/>
                </a:lnTo>
                <a:lnTo>
                  <a:pt x="648145" y="580404"/>
                </a:lnTo>
                <a:lnTo>
                  <a:pt x="660291" y="579409"/>
                </a:lnTo>
                <a:lnTo>
                  <a:pt x="687295" y="553959"/>
                </a:lnTo>
                <a:lnTo>
                  <a:pt x="657187" y="553959"/>
                </a:lnTo>
                <a:lnTo>
                  <a:pt x="644614" y="553705"/>
                </a:lnTo>
                <a:lnTo>
                  <a:pt x="639661" y="548371"/>
                </a:lnTo>
                <a:lnTo>
                  <a:pt x="639788" y="542148"/>
                </a:lnTo>
                <a:lnTo>
                  <a:pt x="640718" y="506260"/>
                </a:lnTo>
                <a:close/>
              </a:path>
              <a:path w="689609" h="581025">
                <a:moveTo>
                  <a:pt x="650728" y="504351"/>
                </a:moveTo>
                <a:lnTo>
                  <a:pt x="640718" y="506260"/>
                </a:lnTo>
                <a:lnTo>
                  <a:pt x="639788" y="542148"/>
                </a:lnTo>
                <a:lnTo>
                  <a:pt x="639661" y="548371"/>
                </a:lnTo>
                <a:lnTo>
                  <a:pt x="644614" y="553705"/>
                </a:lnTo>
                <a:lnTo>
                  <a:pt x="657187" y="553959"/>
                </a:lnTo>
                <a:lnTo>
                  <a:pt x="662521" y="549006"/>
                </a:lnTo>
                <a:lnTo>
                  <a:pt x="662661" y="542148"/>
                </a:lnTo>
                <a:lnTo>
                  <a:pt x="663583" y="506662"/>
                </a:lnTo>
                <a:lnTo>
                  <a:pt x="662248" y="505934"/>
                </a:lnTo>
                <a:lnTo>
                  <a:pt x="650728" y="504351"/>
                </a:lnTo>
                <a:close/>
              </a:path>
              <a:path w="689609" h="581025">
                <a:moveTo>
                  <a:pt x="663583" y="506662"/>
                </a:moveTo>
                <a:lnTo>
                  <a:pt x="662648" y="542656"/>
                </a:lnTo>
                <a:lnTo>
                  <a:pt x="662521" y="549006"/>
                </a:lnTo>
                <a:lnTo>
                  <a:pt x="657187" y="553959"/>
                </a:lnTo>
                <a:lnTo>
                  <a:pt x="687295" y="553959"/>
                </a:lnTo>
                <a:lnTo>
                  <a:pt x="689295" y="543773"/>
                </a:lnTo>
                <a:lnTo>
                  <a:pt x="687762" y="532025"/>
                </a:lnTo>
                <a:lnTo>
                  <a:pt x="682582" y="521293"/>
                </a:lnTo>
                <a:lnTo>
                  <a:pt x="673997" y="512342"/>
                </a:lnTo>
                <a:lnTo>
                  <a:pt x="663583" y="506662"/>
                </a:lnTo>
                <a:close/>
              </a:path>
              <a:path w="689609" h="581025">
                <a:moveTo>
                  <a:pt x="663643" y="504351"/>
                </a:moveTo>
                <a:lnTo>
                  <a:pt x="650728" y="504351"/>
                </a:lnTo>
                <a:lnTo>
                  <a:pt x="662248" y="505934"/>
                </a:lnTo>
                <a:lnTo>
                  <a:pt x="663583" y="506662"/>
                </a:lnTo>
                <a:lnTo>
                  <a:pt x="663643" y="504351"/>
                </a:lnTo>
                <a:close/>
              </a:path>
              <a:path w="689609" h="581025">
                <a:moveTo>
                  <a:pt x="647027" y="462265"/>
                </a:moveTo>
                <a:lnTo>
                  <a:pt x="641820" y="467218"/>
                </a:lnTo>
                <a:lnTo>
                  <a:pt x="641549" y="474203"/>
                </a:lnTo>
                <a:lnTo>
                  <a:pt x="640718" y="506260"/>
                </a:lnTo>
                <a:lnTo>
                  <a:pt x="650728" y="504351"/>
                </a:lnTo>
                <a:lnTo>
                  <a:pt x="663643" y="504351"/>
                </a:lnTo>
                <a:lnTo>
                  <a:pt x="664426" y="474203"/>
                </a:lnTo>
                <a:lnTo>
                  <a:pt x="664553" y="467853"/>
                </a:lnTo>
                <a:lnTo>
                  <a:pt x="659600" y="462646"/>
                </a:lnTo>
                <a:lnTo>
                  <a:pt x="653377" y="462392"/>
                </a:lnTo>
                <a:lnTo>
                  <a:pt x="647027" y="462265"/>
                </a:lnTo>
                <a:close/>
              </a:path>
              <a:path w="689609" h="581025">
                <a:moveTo>
                  <a:pt x="651218" y="302245"/>
                </a:moveTo>
                <a:lnTo>
                  <a:pt x="646011" y="307325"/>
                </a:lnTo>
                <a:lnTo>
                  <a:pt x="645866" y="314183"/>
                </a:lnTo>
                <a:lnTo>
                  <a:pt x="643979" y="382128"/>
                </a:lnTo>
                <a:lnTo>
                  <a:pt x="643852" y="388478"/>
                </a:lnTo>
                <a:lnTo>
                  <a:pt x="648805" y="393685"/>
                </a:lnTo>
                <a:lnTo>
                  <a:pt x="655155" y="393812"/>
                </a:lnTo>
                <a:lnTo>
                  <a:pt x="661505" y="394066"/>
                </a:lnTo>
                <a:lnTo>
                  <a:pt x="666712" y="389113"/>
                </a:lnTo>
                <a:lnTo>
                  <a:pt x="666857" y="382128"/>
                </a:lnTo>
                <a:lnTo>
                  <a:pt x="668744" y="314183"/>
                </a:lnTo>
                <a:lnTo>
                  <a:pt x="668871" y="307833"/>
                </a:lnTo>
                <a:lnTo>
                  <a:pt x="663918" y="302626"/>
                </a:lnTo>
                <a:lnTo>
                  <a:pt x="657568" y="302499"/>
                </a:lnTo>
                <a:lnTo>
                  <a:pt x="651218" y="302245"/>
                </a:lnTo>
                <a:close/>
              </a:path>
              <a:path w="689609" h="581025">
                <a:moveTo>
                  <a:pt x="655536" y="142352"/>
                </a:moveTo>
                <a:lnTo>
                  <a:pt x="650202" y="147305"/>
                </a:lnTo>
                <a:lnTo>
                  <a:pt x="650062" y="154163"/>
                </a:lnTo>
                <a:lnTo>
                  <a:pt x="648272" y="222743"/>
                </a:lnTo>
                <a:lnTo>
                  <a:pt x="648043" y="228458"/>
                </a:lnTo>
                <a:lnTo>
                  <a:pt x="653123" y="233792"/>
                </a:lnTo>
                <a:lnTo>
                  <a:pt x="665696" y="234046"/>
                </a:lnTo>
                <a:lnTo>
                  <a:pt x="670903" y="229093"/>
                </a:lnTo>
                <a:lnTo>
                  <a:pt x="671173" y="222108"/>
                </a:lnTo>
                <a:lnTo>
                  <a:pt x="672935" y="154163"/>
                </a:lnTo>
                <a:lnTo>
                  <a:pt x="673062" y="147940"/>
                </a:lnTo>
                <a:lnTo>
                  <a:pt x="668109" y="142606"/>
                </a:lnTo>
                <a:lnTo>
                  <a:pt x="655536" y="142352"/>
                </a:lnTo>
                <a:close/>
              </a:path>
              <a:path w="689609" h="581025">
                <a:moveTo>
                  <a:pt x="653123" y="37323"/>
                </a:moveTo>
                <a:lnTo>
                  <a:pt x="652488" y="62215"/>
                </a:lnTo>
                <a:lnTo>
                  <a:pt x="652361" y="68565"/>
                </a:lnTo>
                <a:lnTo>
                  <a:pt x="657314" y="73772"/>
                </a:lnTo>
                <a:lnTo>
                  <a:pt x="663664" y="73899"/>
                </a:lnTo>
                <a:lnTo>
                  <a:pt x="670014" y="74153"/>
                </a:lnTo>
                <a:lnTo>
                  <a:pt x="675221" y="69073"/>
                </a:lnTo>
                <a:lnTo>
                  <a:pt x="675366" y="62215"/>
                </a:lnTo>
                <a:lnTo>
                  <a:pt x="675731" y="49007"/>
                </a:lnTo>
                <a:lnTo>
                  <a:pt x="664553" y="49007"/>
                </a:lnTo>
                <a:lnTo>
                  <a:pt x="653123" y="37323"/>
                </a:lnTo>
                <a:close/>
              </a:path>
              <a:path w="689609" h="581025">
                <a:moveTo>
                  <a:pt x="676364" y="26147"/>
                </a:moveTo>
                <a:lnTo>
                  <a:pt x="614642" y="26147"/>
                </a:lnTo>
                <a:lnTo>
                  <a:pt x="609562" y="31227"/>
                </a:lnTo>
                <a:lnTo>
                  <a:pt x="609562" y="43927"/>
                </a:lnTo>
                <a:lnTo>
                  <a:pt x="614642" y="49007"/>
                </a:lnTo>
                <a:lnTo>
                  <a:pt x="652825" y="49007"/>
                </a:lnTo>
                <a:lnTo>
                  <a:pt x="653123" y="37323"/>
                </a:lnTo>
                <a:lnTo>
                  <a:pt x="676055" y="37323"/>
                </a:lnTo>
                <a:lnTo>
                  <a:pt x="676364" y="26147"/>
                </a:lnTo>
                <a:close/>
              </a:path>
              <a:path w="689609" h="581025">
                <a:moveTo>
                  <a:pt x="676055" y="37323"/>
                </a:moveTo>
                <a:lnTo>
                  <a:pt x="653123" y="37323"/>
                </a:lnTo>
                <a:lnTo>
                  <a:pt x="664553" y="49007"/>
                </a:lnTo>
                <a:lnTo>
                  <a:pt x="675731" y="49007"/>
                </a:lnTo>
                <a:lnTo>
                  <a:pt x="676055" y="37323"/>
                </a:lnTo>
                <a:close/>
              </a:path>
              <a:path w="689609" h="581025">
                <a:moveTo>
                  <a:pt x="535902" y="26147"/>
                </a:moveTo>
                <a:lnTo>
                  <a:pt x="454622" y="26147"/>
                </a:lnTo>
                <a:lnTo>
                  <a:pt x="449542" y="31227"/>
                </a:lnTo>
                <a:lnTo>
                  <a:pt x="449542" y="43927"/>
                </a:lnTo>
                <a:lnTo>
                  <a:pt x="454622" y="49007"/>
                </a:lnTo>
                <a:lnTo>
                  <a:pt x="535902" y="49007"/>
                </a:lnTo>
                <a:lnTo>
                  <a:pt x="540982" y="43927"/>
                </a:lnTo>
                <a:lnTo>
                  <a:pt x="540982" y="31227"/>
                </a:lnTo>
                <a:lnTo>
                  <a:pt x="535902" y="26147"/>
                </a:lnTo>
                <a:close/>
              </a:path>
              <a:path w="689609" h="581025">
                <a:moveTo>
                  <a:pt x="375882" y="26147"/>
                </a:moveTo>
                <a:lnTo>
                  <a:pt x="294602" y="26147"/>
                </a:lnTo>
                <a:lnTo>
                  <a:pt x="289522" y="31227"/>
                </a:lnTo>
                <a:lnTo>
                  <a:pt x="289522" y="43927"/>
                </a:lnTo>
                <a:lnTo>
                  <a:pt x="294602" y="49007"/>
                </a:lnTo>
                <a:lnTo>
                  <a:pt x="375882" y="49007"/>
                </a:lnTo>
                <a:lnTo>
                  <a:pt x="380962" y="43927"/>
                </a:lnTo>
                <a:lnTo>
                  <a:pt x="380962" y="31227"/>
                </a:lnTo>
                <a:lnTo>
                  <a:pt x="375882" y="26147"/>
                </a:lnTo>
                <a:close/>
              </a:path>
              <a:path w="689609" h="581025">
                <a:moveTo>
                  <a:pt x="215862" y="26147"/>
                </a:moveTo>
                <a:lnTo>
                  <a:pt x="134582" y="26147"/>
                </a:lnTo>
                <a:lnTo>
                  <a:pt x="129502" y="31227"/>
                </a:lnTo>
                <a:lnTo>
                  <a:pt x="129502" y="43927"/>
                </a:lnTo>
                <a:lnTo>
                  <a:pt x="134582" y="49007"/>
                </a:lnTo>
                <a:lnTo>
                  <a:pt x="215862" y="49007"/>
                </a:lnTo>
                <a:lnTo>
                  <a:pt x="220942" y="43927"/>
                </a:lnTo>
                <a:lnTo>
                  <a:pt x="220942" y="31227"/>
                </a:lnTo>
                <a:lnTo>
                  <a:pt x="215862" y="26147"/>
                </a:lnTo>
                <a:close/>
              </a:path>
              <a:path w="689609" h="581025">
                <a:moveTo>
                  <a:pt x="31618" y="0"/>
                </a:moveTo>
                <a:lnTo>
                  <a:pt x="19037" y="4596"/>
                </a:lnTo>
                <a:lnTo>
                  <a:pt x="8980" y="13411"/>
                </a:lnTo>
                <a:lnTo>
                  <a:pt x="2338" y="25808"/>
                </a:lnTo>
                <a:lnTo>
                  <a:pt x="0" y="41152"/>
                </a:lnTo>
                <a:lnTo>
                  <a:pt x="3889" y="54730"/>
                </a:lnTo>
                <a:lnTo>
                  <a:pt x="12187" y="65689"/>
                </a:lnTo>
                <a:lnTo>
                  <a:pt x="23875" y="73010"/>
                </a:lnTo>
                <a:lnTo>
                  <a:pt x="37935" y="75677"/>
                </a:lnTo>
                <a:lnTo>
                  <a:pt x="47877" y="74336"/>
                </a:lnTo>
                <a:lnTo>
                  <a:pt x="59083" y="68830"/>
                </a:lnTo>
                <a:lnTo>
                  <a:pt x="67863" y="59302"/>
                </a:lnTo>
                <a:lnTo>
                  <a:pt x="72191" y="49007"/>
                </a:lnTo>
                <a:lnTo>
                  <a:pt x="31585" y="49007"/>
                </a:lnTo>
                <a:lnTo>
                  <a:pt x="26505" y="43927"/>
                </a:lnTo>
                <a:lnTo>
                  <a:pt x="26505" y="31227"/>
                </a:lnTo>
                <a:lnTo>
                  <a:pt x="31585" y="26147"/>
                </a:lnTo>
                <a:lnTo>
                  <a:pt x="73779" y="26147"/>
                </a:lnTo>
                <a:lnTo>
                  <a:pt x="69975" y="17378"/>
                </a:lnTo>
                <a:lnTo>
                  <a:pt x="60756" y="8039"/>
                </a:lnTo>
                <a:lnTo>
                  <a:pt x="47837" y="1976"/>
                </a:lnTo>
                <a:lnTo>
                  <a:pt x="31618" y="0"/>
                </a:lnTo>
                <a:close/>
              </a:path>
              <a:path w="689609" h="581025">
                <a:moveTo>
                  <a:pt x="55842" y="26147"/>
                </a:moveTo>
                <a:lnTo>
                  <a:pt x="31585" y="26147"/>
                </a:lnTo>
                <a:lnTo>
                  <a:pt x="26505" y="31227"/>
                </a:lnTo>
                <a:lnTo>
                  <a:pt x="26505" y="43927"/>
                </a:lnTo>
                <a:lnTo>
                  <a:pt x="31585" y="49007"/>
                </a:lnTo>
                <a:lnTo>
                  <a:pt x="55842" y="49007"/>
                </a:lnTo>
                <a:lnTo>
                  <a:pt x="60922" y="43927"/>
                </a:lnTo>
                <a:lnTo>
                  <a:pt x="60922" y="31227"/>
                </a:lnTo>
                <a:lnTo>
                  <a:pt x="55842" y="26147"/>
                </a:lnTo>
                <a:close/>
              </a:path>
              <a:path w="689609" h="581025">
                <a:moveTo>
                  <a:pt x="73779" y="26147"/>
                </a:moveTo>
                <a:lnTo>
                  <a:pt x="55842" y="26147"/>
                </a:lnTo>
                <a:lnTo>
                  <a:pt x="60922" y="31227"/>
                </a:lnTo>
                <a:lnTo>
                  <a:pt x="60922" y="43927"/>
                </a:lnTo>
                <a:lnTo>
                  <a:pt x="55842" y="49007"/>
                </a:lnTo>
                <a:lnTo>
                  <a:pt x="72191" y="49007"/>
                </a:lnTo>
                <a:lnTo>
                  <a:pt x="73455" y="46001"/>
                </a:lnTo>
                <a:lnTo>
                  <a:pt x="75095" y="29179"/>
                </a:lnTo>
                <a:lnTo>
                  <a:pt x="73779" y="26147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0878" y="2091308"/>
            <a:ext cx="417830" cy="472440"/>
          </a:xfrm>
          <a:custGeom>
            <a:avLst/>
            <a:gdLst/>
            <a:ahLst/>
            <a:cxnLst/>
            <a:rect l="l" t="t" r="r" b="b"/>
            <a:pathLst>
              <a:path w="417829" h="472439">
                <a:moveTo>
                  <a:pt x="17343" y="377825"/>
                </a:moveTo>
                <a:lnTo>
                  <a:pt x="0" y="410459"/>
                </a:lnTo>
                <a:lnTo>
                  <a:pt x="9820" y="418546"/>
                </a:lnTo>
                <a:lnTo>
                  <a:pt x="20042" y="426115"/>
                </a:lnTo>
                <a:lnTo>
                  <a:pt x="60040" y="449090"/>
                </a:lnTo>
                <a:lnTo>
                  <a:pt x="98023" y="463006"/>
                </a:lnTo>
                <a:lnTo>
                  <a:pt x="136887" y="470531"/>
                </a:lnTo>
                <a:lnTo>
                  <a:pt x="156429" y="471959"/>
                </a:lnTo>
                <a:lnTo>
                  <a:pt x="175925" y="471864"/>
                </a:lnTo>
                <a:lnTo>
                  <a:pt x="214429" y="467206"/>
                </a:lnTo>
                <a:lnTo>
                  <a:pt x="251690" y="456756"/>
                </a:lnTo>
                <a:lnTo>
                  <a:pt x="287000" y="440713"/>
                </a:lnTo>
                <a:lnTo>
                  <a:pt x="294607" y="436133"/>
                </a:lnTo>
                <a:lnTo>
                  <a:pt x="172346" y="436133"/>
                </a:lnTo>
                <a:lnTo>
                  <a:pt x="155736" y="436047"/>
                </a:lnTo>
                <a:lnTo>
                  <a:pt x="106442" y="428157"/>
                </a:lnTo>
                <a:lnTo>
                  <a:pt x="59603" y="408771"/>
                </a:lnTo>
                <a:lnTo>
                  <a:pt x="30789" y="389428"/>
                </a:lnTo>
                <a:lnTo>
                  <a:pt x="17343" y="377825"/>
                </a:lnTo>
                <a:close/>
              </a:path>
              <a:path w="417829" h="472439">
                <a:moveTo>
                  <a:pt x="288742" y="0"/>
                </a:moveTo>
                <a:lnTo>
                  <a:pt x="272149" y="31643"/>
                </a:lnTo>
                <a:lnTo>
                  <a:pt x="283027" y="38264"/>
                </a:lnTo>
                <a:lnTo>
                  <a:pt x="293491" y="45513"/>
                </a:lnTo>
                <a:lnTo>
                  <a:pt x="325483" y="74499"/>
                </a:lnTo>
                <a:lnTo>
                  <a:pt x="355447" y="116635"/>
                </a:lnTo>
                <a:lnTo>
                  <a:pt x="374130" y="163397"/>
                </a:lnTo>
                <a:lnTo>
                  <a:pt x="381468" y="212661"/>
                </a:lnTo>
                <a:lnTo>
                  <a:pt x="381381" y="229271"/>
                </a:lnTo>
                <a:lnTo>
                  <a:pt x="373491" y="278565"/>
                </a:lnTo>
                <a:lnTo>
                  <a:pt x="354105" y="325405"/>
                </a:lnTo>
                <a:lnTo>
                  <a:pt x="323159" y="367664"/>
                </a:lnTo>
                <a:lnTo>
                  <a:pt x="283036" y="401375"/>
                </a:lnTo>
                <a:lnTo>
                  <a:pt x="237580" y="423826"/>
                </a:lnTo>
                <a:lnTo>
                  <a:pt x="188914" y="434952"/>
                </a:lnTo>
                <a:lnTo>
                  <a:pt x="172346" y="436133"/>
                </a:lnTo>
                <a:lnTo>
                  <a:pt x="294607" y="436133"/>
                </a:lnTo>
                <a:lnTo>
                  <a:pt x="334760" y="406601"/>
                </a:lnTo>
                <a:lnTo>
                  <a:pt x="362098" y="377451"/>
                </a:lnTo>
                <a:lnTo>
                  <a:pt x="385008" y="343407"/>
                </a:lnTo>
                <a:lnTo>
                  <a:pt x="402194" y="306130"/>
                </a:lnTo>
                <a:lnTo>
                  <a:pt x="412889" y="267618"/>
                </a:lnTo>
                <a:lnTo>
                  <a:pt x="417242" y="229271"/>
                </a:lnTo>
                <a:lnTo>
                  <a:pt x="417198" y="209082"/>
                </a:lnTo>
                <a:lnTo>
                  <a:pt x="412540" y="170579"/>
                </a:lnTo>
                <a:lnTo>
                  <a:pt x="402090" y="133318"/>
                </a:lnTo>
                <a:lnTo>
                  <a:pt x="386047" y="98007"/>
                </a:lnTo>
                <a:lnTo>
                  <a:pt x="364612" y="65355"/>
                </a:lnTo>
                <a:lnTo>
                  <a:pt x="337984" y="36069"/>
                </a:lnTo>
                <a:lnTo>
                  <a:pt x="306363" y="10857"/>
                </a:lnTo>
                <a:lnTo>
                  <a:pt x="288742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2891" y="3232404"/>
            <a:ext cx="1748155" cy="40132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28956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属性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2310" y="3920799"/>
            <a:ext cx="2422525" cy="1195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bl</a:t>
            </a: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td,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th </a:t>
            </a:r>
            <a:r>
              <a:rPr sz="18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</a:p>
          <a:p>
            <a:pPr marL="762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ord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px 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 </a:t>
            </a:r>
            <a:r>
              <a:rPr sz="2000" spc="5" dirty="0">
                <a:latin typeface="Times New Roman"/>
                <a:cs typeface="Times New Roman"/>
              </a:rPr>
              <a:t>#</a:t>
            </a:r>
            <a:r>
              <a:rPr sz="2000" spc="-5" dirty="0">
                <a:latin typeface="Times New Roman"/>
                <a:cs typeface="Times New Roman"/>
              </a:rPr>
              <a:t>eee</a:t>
            </a:r>
            <a:r>
              <a:rPr sz="2000" dirty="0">
                <a:latin typeface="Times New Roman"/>
                <a:cs typeface="Times New Roman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44142" y="2098165"/>
            <a:ext cx="12446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F4E79"/>
                </a:solidFill>
                <a:latin typeface="微软雅黑"/>
                <a:cs typeface="微软雅黑"/>
              </a:rPr>
              <a:t>表格大小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4355" y="2820923"/>
            <a:ext cx="3083560" cy="2767965"/>
          </a:xfrm>
          <a:custGeom>
            <a:avLst/>
            <a:gdLst/>
            <a:ahLst/>
            <a:cxnLst/>
            <a:rect l="l" t="t" r="r" b="b"/>
            <a:pathLst>
              <a:path w="3083560" h="2767965">
                <a:moveTo>
                  <a:pt x="3083052" y="2496058"/>
                </a:moveTo>
                <a:lnTo>
                  <a:pt x="3079498" y="2540107"/>
                </a:lnTo>
                <a:lnTo>
                  <a:pt x="3069212" y="2581891"/>
                </a:lnTo>
                <a:lnTo>
                  <a:pt x="3052749" y="2620851"/>
                </a:lnTo>
                <a:lnTo>
                  <a:pt x="3030671" y="2656429"/>
                </a:lnTo>
                <a:lnTo>
                  <a:pt x="3003534" y="2688066"/>
                </a:lnTo>
                <a:lnTo>
                  <a:pt x="2971897" y="2715203"/>
                </a:lnTo>
                <a:lnTo>
                  <a:pt x="2936319" y="2737281"/>
                </a:lnTo>
                <a:lnTo>
                  <a:pt x="2897359" y="2753744"/>
                </a:lnTo>
                <a:lnTo>
                  <a:pt x="2855575" y="2764030"/>
                </a:lnTo>
                <a:lnTo>
                  <a:pt x="2811526" y="2767584"/>
                </a:lnTo>
                <a:lnTo>
                  <a:pt x="271525" y="2767584"/>
                </a:lnTo>
                <a:lnTo>
                  <a:pt x="227476" y="2764030"/>
                </a:lnTo>
                <a:lnTo>
                  <a:pt x="185692" y="2753744"/>
                </a:lnTo>
                <a:lnTo>
                  <a:pt x="146732" y="2737281"/>
                </a:lnTo>
                <a:lnTo>
                  <a:pt x="111154" y="2715203"/>
                </a:lnTo>
                <a:lnTo>
                  <a:pt x="79517" y="2688066"/>
                </a:lnTo>
                <a:lnTo>
                  <a:pt x="52380" y="2656429"/>
                </a:lnTo>
                <a:lnTo>
                  <a:pt x="30302" y="2620851"/>
                </a:lnTo>
                <a:lnTo>
                  <a:pt x="13839" y="2581891"/>
                </a:lnTo>
                <a:lnTo>
                  <a:pt x="3553" y="2540107"/>
                </a:lnTo>
                <a:lnTo>
                  <a:pt x="0" y="2496058"/>
                </a:lnTo>
                <a:lnTo>
                  <a:pt x="0" y="271525"/>
                </a:lnTo>
                <a:lnTo>
                  <a:pt x="3553" y="227476"/>
                </a:lnTo>
                <a:lnTo>
                  <a:pt x="13839" y="185692"/>
                </a:lnTo>
                <a:lnTo>
                  <a:pt x="30302" y="146732"/>
                </a:lnTo>
                <a:lnTo>
                  <a:pt x="52380" y="111154"/>
                </a:lnTo>
                <a:lnTo>
                  <a:pt x="79517" y="79517"/>
                </a:lnTo>
                <a:lnTo>
                  <a:pt x="111154" y="52380"/>
                </a:lnTo>
                <a:lnTo>
                  <a:pt x="146732" y="30302"/>
                </a:lnTo>
                <a:lnTo>
                  <a:pt x="185692" y="13839"/>
                </a:lnTo>
                <a:lnTo>
                  <a:pt x="227476" y="3553"/>
                </a:lnTo>
                <a:lnTo>
                  <a:pt x="271525" y="0"/>
                </a:lnTo>
                <a:lnTo>
                  <a:pt x="2811526" y="0"/>
                </a:lnTo>
                <a:lnTo>
                  <a:pt x="2855575" y="3553"/>
                </a:lnTo>
                <a:lnTo>
                  <a:pt x="2897359" y="13839"/>
                </a:lnTo>
                <a:lnTo>
                  <a:pt x="2936319" y="30302"/>
                </a:lnTo>
                <a:lnTo>
                  <a:pt x="2971897" y="52380"/>
                </a:lnTo>
                <a:lnTo>
                  <a:pt x="3003534" y="79517"/>
                </a:lnTo>
                <a:lnTo>
                  <a:pt x="3030671" y="111154"/>
                </a:lnTo>
                <a:lnTo>
                  <a:pt x="3052749" y="146732"/>
                </a:lnTo>
                <a:lnTo>
                  <a:pt x="3069212" y="185692"/>
                </a:lnTo>
                <a:lnTo>
                  <a:pt x="3079498" y="227476"/>
                </a:lnTo>
                <a:lnTo>
                  <a:pt x="3083052" y="271525"/>
                </a:lnTo>
                <a:lnTo>
                  <a:pt x="3083052" y="2496058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4646" y="2279664"/>
            <a:ext cx="689610" cy="581025"/>
          </a:xfrm>
          <a:custGeom>
            <a:avLst/>
            <a:gdLst/>
            <a:ahLst/>
            <a:cxnLst/>
            <a:rect l="l" t="t" r="r" b="b"/>
            <a:pathLst>
              <a:path w="689610" h="581025">
                <a:moveTo>
                  <a:pt x="640718" y="506260"/>
                </a:moveTo>
                <a:lnTo>
                  <a:pt x="613939" y="534449"/>
                </a:lnTo>
                <a:lnTo>
                  <a:pt x="613423" y="545388"/>
                </a:lnTo>
                <a:lnTo>
                  <a:pt x="616481" y="555973"/>
                </a:lnTo>
                <a:lnTo>
                  <a:pt x="623218" y="565683"/>
                </a:lnTo>
                <a:lnTo>
                  <a:pt x="633738" y="574000"/>
                </a:lnTo>
                <a:lnTo>
                  <a:pt x="648145" y="580404"/>
                </a:lnTo>
                <a:lnTo>
                  <a:pt x="660291" y="579409"/>
                </a:lnTo>
                <a:lnTo>
                  <a:pt x="687295" y="553959"/>
                </a:lnTo>
                <a:lnTo>
                  <a:pt x="657187" y="553959"/>
                </a:lnTo>
                <a:lnTo>
                  <a:pt x="644614" y="553705"/>
                </a:lnTo>
                <a:lnTo>
                  <a:pt x="639661" y="548371"/>
                </a:lnTo>
                <a:lnTo>
                  <a:pt x="639788" y="542148"/>
                </a:lnTo>
                <a:lnTo>
                  <a:pt x="640718" y="506260"/>
                </a:lnTo>
                <a:close/>
              </a:path>
              <a:path w="689610" h="581025">
                <a:moveTo>
                  <a:pt x="650728" y="504351"/>
                </a:moveTo>
                <a:lnTo>
                  <a:pt x="640718" y="506260"/>
                </a:lnTo>
                <a:lnTo>
                  <a:pt x="639788" y="542148"/>
                </a:lnTo>
                <a:lnTo>
                  <a:pt x="639661" y="548371"/>
                </a:lnTo>
                <a:lnTo>
                  <a:pt x="644614" y="553705"/>
                </a:lnTo>
                <a:lnTo>
                  <a:pt x="657187" y="553959"/>
                </a:lnTo>
                <a:lnTo>
                  <a:pt x="662521" y="549006"/>
                </a:lnTo>
                <a:lnTo>
                  <a:pt x="662661" y="542148"/>
                </a:lnTo>
                <a:lnTo>
                  <a:pt x="663583" y="506662"/>
                </a:lnTo>
                <a:lnTo>
                  <a:pt x="662248" y="505934"/>
                </a:lnTo>
                <a:lnTo>
                  <a:pt x="650728" y="504351"/>
                </a:lnTo>
                <a:close/>
              </a:path>
              <a:path w="689610" h="581025">
                <a:moveTo>
                  <a:pt x="663583" y="506662"/>
                </a:moveTo>
                <a:lnTo>
                  <a:pt x="662626" y="543773"/>
                </a:lnTo>
                <a:lnTo>
                  <a:pt x="662521" y="549006"/>
                </a:lnTo>
                <a:lnTo>
                  <a:pt x="657187" y="553959"/>
                </a:lnTo>
                <a:lnTo>
                  <a:pt x="687295" y="553959"/>
                </a:lnTo>
                <a:lnTo>
                  <a:pt x="689295" y="543773"/>
                </a:lnTo>
                <a:lnTo>
                  <a:pt x="687762" y="532025"/>
                </a:lnTo>
                <a:lnTo>
                  <a:pt x="682582" y="521293"/>
                </a:lnTo>
                <a:lnTo>
                  <a:pt x="673997" y="512342"/>
                </a:lnTo>
                <a:lnTo>
                  <a:pt x="663583" y="506662"/>
                </a:lnTo>
                <a:close/>
              </a:path>
              <a:path w="689610" h="581025">
                <a:moveTo>
                  <a:pt x="663643" y="504351"/>
                </a:moveTo>
                <a:lnTo>
                  <a:pt x="650728" y="504351"/>
                </a:lnTo>
                <a:lnTo>
                  <a:pt x="662248" y="505934"/>
                </a:lnTo>
                <a:lnTo>
                  <a:pt x="663583" y="506662"/>
                </a:lnTo>
                <a:lnTo>
                  <a:pt x="663643" y="504351"/>
                </a:lnTo>
                <a:close/>
              </a:path>
              <a:path w="689610" h="581025">
                <a:moveTo>
                  <a:pt x="647027" y="462265"/>
                </a:moveTo>
                <a:lnTo>
                  <a:pt x="641820" y="467218"/>
                </a:lnTo>
                <a:lnTo>
                  <a:pt x="641549" y="474203"/>
                </a:lnTo>
                <a:lnTo>
                  <a:pt x="640718" y="506260"/>
                </a:lnTo>
                <a:lnTo>
                  <a:pt x="650728" y="504351"/>
                </a:lnTo>
                <a:lnTo>
                  <a:pt x="663643" y="504351"/>
                </a:lnTo>
                <a:lnTo>
                  <a:pt x="664426" y="474203"/>
                </a:lnTo>
                <a:lnTo>
                  <a:pt x="664553" y="467853"/>
                </a:lnTo>
                <a:lnTo>
                  <a:pt x="659600" y="462646"/>
                </a:lnTo>
                <a:lnTo>
                  <a:pt x="653377" y="462392"/>
                </a:lnTo>
                <a:lnTo>
                  <a:pt x="647027" y="462265"/>
                </a:lnTo>
                <a:close/>
              </a:path>
              <a:path w="689610" h="581025">
                <a:moveTo>
                  <a:pt x="651218" y="302245"/>
                </a:moveTo>
                <a:lnTo>
                  <a:pt x="646011" y="307325"/>
                </a:lnTo>
                <a:lnTo>
                  <a:pt x="645866" y="314183"/>
                </a:lnTo>
                <a:lnTo>
                  <a:pt x="643979" y="382128"/>
                </a:lnTo>
                <a:lnTo>
                  <a:pt x="643852" y="388478"/>
                </a:lnTo>
                <a:lnTo>
                  <a:pt x="648805" y="393685"/>
                </a:lnTo>
                <a:lnTo>
                  <a:pt x="655155" y="393812"/>
                </a:lnTo>
                <a:lnTo>
                  <a:pt x="661505" y="394066"/>
                </a:lnTo>
                <a:lnTo>
                  <a:pt x="666712" y="389113"/>
                </a:lnTo>
                <a:lnTo>
                  <a:pt x="666857" y="382128"/>
                </a:lnTo>
                <a:lnTo>
                  <a:pt x="668744" y="314183"/>
                </a:lnTo>
                <a:lnTo>
                  <a:pt x="668871" y="307833"/>
                </a:lnTo>
                <a:lnTo>
                  <a:pt x="663918" y="302626"/>
                </a:lnTo>
                <a:lnTo>
                  <a:pt x="657568" y="302499"/>
                </a:lnTo>
                <a:lnTo>
                  <a:pt x="651218" y="302245"/>
                </a:lnTo>
                <a:close/>
              </a:path>
              <a:path w="689610" h="581025">
                <a:moveTo>
                  <a:pt x="655536" y="142352"/>
                </a:moveTo>
                <a:lnTo>
                  <a:pt x="650202" y="147305"/>
                </a:lnTo>
                <a:lnTo>
                  <a:pt x="650062" y="154163"/>
                </a:lnTo>
                <a:lnTo>
                  <a:pt x="648272" y="222743"/>
                </a:lnTo>
                <a:lnTo>
                  <a:pt x="648043" y="228458"/>
                </a:lnTo>
                <a:lnTo>
                  <a:pt x="653123" y="233792"/>
                </a:lnTo>
                <a:lnTo>
                  <a:pt x="665696" y="234046"/>
                </a:lnTo>
                <a:lnTo>
                  <a:pt x="670903" y="229093"/>
                </a:lnTo>
                <a:lnTo>
                  <a:pt x="671173" y="222108"/>
                </a:lnTo>
                <a:lnTo>
                  <a:pt x="672935" y="154163"/>
                </a:lnTo>
                <a:lnTo>
                  <a:pt x="673062" y="147940"/>
                </a:lnTo>
                <a:lnTo>
                  <a:pt x="668109" y="142606"/>
                </a:lnTo>
                <a:lnTo>
                  <a:pt x="655536" y="142352"/>
                </a:lnTo>
                <a:close/>
              </a:path>
              <a:path w="689610" h="581025">
                <a:moveTo>
                  <a:pt x="653123" y="37323"/>
                </a:moveTo>
                <a:lnTo>
                  <a:pt x="652488" y="62215"/>
                </a:lnTo>
                <a:lnTo>
                  <a:pt x="652361" y="68565"/>
                </a:lnTo>
                <a:lnTo>
                  <a:pt x="657314" y="73772"/>
                </a:lnTo>
                <a:lnTo>
                  <a:pt x="663664" y="73899"/>
                </a:lnTo>
                <a:lnTo>
                  <a:pt x="670014" y="74153"/>
                </a:lnTo>
                <a:lnTo>
                  <a:pt x="675221" y="69073"/>
                </a:lnTo>
                <a:lnTo>
                  <a:pt x="675366" y="62215"/>
                </a:lnTo>
                <a:lnTo>
                  <a:pt x="675731" y="49007"/>
                </a:lnTo>
                <a:lnTo>
                  <a:pt x="664553" y="49007"/>
                </a:lnTo>
                <a:lnTo>
                  <a:pt x="653123" y="37323"/>
                </a:lnTo>
                <a:close/>
              </a:path>
              <a:path w="689610" h="581025">
                <a:moveTo>
                  <a:pt x="676364" y="26147"/>
                </a:moveTo>
                <a:lnTo>
                  <a:pt x="614642" y="26147"/>
                </a:lnTo>
                <a:lnTo>
                  <a:pt x="609562" y="31227"/>
                </a:lnTo>
                <a:lnTo>
                  <a:pt x="609562" y="43927"/>
                </a:lnTo>
                <a:lnTo>
                  <a:pt x="614642" y="49007"/>
                </a:lnTo>
                <a:lnTo>
                  <a:pt x="652825" y="49007"/>
                </a:lnTo>
                <a:lnTo>
                  <a:pt x="653123" y="37323"/>
                </a:lnTo>
                <a:lnTo>
                  <a:pt x="676055" y="37323"/>
                </a:lnTo>
                <a:lnTo>
                  <a:pt x="676364" y="26147"/>
                </a:lnTo>
                <a:close/>
              </a:path>
              <a:path w="689610" h="581025">
                <a:moveTo>
                  <a:pt x="676055" y="37323"/>
                </a:moveTo>
                <a:lnTo>
                  <a:pt x="653123" y="37323"/>
                </a:lnTo>
                <a:lnTo>
                  <a:pt x="664553" y="49007"/>
                </a:lnTo>
                <a:lnTo>
                  <a:pt x="675731" y="49007"/>
                </a:lnTo>
                <a:lnTo>
                  <a:pt x="676055" y="37323"/>
                </a:lnTo>
                <a:close/>
              </a:path>
              <a:path w="689610" h="581025">
                <a:moveTo>
                  <a:pt x="535902" y="26147"/>
                </a:moveTo>
                <a:lnTo>
                  <a:pt x="454622" y="26147"/>
                </a:lnTo>
                <a:lnTo>
                  <a:pt x="449542" y="31227"/>
                </a:lnTo>
                <a:lnTo>
                  <a:pt x="449542" y="43927"/>
                </a:lnTo>
                <a:lnTo>
                  <a:pt x="454622" y="49007"/>
                </a:lnTo>
                <a:lnTo>
                  <a:pt x="535902" y="49007"/>
                </a:lnTo>
                <a:lnTo>
                  <a:pt x="540982" y="43927"/>
                </a:lnTo>
                <a:lnTo>
                  <a:pt x="540982" y="31227"/>
                </a:lnTo>
                <a:lnTo>
                  <a:pt x="535902" y="26147"/>
                </a:lnTo>
                <a:close/>
              </a:path>
              <a:path w="689610" h="581025">
                <a:moveTo>
                  <a:pt x="375882" y="26147"/>
                </a:moveTo>
                <a:lnTo>
                  <a:pt x="294602" y="26147"/>
                </a:lnTo>
                <a:lnTo>
                  <a:pt x="289522" y="31227"/>
                </a:lnTo>
                <a:lnTo>
                  <a:pt x="289522" y="43927"/>
                </a:lnTo>
                <a:lnTo>
                  <a:pt x="294602" y="49007"/>
                </a:lnTo>
                <a:lnTo>
                  <a:pt x="375882" y="49007"/>
                </a:lnTo>
                <a:lnTo>
                  <a:pt x="380962" y="43927"/>
                </a:lnTo>
                <a:lnTo>
                  <a:pt x="380962" y="31227"/>
                </a:lnTo>
                <a:lnTo>
                  <a:pt x="375882" y="26147"/>
                </a:lnTo>
                <a:close/>
              </a:path>
              <a:path w="689610" h="581025">
                <a:moveTo>
                  <a:pt x="215862" y="26147"/>
                </a:moveTo>
                <a:lnTo>
                  <a:pt x="134582" y="26147"/>
                </a:lnTo>
                <a:lnTo>
                  <a:pt x="129502" y="31227"/>
                </a:lnTo>
                <a:lnTo>
                  <a:pt x="129502" y="43927"/>
                </a:lnTo>
                <a:lnTo>
                  <a:pt x="134582" y="49007"/>
                </a:lnTo>
                <a:lnTo>
                  <a:pt x="215862" y="49007"/>
                </a:lnTo>
                <a:lnTo>
                  <a:pt x="220942" y="43927"/>
                </a:lnTo>
                <a:lnTo>
                  <a:pt x="220942" y="31227"/>
                </a:lnTo>
                <a:lnTo>
                  <a:pt x="215862" y="26147"/>
                </a:lnTo>
                <a:close/>
              </a:path>
              <a:path w="689610" h="581025">
                <a:moveTo>
                  <a:pt x="31618" y="0"/>
                </a:moveTo>
                <a:lnTo>
                  <a:pt x="19037" y="4596"/>
                </a:lnTo>
                <a:lnTo>
                  <a:pt x="8980" y="13411"/>
                </a:lnTo>
                <a:lnTo>
                  <a:pt x="2338" y="25808"/>
                </a:lnTo>
                <a:lnTo>
                  <a:pt x="0" y="41152"/>
                </a:lnTo>
                <a:lnTo>
                  <a:pt x="3889" y="54730"/>
                </a:lnTo>
                <a:lnTo>
                  <a:pt x="12187" y="65689"/>
                </a:lnTo>
                <a:lnTo>
                  <a:pt x="23875" y="73010"/>
                </a:lnTo>
                <a:lnTo>
                  <a:pt x="37935" y="75677"/>
                </a:lnTo>
                <a:lnTo>
                  <a:pt x="47877" y="74336"/>
                </a:lnTo>
                <a:lnTo>
                  <a:pt x="59083" y="68830"/>
                </a:lnTo>
                <a:lnTo>
                  <a:pt x="67863" y="59302"/>
                </a:lnTo>
                <a:lnTo>
                  <a:pt x="72191" y="49007"/>
                </a:lnTo>
                <a:lnTo>
                  <a:pt x="31585" y="49007"/>
                </a:lnTo>
                <a:lnTo>
                  <a:pt x="26505" y="43927"/>
                </a:lnTo>
                <a:lnTo>
                  <a:pt x="26505" y="31227"/>
                </a:lnTo>
                <a:lnTo>
                  <a:pt x="31585" y="26147"/>
                </a:lnTo>
                <a:lnTo>
                  <a:pt x="73779" y="26147"/>
                </a:lnTo>
                <a:lnTo>
                  <a:pt x="69975" y="17378"/>
                </a:lnTo>
                <a:lnTo>
                  <a:pt x="60756" y="8039"/>
                </a:lnTo>
                <a:lnTo>
                  <a:pt x="47837" y="1976"/>
                </a:lnTo>
                <a:lnTo>
                  <a:pt x="31618" y="0"/>
                </a:lnTo>
                <a:close/>
              </a:path>
              <a:path w="689610" h="581025">
                <a:moveTo>
                  <a:pt x="55842" y="26147"/>
                </a:moveTo>
                <a:lnTo>
                  <a:pt x="31585" y="26147"/>
                </a:lnTo>
                <a:lnTo>
                  <a:pt x="26505" y="31227"/>
                </a:lnTo>
                <a:lnTo>
                  <a:pt x="26505" y="43927"/>
                </a:lnTo>
                <a:lnTo>
                  <a:pt x="31585" y="49007"/>
                </a:lnTo>
                <a:lnTo>
                  <a:pt x="55842" y="49007"/>
                </a:lnTo>
                <a:lnTo>
                  <a:pt x="60922" y="43927"/>
                </a:lnTo>
                <a:lnTo>
                  <a:pt x="60922" y="31227"/>
                </a:lnTo>
                <a:lnTo>
                  <a:pt x="55842" y="26147"/>
                </a:lnTo>
                <a:close/>
              </a:path>
              <a:path w="689610" h="581025">
                <a:moveTo>
                  <a:pt x="73779" y="26147"/>
                </a:moveTo>
                <a:lnTo>
                  <a:pt x="55842" y="26147"/>
                </a:lnTo>
                <a:lnTo>
                  <a:pt x="60922" y="31227"/>
                </a:lnTo>
                <a:lnTo>
                  <a:pt x="60922" y="43927"/>
                </a:lnTo>
                <a:lnTo>
                  <a:pt x="55842" y="49007"/>
                </a:lnTo>
                <a:lnTo>
                  <a:pt x="72191" y="49007"/>
                </a:lnTo>
                <a:lnTo>
                  <a:pt x="73455" y="46001"/>
                </a:lnTo>
                <a:lnTo>
                  <a:pt x="75095" y="29179"/>
                </a:lnTo>
                <a:lnTo>
                  <a:pt x="73779" y="26147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13527" y="2091054"/>
            <a:ext cx="418465" cy="472440"/>
          </a:xfrm>
          <a:custGeom>
            <a:avLst/>
            <a:gdLst/>
            <a:ahLst/>
            <a:cxnLst/>
            <a:rect l="l" t="t" r="r" b="b"/>
            <a:pathLst>
              <a:path w="418464" h="472439">
                <a:moveTo>
                  <a:pt x="17226" y="378333"/>
                </a:moveTo>
                <a:lnTo>
                  <a:pt x="0" y="411024"/>
                </a:lnTo>
                <a:lnTo>
                  <a:pt x="9850" y="419094"/>
                </a:lnTo>
                <a:lnTo>
                  <a:pt x="20077" y="426648"/>
                </a:lnTo>
                <a:lnTo>
                  <a:pt x="60175" y="449582"/>
                </a:lnTo>
                <a:lnTo>
                  <a:pt x="98252" y="463408"/>
                </a:lnTo>
                <a:lnTo>
                  <a:pt x="137253" y="470870"/>
                </a:lnTo>
                <a:lnTo>
                  <a:pt x="156858" y="472269"/>
                </a:lnTo>
                <a:lnTo>
                  <a:pt x="176417" y="472146"/>
                </a:lnTo>
                <a:lnTo>
                  <a:pt x="215036" y="467436"/>
                </a:lnTo>
                <a:lnTo>
                  <a:pt x="252401" y="456939"/>
                </a:lnTo>
                <a:lnTo>
                  <a:pt x="287805" y="440852"/>
                </a:lnTo>
                <a:lnTo>
                  <a:pt x="295223" y="436387"/>
                </a:lnTo>
                <a:lnTo>
                  <a:pt x="172944" y="436387"/>
                </a:lnTo>
                <a:lnTo>
                  <a:pt x="156270" y="436329"/>
                </a:lnTo>
                <a:lnTo>
                  <a:pt x="106772" y="428523"/>
                </a:lnTo>
                <a:lnTo>
                  <a:pt x="59713" y="409214"/>
                </a:lnTo>
                <a:lnTo>
                  <a:pt x="30749" y="389916"/>
                </a:lnTo>
                <a:lnTo>
                  <a:pt x="17226" y="378333"/>
                </a:lnTo>
                <a:close/>
              </a:path>
              <a:path w="418464" h="472439">
                <a:moveTo>
                  <a:pt x="289006" y="0"/>
                </a:moveTo>
                <a:lnTo>
                  <a:pt x="272436" y="31783"/>
                </a:lnTo>
                <a:lnTo>
                  <a:pt x="283310" y="38380"/>
                </a:lnTo>
                <a:lnTo>
                  <a:pt x="293783" y="45583"/>
                </a:lnTo>
                <a:lnTo>
                  <a:pt x="325931" y="74464"/>
                </a:lnTo>
                <a:lnTo>
                  <a:pt x="356063" y="116526"/>
                </a:lnTo>
                <a:lnTo>
                  <a:pt x="374899" y="163254"/>
                </a:lnTo>
                <a:lnTo>
                  <a:pt x="382367" y="212518"/>
                </a:lnTo>
                <a:lnTo>
                  <a:pt x="382316" y="229134"/>
                </a:lnTo>
                <a:lnTo>
                  <a:pt x="374508" y="278461"/>
                </a:lnTo>
                <a:lnTo>
                  <a:pt x="355155" y="325349"/>
                </a:lnTo>
                <a:lnTo>
                  <a:pt x="324185" y="367665"/>
                </a:lnTo>
                <a:lnTo>
                  <a:pt x="283981" y="401440"/>
                </a:lnTo>
                <a:lnTo>
                  <a:pt x="238399" y="423968"/>
                </a:lnTo>
                <a:lnTo>
                  <a:pt x="189572" y="435178"/>
                </a:lnTo>
                <a:lnTo>
                  <a:pt x="172944" y="436387"/>
                </a:lnTo>
                <a:lnTo>
                  <a:pt x="295223" y="436387"/>
                </a:lnTo>
                <a:lnTo>
                  <a:pt x="335681" y="406678"/>
                </a:lnTo>
                <a:lnTo>
                  <a:pt x="363078" y="377489"/>
                </a:lnTo>
                <a:lnTo>
                  <a:pt x="386034" y="343408"/>
                </a:lnTo>
                <a:lnTo>
                  <a:pt x="403209" y="306099"/>
                </a:lnTo>
                <a:lnTo>
                  <a:pt x="413872" y="267569"/>
                </a:lnTo>
                <a:lnTo>
                  <a:pt x="418182" y="229134"/>
                </a:lnTo>
                <a:lnTo>
                  <a:pt x="418100" y="209026"/>
                </a:lnTo>
                <a:lnTo>
                  <a:pt x="413369" y="170527"/>
                </a:lnTo>
                <a:lnTo>
                  <a:pt x="402833" y="133275"/>
                </a:lnTo>
                <a:lnTo>
                  <a:pt x="386695" y="97977"/>
                </a:lnTo>
                <a:lnTo>
                  <a:pt x="365156" y="65337"/>
                </a:lnTo>
                <a:lnTo>
                  <a:pt x="338418" y="36061"/>
                </a:lnTo>
                <a:lnTo>
                  <a:pt x="306684" y="10856"/>
                </a:lnTo>
                <a:lnTo>
                  <a:pt x="289006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96439" y="3112007"/>
            <a:ext cx="1748155" cy="70739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63500" algn="ctr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width,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635" algn="ctr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微软雅黑"/>
                <a:cs typeface="微软雅黑"/>
              </a:rPr>
              <a:t>属性：宽、高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6548" y="3987474"/>
            <a:ext cx="1764030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ble{</a:t>
            </a:r>
            <a:endParaRPr sz="2000">
              <a:latin typeface="Times New Roman"/>
              <a:cs typeface="Times New Roman"/>
            </a:endParaRPr>
          </a:p>
          <a:p>
            <a:pPr marL="266700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width: 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; heig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t: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x;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02935" y="804672"/>
            <a:ext cx="2203704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379</Words>
  <Application>Microsoft Office PowerPoint</Application>
  <PresentationFormat>宽屏</PresentationFormat>
  <Paragraphs>110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 Unicode MS</vt:lpstr>
      <vt:lpstr>等线</vt:lpstr>
      <vt:lpstr>微软雅黑</vt:lpstr>
      <vt:lpstr>Calibri</vt:lpstr>
      <vt:lpstr>Garamond</vt:lpstr>
      <vt:lpstr>Times New Roman</vt:lpstr>
      <vt:lpstr>Office Theme</vt:lpstr>
      <vt:lpstr>PowerPoint 演示文稿</vt:lpstr>
      <vt:lpstr>PowerPoint 演示文稿</vt:lpstr>
      <vt:lpstr>列表List</vt:lpstr>
      <vt:lpstr>list-style-type</vt:lpstr>
      <vt:lpstr>list-style-position</vt:lpstr>
      <vt:lpstr>list-style-position</vt:lpstr>
      <vt:lpstr>list-style-image</vt:lpstr>
      <vt:lpstr>CSS样式</vt:lpstr>
      <vt:lpstr>CSS表格</vt:lpstr>
      <vt:lpstr>CSS表格</vt:lpstr>
      <vt:lpstr>CSS表格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2020-09-24T11:24:32Z</dcterms:created>
  <dcterms:modified xsi:type="dcterms:W3CDTF">2021-06-04T12:20:20Z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