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E79"/>
                </a:solidFill>
                <a:latin typeface="Garamond" panose="02020404030301010803"/>
                <a:cs typeface="Garamond" panose="020204040303010108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E79"/>
                </a:solidFill>
                <a:latin typeface="Garamond" panose="02020404030301010803"/>
                <a:cs typeface="Garamond" panose="020204040303010108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E79"/>
                </a:solidFill>
                <a:latin typeface="Garamond" panose="02020404030301010803"/>
                <a:cs typeface="Garamond" panose="020204040303010108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96222" y="146011"/>
            <a:ext cx="1023368" cy="9827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1122786" y="5875273"/>
            <a:ext cx="1008253" cy="913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23007" y="1036836"/>
            <a:ext cx="7745984" cy="432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F4E79"/>
                </a:solidFill>
                <a:latin typeface="Garamond" panose="02020404030301010803"/>
                <a:cs typeface="Garamond" panose="02020404030301010803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7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jpe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4182" y="3036207"/>
            <a:ext cx="4184650" cy="864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600" dirty="0">
                <a:solidFill>
                  <a:srgbClr val="252525"/>
                </a:solidFill>
                <a:latin typeface="Arial Unicode MS" panose="020B0604020202020204" charset="-122"/>
                <a:cs typeface="Arial Unicode MS" panose="020B0604020202020204" charset="-122"/>
              </a:rPr>
              <a:t>盒子模</a:t>
            </a:r>
            <a:r>
              <a:rPr sz="6600" spc="-5" dirty="0">
                <a:solidFill>
                  <a:srgbClr val="252525"/>
                </a:solidFill>
                <a:latin typeface="Arial Unicode MS" panose="020B0604020202020204" charset="-122"/>
                <a:cs typeface="Arial Unicode MS" panose="020B0604020202020204" charset="-122"/>
              </a:rPr>
              <a:t>型</a:t>
            </a:r>
            <a:r>
              <a:rPr sz="6600" spc="45" dirty="0">
                <a:solidFill>
                  <a:srgbClr val="252525"/>
                </a:solidFill>
                <a:latin typeface="Garamond" panose="02020404030301010803"/>
                <a:cs typeface="Garamond" panose="02020404030301010803"/>
              </a:rPr>
              <a:t>(I)</a:t>
            </a:r>
            <a:endParaRPr sz="66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67911" y="2461260"/>
            <a:ext cx="2715895" cy="307975"/>
          </a:xfrm>
          <a:custGeom>
            <a:avLst/>
            <a:gdLst/>
            <a:ahLst/>
            <a:cxnLst/>
            <a:rect l="l" t="t" r="r" b="b"/>
            <a:pathLst>
              <a:path w="2715895" h="307975">
                <a:moveTo>
                  <a:pt x="2470658" y="0"/>
                </a:moveTo>
                <a:lnTo>
                  <a:pt x="0" y="0"/>
                </a:lnTo>
                <a:lnTo>
                  <a:pt x="245110" y="307848"/>
                </a:lnTo>
                <a:lnTo>
                  <a:pt x="2715767" y="307848"/>
                </a:lnTo>
                <a:lnTo>
                  <a:pt x="2470658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225796" y="2831592"/>
            <a:ext cx="1889125" cy="0"/>
          </a:xfrm>
          <a:custGeom>
            <a:avLst/>
            <a:gdLst/>
            <a:ahLst/>
            <a:cxnLst/>
            <a:rect l="l" t="t" r="r" b="b"/>
            <a:pathLst>
              <a:path w="1889125">
                <a:moveTo>
                  <a:pt x="0" y="0"/>
                </a:moveTo>
                <a:lnTo>
                  <a:pt x="1889125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09927" y="3976115"/>
            <a:ext cx="1889125" cy="0"/>
          </a:xfrm>
          <a:custGeom>
            <a:avLst/>
            <a:gdLst/>
            <a:ahLst/>
            <a:cxnLst/>
            <a:rect l="l" t="t" r="r" b="b"/>
            <a:pathLst>
              <a:path w="1889125">
                <a:moveTo>
                  <a:pt x="0" y="0"/>
                </a:moveTo>
                <a:lnTo>
                  <a:pt x="1889125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996171" y="1700148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8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3461385" cy="601980"/>
          </a:xfrm>
          <a:custGeom>
            <a:avLst/>
            <a:gdLst/>
            <a:ahLst/>
            <a:cxnLst/>
            <a:rect l="l" t="t" r="r" b="b"/>
            <a:pathLst>
              <a:path w="3461385" h="601980">
                <a:moveTo>
                  <a:pt x="2981706" y="0"/>
                </a:moveTo>
                <a:lnTo>
                  <a:pt x="0" y="0"/>
                </a:lnTo>
                <a:lnTo>
                  <a:pt x="479298" y="601979"/>
                </a:lnTo>
                <a:lnTo>
                  <a:pt x="3461004" y="601979"/>
                </a:lnTo>
                <a:lnTo>
                  <a:pt x="2981706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2471420" cy="0"/>
          </a:xfrm>
          <a:custGeom>
            <a:avLst/>
            <a:gdLst/>
            <a:ahLst/>
            <a:cxnLst/>
            <a:rect l="l" t="t" r="r" b="b"/>
            <a:pathLst>
              <a:path w="2471420">
                <a:moveTo>
                  <a:pt x="0" y="0"/>
                </a:moveTo>
                <a:lnTo>
                  <a:pt x="2471420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25" dirty="0"/>
              <a:t>borde</a:t>
            </a:r>
            <a:r>
              <a:rPr spc="-85" dirty="0"/>
              <a:t>r</a:t>
            </a:r>
            <a:r>
              <a:rPr dirty="0">
                <a:latin typeface="Arial Unicode MS" panose="020B0604020202020204" charset="-122"/>
                <a:cs typeface="Arial Unicode MS" panose="020B0604020202020204" charset="-122"/>
              </a:rPr>
              <a:t>属性</a:t>
            </a:r>
            <a:endParaRPr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63980" y="2980944"/>
            <a:ext cx="1728216" cy="154685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63980" y="1819655"/>
            <a:ext cx="6114288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69365" y="5327015"/>
            <a:ext cx="6208776" cy="1027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41703" y="2968751"/>
            <a:ext cx="5974080" cy="2239010"/>
          </a:xfrm>
          <a:custGeom>
            <a:avLst/>
            <a:gdLst/>
            <a:ahLst/>
            <a:cxnLst/>
            <a:rect l="l" t="t" r="r" b="b"/>
            <a:pathLst>
              <a:path w="5974080" h="2239010">
                <a:moveTo>
                  <a:pt x="0" y="2238756"/>
                </a:moveTo>
                <a:lnTo>
                  <a:pt x="5974080" y="2238756"/>
                </a:lnTo>
                <a:lnTo>
                  <a:pt x="5974080" y="0"/>
                </a:lnTo>
                <a:lnTo>
                  <a:pt x="0" y="0"/>
                </a:lnTo>
                <a:lnTo>
                  <a:pt x="0" y="2238756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26463" y="3121151"/>
            <a:ext cx="5989320" cy="1929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3461385" cy="601980"/>
          </a:xfrm>
          <a:custGeom>
            <a:avLst/>
            <a:gdLst/>
            <a:ahLst/>
            <a:cxnLst/>
            <a:rect l="l" t="t" r="r" b="b"/>
            <a:pathLst>
              <a:path w="3461385" h="601980">
                <a:moveTo>
                  <a:pt x="2981706" y="0"/>
                </a:moveTo>
                <a:lnTo>
                  <a:pt x="0" y="0"/>
                </a:lnTo>
                <a:lnTo>
                  <a:pt x="479298" y="601979"/>
                </a:lnTo>
                <a:lnTo>
                  <a:pt x="3461004" y="601979"/>
                </a:lnTo>
                <a:lnTo>
                  <a:pt x="2981706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2471420" cy="0"/>
          </a:xfrm>
          <a:custGeom>
            <a:avLst/>
            <a:gdLst/>
            <a:ahLst/>
            <a:cxnLst/>
            <a:rect l="l" t="t" r="r" b="b"/>
            <a:pathLst>
              <a:path w="2471420">
                <a:moveTo>
                  <a:pt x="0" y="0"/>
                </a:moveTo>
                <a:lnTo>
                  <a:pt x="2471420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25" dirty="0"/>
              <a:t>borde</a:t>
            </a:r>
            <a:r>
              <a:rPr spc="-85" dirty="0"/>
              <a:t>r</a:t>
            </a:r>
            <a:r>
              <a:rPr dirty="0">
                <a:latin typeface="Arial Unicode MS" panose="020B0604020202020204" charset="-122"/>
                <a:cs typeface="Arial Unicode MS" panose="020B0604020202020204" charset="-122"/>
              </a:rPr>
              <a:t>属性</a:t>
            </a:r>
            <a:endParaRPr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85900" y="2799588"/>
            <a:ext cx="2005964" cy="462280"/>
          </a:xfrm>
          <a:custGeom>
            <a:avLst/>
            <a:gdLst/>
            <a:ahLst/>
            <a:cxnLst/>
            <a:rect l="l" t="t" r="r" b="b"/>
            <a:pathLst>
              <a:path w="2005964" h="462279">
                <a:moveTo>
                  <a:pt x="0" y="461772"/>
                </a:moveTo>
                <a:lnTo>
                  <a:pt x="2005583" y="461772"/>
                </a:lnTo>
                <a:lnTo>
                  <a:pt x="2005583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64894" y="2882745"/>
            <a:ext cx="1850389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borde</a:t>
            </a:r>
            <a:r>
              <a:rPr sz="24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-color</a:t>
            </a:r>
            <a:r>
              <a:rPr sz="2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85900" y="1799844"/>
            <a:ext cx="2019300" cy="462280"/>
          </a:xfrm>
          <a:custGeom>
            <a:avLst/>
            <a:gdLst/>
            <a:ahLst/>
            <a:cxnLst/>
            <a:rect l="l" t="t" r="r" b="b"/>
            <a:pathLst>
              <a:path w="2019300" h="462280">
                <a:moveTo>
                  <a:pt x="0" y="461772"/>
                </a:moveTo>
                <a:lnTo>
                  <a:pt x="2019300" y="461772"/>
                </a:lnTo>
                <a:lnTo>
                  <a:pt x="2019300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85900" y="2302764"/>
            <a:ext cx="2019300" cy="462280"/>
          </a:xfrm>
          <a:custGeom>
            <a:avLst/>
            <a:gdLst/>
            <a:ahLst/>
            <a:cxnLst/>
            <a:rect l="l" t="t" r="r" b="b"/>
            <a:pathLst>
              <a:path w="2019300" h="462280">
                <a:moveTo>
                  <a:pt x="0" y="461772"/>
                </a:moveTo>
                <a:lnTo>
                  <a:pt x="2019300" y="461772"/>
                </a:lnTo>
                <a:lnTo>
                  <a:pt x="2019300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94866" y="2385295"/>
            <a:ext cx="1801495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borde</a:t>
            </a:r>
            <a:r>
              <a:rPr sz="2400" spc="-4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-sty</a:t>
            </a:r>
            <a:r>
              <a:rPr sz="24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85900" y="3307079"/>
            <a:ext cx="2019300" cy="462280"/>
          </a:xfrm>
          <a:custGeom>
            <a:avLst/>
            <a:gdLst/>
            <a:ahLst/>
            <a:cxnLst/>
            <a:rect l="l" t="t" r="r" b="b"/>
            <a:pathLst>
              <a:path w="2019300" h="462279">
                <a:moveTo>
                  <a:pt x="0" y="461772"/>
                </a:moveTo>
                <a:lnTo>
                  <a:pt x="2019300" y="461772"/>
                </a:lnTo>
                <a:lnTo>
                  <a:pt x="2019300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571494" y="1901888"/>
            <a:ext cx="3314065" cy="178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>
              <a:lnSpc>
                <a:spcPct val="164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spc="-114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ediu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ck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das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dot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ed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dou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颜色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5400">
              <a:lnSpc>
                <a:spcPct val="100000"/>
              </a:lnSpc>
              <a:spcBef>
                <a:spcPts val="1535"/>
              </a:spcBef>
              <a:tabLst>
                <a:tab pos="793750" algn="l"/>
                <a:tab pos="1462405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width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color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8097" y="1882121"/>
            <a:ext cx="1916430" cy="33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borde</a:t>
            </a:r>
            <a:r>
              <a:rPr sz="2400" spc="-4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-wi</a:t>
            </a:r>
            <a:r>
              <a:rPr sz="24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4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4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1651" y="3389221"/>
            <a:ext cx="906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border: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7055" y="4027805"/>
            <a:ext cx="3055620" cy="2273935"/>
          </a:xfrm>
          <a:custGeom>
            <a:avLst/>
            <a:gdLst/>
            <a:ahLst/>
            <a:cxnLst/>
            <a:rect l="l" t="t" r="r" b="b"/>
            <a:pathLst>
              <a:path w="2522220" h="2273935">
                <a:moveTo>
                  <a:pt x="0" y="223012"/>
                </a:moveTo>
                <a:lnTo>
                  <a:pt x="6483" y="169411"/>
                </a:lnTo>
                <a:lnTo>
                  <a:pt x="24898" y="120514"/>
                </a:lnTo>
                <a:lnTo>
                  <a:pt x="53696" y="77868"/>
                </a:lnTo>
                <a:lnTo>
                  <a:pt x="91326" y="43021"/>
                </a:lnTo>
                <a:lnTo>
                  <a:pt x="136238" y="17522"/>
                </a:lnTo>
                <a:lnTo>
                  <a:pt x="186881" y="2918"/>
                </a:lnTo>
                <a:lnTo>
                  <a:pt x="223062" y="0"/>
                </a:lnTo>
                <a:lnTo>
                  <a:pt x="2299208" y="0"/>
                </a:lnTo>
                <a:lnTo>
                  <a:pt x="2352808" y="6479"/>
                </a:lnTo>
                <a:lnTo>
                  <a:pt x="2401705" y="24887"/>
                </a:lnTo>
                <a:lnTo>
                  <a:pt x="2444351" y="53674"/>
                </a:lnTo>
                <a:lnTo>
                  <a:pt x="2479198" y="91293"/>
                </a:lnTo>
                <a:lnTo>
                  <a:pt x="2504697" y="136195"/>
                </a:lnTo>
                <a:lnTo>
                  <a:pt x="2519301" y="186832"/>
                </a:lnTo>
                <a:lnTo>
                  <a:pt x="2522220" y="223012"/>
                </a:lnTo>
                <a:lnTo>
                  <a:pt x="2522220" y="2050745"/>
                </a:lnTo>
                <a:lnTo>
                  <a:pt x="2515740" y="2104348"/>
                </a:lnTo>
                <a:lnTo>
                  <a:pt x="2497332" y="2153253"/>
                </a:lnTo>
                <a:lnTo>
                  <a:pt x="2468545" y="2195910"/>
                </a:lnTo>
                <a:lnTo>
                  <a:pt x="2430926" y="2230768"/>
                </a:lnTo>
                <a:lnTo>
                  <a:pt x="2386024" y="2256278"/>
                </a:lnTo>
                <a:lnTo>
                  <a:pt x="2335387" y="2270888"/>
                </a:lnTo>
                <a:lnTo>
                  <a:pt x="2299208" y="2273808"/>
                </a:lnTo>
                <a:lnTo>
                  <a:pt x="223062" y="2273808"/>
                </a:lnTo>
                <a:lnTo>
                  <a:pt x="169459" y="2267324"/>
                </a:lnTo>
                <a:lnTo>
                  <a:pt x="120554" y="2248909"/>
                </a:lnTo>
                <a:lnTo>
                  <a:pt x="77897" y="2220111"/>
                </a:lnTo>
                <a:lnTo>
                  <a:pt x="43039" y="2182481"/>
                </a:lnTo>
                <a:lnTo>
                  <a:pt x="17529" y="2137569"/>
                </a:lnTo>
                <a:lnTo>
                  <a:pt x="2919" y="2086926"/>
                </a:lnTo>
                <a:lnTo>
                  <a:pt x="0" y="2050745"/>
                </a:lnTo>
                <a:lnTo>
                  <a:pt x="0" y="223012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59993" y="4109521"/>
            <a:ext cx="2136140" cy="2109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div{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7335" marR="5080" algn="just">
              <a:lnSpc>
                <a:spcPct val="15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wid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2px;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b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:s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b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26840" y="4027805"/>
            <a:ext cx="3145155" cy="2273935"/>
          </a:xfrm>
          <a:custGeom>
            <a:avLst/>
            <a:gdLst/>
            <a:ahLst/>
            <a:cxnLst/>
            <a:rect l="l" t="t" r="r" b="b"/>
            <a:pathLst>
              <a:path w="2522220" h="2273935">
                <a:moveTo>
                  <a:pt x="0" y="223012"/>
                </a:moveTo>
                <a:lnTo>
                  <a:pt x="6479" y="169411"/>
                </a:lnTo>
                <a:lnTo>
                  <a:pt x="24887" y="120514"/>
                </a:lnTo>
                <a:lnTo>
                  <a:pt x="53674" y="77868"/>
                </a:lnTo>
                <a:lnTo>
                  <a:pt x="91293" y="43021"/>
                </a:lnTo>
                <a:lnTo>
                  <a:pt x="136195" y="17522"/>
                </a:lnTo>
                <a:lnTo>
                  <a:pt x="186832" y="2918"/>
                </a:lnTo>
                <a:lnTo>
                  <a:pt x="223012" y="0"/>
                </a:lnTo>
                <a:lnTo>
                  <a:pt x="2299207" y="0"/>
                </a:lnTo>
                <a:lnTo>
                  <a:pt x="2352808" y="6479"/>
                </a:lnTo>
                <a:lnTo>
                  <a:pt x="2401705" y="24887"/>
                </a:lnTo>
                <a:lnTo>
                  <a:pt x="2444351" y="53674"/>
                </a:lnTo>
                <a:lnTo>
                  <a:pt x="2479198" y="91293"/>
                </a:lnTo>
                <a:lnTo>
                  <a:pt x="2504697" y="136195"/>
                </a:lnTo>
                <a:lnTo>
                  <a:pt x="2519301" y="186832"/>
                </a:lnTo>
                <a:lnTo>
                  <a:pt x="2522219" y="223012"/>
                </a:lnTo>
                <a:lnTo>
                  <a:pt x="2522219" y="2050745"/>
                </a:lnTo>
                <a:lnTo>
                  <a:pt x="2515740" y="2104348"/>
                </a:lnTo>
                <a:lnTo>
                  <a:pt x="2497332" y="2153253"/>
                </a:lnTo>
                <a:lnTo>
                  <a:pt x="2468545" y="2195910"/>
                </a:lnTo>
                <a:lnTo>
                  <a:pt x="2430926" y="2230768"/>
                </a:lnTo>
                <a:lnTo>
                  <a:pt x="2386024" y="2256278"/>
                </a:lnTo>
                <a:lnTo>
                  <a:pt x="2335387" y="2270888"/>
                </a:lnTo>
                <a:lnTo>
                  <a:pt x="2299207" y="2273808"/>
                </a:lnTo>
                <a:lnTo>
                  <a:pt x="223012" y="2273808"/>
                </a:lnTo>
                <a:lnTo>
                  <a:pt x="169411" y="2267324"/>
                </a:lnTo>
                <a:lnTo>
                  <a:pt x="120514" y="2248909"/>
                </a:lnTo>
                <a:lnTo>
                  <a:pt x="77868" y="2220111"/>
                </a:lnTo>
                <a:lnTo>
                  <a:pt x="43021" y="2182481"/>
                </a:lnTo>
                <a:lnTo>
                  <a:pt x="17522" y="2137569"/>
                </a:lnTo>
                <a:lnTo>
                  <a:pt x="2918" y="2086926"/>
                </a:lnTo>
                <a:lnTo>
                  <a:pt x="0" y="2050745"/>
                </a:lnTo>
                <a:lnTo>
                  <a:pt x="0" y="223012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151630" y="4509770"/>
            <a:ext cx="2695575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div{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5080" indent="254000">
              <a:lnSpc>
                <a:spcPts val="3600"/>
              </a:lnSpc>
              <a:spcBef>
                <a:spcPts val="320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px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re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26020" y="3988435"/>
            <a:ext cx="3451860" cy="2273935"/>
          </a:xfrm>
          <a:custGeom>
            <a:avLst/>
            <a:gdLst/>
            <a:ahLst/>
            <a:cxnLst/>
            <a:rect l="l" t="t" r="r" b="b"/>
            <a:pathLst>
              <a:path w="2522220" h="2273935">
                <a:moveTo>
                  <a:pt x="0" y="223012"/>
                </a:moveTo>
                <a:lnTo>
                  <a:pt x="6479" y="169411"/>
                </a:lnTo>
                <a:lnTo>
                  <a:pt x="24887" y="120514"/>
                </a:lnTo>
                <a:lnTo>
                  <a:pt x="53674" y="77868"/>
                </a:lnTo>
                <a:lnTo>
                  <a:pt x="91293" y="43021"/>
                </a:lnTo>
                <a:lnTo>
                  <a:pt x="136195" y="17522"/>
                </a:lnTo>
                <a:lnTo>
                  <a:pt x="186832" y="2918"/>
                </a:lnTo>
                <a:lnTo>
                  <a:pt x="223012" y="0"/>
                </a:lnTo>
                <a:lnTo>
                  <a:pt x="2299208" y="0"/>
                </a:lnTo>
                <a:lnTo>
                  <a:pt x="2352808" y="6479"/>
                </a:lnTo>
                <a:lnTo>
                  <a:pt x="2401705" y="24887"/>
                </a:lnTo>
                <a:lnTo>
                  <a:pt x="2444351" y="53674"/>
                </a:lnTo>
                <a:lnTo>
                  <a:pt x="2479198" y="91293"/>
                </a:lnTo>
                <a:lnTo>
                  <a:pt x="2504697" y="136195"/>
                </a:lnTo>
                <a:lnTo>
                  <a:pt x="2519301" y="186832"/>
                </a:lnTo>
                <a:lnTo>
                  <a:pt x="2522219" y="223012"/>
                </a:lnTo>
                <a:lnTo>
                  <a:pt x="2522219" y="2050745"/>
                </a:lnTo>
                <a:lnTo>
                  <a:pt x="2515740" y="2104348"/>
                </a:lnTo>
                <a:lnTo>
                  <a:pt x="2497332" y="2153253"/>
                </a:lnTo>
                <a:lnTo>
                  <a:pt x="2468545" y="2195910"/>
                </a:lnTo>
                <a:lnTo>
                  <a:pt x="2430926" y="2230768"/>
                </a:lnTo>
                <a:lnTo>
                  <a:pt x="2386024" y="2256278"/>
                </a:lnTo>
                <a:lnTo>
                  <a:pt x="2335387" y="2270888"/>
                </a:lnTo>
                <a:lnTo>
                  <a:pt x="2299208" y="2273808"/>
                </a:lnTo>
                <a:lnTo>
                  <a:pt x="223012" y="2273808"/>
                </a:lnTo>
                <a:lnTo>
                  <a:pt x="169411" y="2267324"/>
                </a:lnTo>
                <a:lnTo>
                  <a:pt x="120514" y="2248909"/>
                </a:lnTo>
                <a:lnTo>
                  <a:pt x="77868" y="2220111"/>
                </a:lnTo>
                <a:lnTo>
                  <a:pt x="43021" y="2182481"/>
                </a:lnTo>
                <a:lnTo>
                  <a:pt x="17522" y="2137569"/>
                </a:lnTo>
                <a:lnTo>
                  <a:pt x="2918" y="2086926"/>
                </a:lnTo>
                <a:lnTo>
                  <a:pt x="0" y="2050745"/>
                </a:lnTo>
                <a:lnTo>
                  <a:pt x="0" y="223012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608570" y="4509770"/>
            <a:ext cx="3225800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div{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5080" indent="316865">
              <a:lnSpc>
                <a:spcPts val="3600"/>
              </a:lnSpc>
              <a:spcBef>
                <a:spcPts val="320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-b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:1px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sol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2787650" cy="601980"/>
          </a:xfrm>
          <a:custGeom>
            <a:avLst/>
            <a:gdLst/>
            <a:ahLst/>
            <a:cxnLst/>
            <a:rect l="l" t="t" r="r" b="b"/>
            <a:pathLst>
              <a:path w="2787650" h="601980">
                <a:moveTo>
                  <a:pt x="2308097" y="0"/>
                </a:moveTo>
                <a:lnTo>
                  <a:pt x="0" y="0"/>
                </a:lnTo>
                <a:lnTo>
                  <a:pt x="479298" y="601979"/>
                </a:lnTo>
                <a:lnTo>
                  <a:pt x="2787396" y="601979"/>
                </a:lnTo>
                <a:lnTo>
                  <a:pt x="2308097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1798320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193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23007" y="1036836"/>
            <a:ext cx="839469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F4E79"/>
                </a:solidFill>
                <a:latin typeface="Arial Unicode MS" panose="020B0604020202020204" charset="-122"/>
                <a:cs typeface="Arial Unicode MS" panose="020B0604020202020204" charset="-122"/>
              </a:rPr>
              <a:t>案例</a:t>
            </a:r>
            <a:endParaRPr sz="32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85900" y="1799844"/>
            <a:ext cx="2019300" cy="46228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24638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水平分割线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7729" y="2881729"/>
            <a:ext cx="4542790" cy="2525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.l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ne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{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 marR="1980565">
              <a:lnSpc>
                <a:spcPct val="15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heigh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:1px;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width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500px;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6423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borde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px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solid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#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e5e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}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80922" y="2730245"/>
            <a:ext cx="638810" cy="601980"/>
          </a:xfrm>
          <a:custGeom>
            <a:avLst/>
            <a:gdLst/>
            <a:ahLst/>
            <a:cxnLst/>
            <a:rect l="l" t="t" r="r" b="b"/>
            <a:pathLst>
              <a:path w="638810" h="601979">
                <a:moveTo>
                  <a:pt x="319278" y="0"/>
                </a:moveTo>
                <a:lnTo>
                  <a:pt x="267503" y="3939"/>
                </a:lnTo>
                <a:lnTo>
                  <a:pt x="218383" y="15343"/>
                </a:lnTo>
                <a:lnTo>
                  <a:pt x="172576" y="33593"/>
                </a:lnTo>
                <a:lnTo>
                  <a:pt x="130740" y="58070"/>
                </a:lnTo>
                <a:lnTo>
                  <a:pt x="93535" y="88153"/>
                </a:lnTo>
                <a:lnTo>
                  <a:pt x="61618" y="123224"/>
                </a:lnTo>
                <a:lnTo>
                  <a:pt x="35647" y="162662"/>
                </a:lnTo>
                <a:lnTo>
                  <a:pt x="16282" y="205849"/>
                </a:lnTo>
                <a:lnTo>
                  <a:pt x="4180" y="252165"/>
                </a:lnTo>
                <a:lnTo>
                  <a:pt x="0" y="300989"/>
                </a:lnTo>
                <a:lnTo>
                  <a:pt x="1058" y="325677"/>
                </a:lnTo>
                <a:lnTo>
                  <a:pt x="9282" y="373324"/>
                </a:lnTo>
                <a:lnTo>
                  <a:pt x="25098" y="418153"/>
                </a:lnTo>
                <a:lnTo>
                  <a:pt x="47848" y="459543"/>
                </a:lnTo>
                <a:lnTo>
                  <a:pt x="76874" y="496875"/>
                </a:lnTo>
                <a:lnTo>
                  <a:pt x="111518" y="529529"/>
                </a:lnTo>
                <a:lnTo>
                  <a:pt x="151120" y="556887"/>
                </a:lnTo>
                <a:lnTo>
                  <a:pt x="195024" y="578328"/>
                </a:lnTo>
                <a:lnTo>
                  <a:pt x="242570" y="593233"/>
                </a:lnTo>
                <a:lnTo>
                  <a:pt x="293099" y="600982"/>
                </a:lnTo>
                <a:lnTo>
                  <a:pt x="319278" y="601979"/>
                </a:lnTo>
                <a:lnTo>
                  <a:pt x="345456" y="600982"/>
                </a:lnTo>
                <a:lnTo>
                  <a:pt x="395985" y="593233"/>
                </a:lnTo>
                <a:lnTo>
                  <a:pt x="443531" y="578328"/>
                </a:lnTo>
                <a:lnTo>
                  <a:pt x="487435" y="556887"/>
                </a:lnTo>
                <a:lnTo>
                  <a:pt x="527037" y="529529"/>
                </a:lnTo>
                <a:lnTo>
                  <a:pt x="561681" y="496875"/>
                </a:lnTo>
                <a:lnTo>
                  <a:pt x="590707" y="459543"/>
                </a:lnTo>
                <a:lnTo>
                  <a:pt x="613457" y="418153"/>
                </a:lnTo>
                <a:lnTo>
                  <a:pt x="629273" y="373324"/>
                </a:lnTo>
                <a:lnTo>
                  <a:pt x="637497" y="325677"/>
                </a:lnTo>
                <a:lnTo>
                  <a:pt x="638555" y="300989"/>
                </a:lnTo>
                <a:lnTo>
                  <a:pt x="637497" y="276302"/>
                </a:lnTo>
                <a:lnTo>
                  <a:pt x="629273" y="228655"/>
                </a:lnTo>
                <a:lnTo>
                  <a:pt x="613457" y="183826"/>
                </a:lnTo>
                <a:lnTo>
                  <a:pt x="590707" y="142436"/>
                </a:lnTo>
                <a:lnTo>
                  <a:pt x="561681" y="105104"/>
                </a:lnTo>
                <a:lnTo>
                  <a:pt x="527037" y="72450"/>
                </a:lnTo>
                <a:lnTo>
                  <a:pt x="487435" y="45092"/>
                </a:lnTo>
                <a:lnTo>
                  <a:pt x="443531" y="23651"/>
                </a:lnTo>
                <a:lnTo>
                  <a:pt x="395985" y="8746"/>
                </a:lnTo>
                <a:lnTo>
                  <a:pt x="345456" y="997"/>
                </a:lnTo>
                <a:lnTo>
                  <a:pt x="3192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80922" y="2730245"/>
            <a:ext cx="638810" cy="601980"/>
          </a:xfrm>
          <a:custGeom>
            <a:avLst/>
            <a:gdLst/>
            <a:ahLst/>
            <a:cxnLst/>
            <a:rect l="l" t="t" r="r" b="b"/>
            <a:pathLst>
              <a:path w="638810" h="601979">
                <a:moveTo>
                  <a:pt x="0" y="300989"/>
                </a:moveTo>
                <a:lnTo>
                  <a:pt x="4180" y="252165"/>
                </a:lnTo>
                <a:lnTo>
                  <a:pt x="16282" y="205849"/>
                </a:lnTo>
                <a:lnTo>
                  <a:pt x="35647" y="162662"/>
                </a:lnTo>
                <a:lnTo>
                  <a:pt x="61618" y="123224"/>
                </a:lnTo>
                <a:lnTo>
                  <a:pt x="93535" y="88153"/>
                </a:lnTo>
                <a:lnTo>
                  <a:pt x="130740" y="58070"/>
                </a:lnTo>
                <a:lnTo>
                  <a:pt x="172576" y="33593"/>
                </a:lnTo>
                <a:lnTo>
                  <a:pt x="218383" y="15343"/>
                </a:lnTo>
                <a:lnTo>
                  <a:pt x="267503" y="3939"/>
                </a:lnTo>
                <a:lnTo>
                  <a:pt x="319278" y="0"/>
                </a:lnTo>
                <a:lnTo>
                  <a:pt x="345456" y="997"/>
                </a:lnTo>
                <a:lnTo>
                  <a:pt x="395985" y="8746"/>
                </a:lnTo>
                <a:lnTo>
                  <a:pt x="443531" y="23651"/>
                </a:lnTo>
                <a:lnTo>
                  <a:pt x="487435" y="45092"/>
                </a:lnTo>
                <a:lnTo>
                  <a:pt x="527037" y="72450"/>
                </a:lnTo>
                <a:lnTo>
                  <a:pt x="561681" y="105104"/>
                </a:lnTo>
                <a:lnTo>
                  <a:pt x="590707" y="142436"/>
                </a:lnTo>
                <a:lnTo>
                  <a:pt x="613457" y="183826"/>
                </a:lnTo>
                <a:lnTo>
                  <a:pt x="629273" y="228655"/>
                </a:lnTo>
                <a:lnTo>
                  <a:pt x="637497" y="276302"/>
                </a:lnTo>
                <a:lnTo>
                  <a:pt x="638555" y="300989"/>
                </a:lnTo>
                <a:lnTo>
                  <a:pt x="637497" y="325677"/>
                </a:lnTo>
                <a:lnTo>
                  <a:pt x="629273" y="373324"/>
                </a:lnTo>
                <a:lnTo>
                  <a:pt x="613457" y="418153"/>
                </a:lnTo>
                <a:lnTo>
                  <a:pt x="590707" y="459543"/>
                </a:lnTo>
                <a:lnTo>
                  <a:pt x="561681" y="496875"/>
                </a:lnTo>
                <a:lnTo>
                  <a:pt x="527037" y="529529"/>
                </a:lnTo>
                <a:lnTo>
                  <a:pt x="487435" y="556887"/>
                </a:lnTo>
                <a:lnTo>
                  <a:pt x="443531" y="578328"/>
                </a:lnTo>
                <a:lnTo>
                  <a:pt x="395985" y="593233"/>
                </a:lnTo>
                <a:lnTo>
                  <a:pt x="345456" y="600982"/>
                </a:lnTo>
                <a:lnTo>
                  <a:pt x="319278" y="601979"/>
                </a:lnTo>
                <a:lnTo>
                  <a:pt x="293099" y="600982"/>
                </a:lnTo>
                <a:lnTo>
                  <a:pt x="242570" y="593233"/>
                </a:lnTo>
                <a:lnTo>
                  <a:pt x="195024" y="578328"/>
                </a:lnTo>
                <a:lnTo>
                  <a:pt x="151120" y="556887"/>
                </a:lnTo>
                <a:lnTo>
                  <a:pt x="111518" y="529529"/>
                </a:lnTo>
                <a:lnTo>
                  <a:pt x="76874" y="496875"/>
                </a:lnTo>
                <a:lnTo>
                  <a:pt x="47848" y="459543"/>
                </a:lnTo>
                <a:lnTo>
                  <a:pt x="25098" y="418153"/>
                </a:lnTo>
                <a:lnTo>
                  <a:pt x="9282" y="373324"/>
                </a:lnTo>
                <a:lnTo>
                  <a:pt x="1058" y="325677"/>
                </a:lnTo>
                <a:lnTo>
                  <a:pt x="0" y="300989"/>
                </a:lnTo>
                <a:close/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41703" y="2843783"/>
            <a:ext cx="337185" cy="360045"/>
          </a:xfrm>
          <a:custGeom>
            <a:avLst/>
            <a:gdLst/>
            <a:ahLst/>
            <a:cxnLst/>
            <a:rect l="l" t="t" r="r" b="b"/>
            <a:pathLst>
              <a:path w="337185" h="360044">
                <a:moveTo>
                  <a:pt x="204978" y="0"/>
                </a:moveTo>
                <a:lnTo>
                  <a:pt x="7239" y="0"/>
                </a:lnTo>
                <a:lnTo>
                  <a:pt x="0" y="6857"/>
                </a:lnTo>
                <a:lnTo>
                  <a:pt x="0" y="352805"/>
                </a:lnTo>
                <a:lnTo>
                  <a:pt x="7365" y="359663"/>
                </a:lnTo>
                <a:lnTo>
                  <a:pt x="329565" y="359663"/>
                </a:lnTo>
                <a:lnTo>
                  <a:pt x="336803" y="352805"/>
                </a:lnTo>
                <a:lnTo>
                  <a:pt x="336803" y="329818"/>
                </a:lnTo>
                <a:lnTo>
                  <a:pt x="31750" y="329818"/>
                </a:lnTo>
                <a:lnTo>
                  <a:pt x="31750" y="29844"/>
                </a:lnTo>
                <a:lnTo>
                  <a:pt x="240859" y="29844"/>
                </a:lnTo>
                <a:lnTo>
                  <a:pt x="211582" y="3810"/>
                </a:lnTo>
                <a:lnTo>
                  <a:pt x="209169" y="1524"/>
                </a:lnTo>
                <a:lnTo>
                  <a:pt x="204978" y="0"/>
                </a:lnTo>
                <a:close/>
              </a:path>
              <a:path w="337185" h="360044">
                <a:moveTo>
                  <a:pt x="240859" y="29844"/>
                </a:moveTo>
                <a:lnTo>
                  <a:pt x="183896" y="29844"/>
                </a:lnTo>
                <a:lnTo>
                  <a:pt x="183896" y="130048"/>
                </a:lnTo>
                <a:lnTo>
                  <a:pt x="191262" y="136905"/>
                </a:lnTo>
                <a:lnTo>
                  <a:pt x="304291" y="136905"/>
                </a:lnTo>
                <a:lnTo>
                  <a:pt x="304291" y="329818"/>
                </a:lnTo>
                <a:lnTo>
                  <a:pt x="336803" y="329818"/>
                </a:lnTo>
                <a:lnTo>
                  <a:pt x="336803" y="117855"/>
                </a:lnTo>
                <a:lnTo>
                  <a:pt x="335153" y="114045"/>
                </a:lnTo>
                <a:lnTo>
                  <a:pt x="331978" y="110870"/>
                </a:lnTo>
                <a:lnTo>
                  <a:pt x="327693" y="107061"/>
                </a:lnTo>
                <a:lnTo>
                  <a:pt x="216408" y="107061"/>
                </a:lnTo>
                <a:lnTo>
                  <a:pt x="216408" y="49529"/>
                </a:lnTo>
                <a:lnTo>
                  <a:pt x="262996" y="49529"/>
                </a:lnTo>
                <a:lnTo>
                  <a:pt x="240859" y="29844"/>
                </a:lnTo>
                <a:close/>
              </a:path>
              <a:path w="337185" h="360044">
                <a:moveTo>
                  <a:pt x="144018" y="274827"/>
                </a:moveTo>
                <a:lnTo>
                  <a:pt x="139827" y="278511"/>
                </a:lnTo>
                <a:lnTo>
                  <a:pt x="135636" y="282320"/>
                </a:lnTo>
                <a:lnTo>
                  <a:pt x="135382" y="288670"/>
                </a:lnTo>
                <a:lnTo>
                  <a:pt x="140296" y="293429"/>
                </a:lnTo>
                <a:lnTo>
                  <a:pt x="148389" y="298798"/>
                </a:lnTo>
                <a:lnTo>
                  <a:pt x="160119" y="301809"/>
                </a:lnTo>
                <a:lnTo>
                  <a:pt x="177121" y="301893"/>
                </a:lnTo>
                <a:lnTo>
                  <a:pt x="187389" y="296336"/>
                </a:lnTo>
                <a:lnTo>
                  <a:pt x="195212" y="286783"/>
                </a:lnTo>
                <a:lnTo>
                  <a:pt x="196243" y="283717"/>
                </a:lnTo>
                <a:lnTo>
                  <a:pt x="161925" y="283717"/>
                </a:lnTo>
                <a:lnTo>
                  <a:pt x="157734" y="282066"/>
                </a:lnTo>
                <a:lnTo>
                  <a:pt x="154812" y="279018"/>
                </a:lnTo>
                <a:lnTo>
                  <a:pt x="150876" y="274954"/>
                </a:lnTo>
                <a:lnTo>
                  <a:pt x="144018" y="274827"/>
                </a:lnTo>
                <a:close/>
              </a:path>
              <a:path w="337185" h="360044">
                <a:moveTo>
                  <a:pt x="220345" y="274827"/>
                </a:moveTo>
                <a:lnTo>
                  <a:pt x="216153" y="278511"/>
                </a:lnTo>
                <a:lnTo>
                  <a:pt x="211963" y="282320"/>
                </a:lnTo>
                <a:lnTo>
                  <a:pt x="211709" y="288670"/>
                </a:lnTo>
                <a:lnTo>
                  <a:pt x="216623" y="293429"/>
                </a:lnTo>
                <a:lnTo>
                  <a:pt x="224716" y="298798"/>
                </a:lnTo>
                <a:lnTo>
                  <a:pt x="236446" y="301809"/>
                </a:lnTo>
                <a:lnTo>
                  <a:pt x="253448" y="301893"/>
                </a:lnTo>
                <a:lnTo>
                  <a:pt x="263716" y="296336"/>
                </a:lnTo>
                <a:lnTo>
                  <a:pt x="271539" y="286783"/>
                </a:lnTo>
                <a:lnTo>
                  <a:pt x="272570" y="283717"/>
                </a:lnTo>
                <a:lnTo>
                  <a:pt x="238252" y="283717"/>
                </a:lnTo>
                <a:lnTo>
                  <a:pt x="234060" y="282066"/>
                </a:lnTo>
                <a:lnTo>
                  <a:pt x="231013" y="279018"/>
                </a:lnTo>
                <a:lnTo>
                  <a:pt x="227076" y="274954"/>
                </a:lnTo>
                <a:lnTo>
                  <a:pt x="220345" y="274827"/>
                </a:lnTo>
                <a:close/>
              </a:path>
              <a:path w="337185" h="360044">
                <a:moveTo>
                  <a:pt x="93853" y="184530"/>
                </a:moveTo>
                <a:lnTo>
                  <a:pt x="63034" y="211298"/>
                </a:lnTo>
                <a:lnTo>
                  <a:pt x="57531" y="251141"/>
                </a:lnTo>
                <a:lnTo>
                  <a:pt x="59272" y="263255"/>
                </a:lnTo>
                <a:lnTo>
                  <a:pt x="88009" y="300894"/>
                </a:lnTo>
                <a:lnTo>
                  <a:pt x="103734" y="301334"/>
                </a:lnTo>
                <a:lnTo>
                  <a:pt x="114175" y="293858"/>
                </a:lnTo>
                <a:lnTo>
                  <a:pt x="121099" y="283590"/>
                </a:lnTo>
                <a:lnTo>
                  <a:pt x="91948" y="283590"/>
                </a:lnTo>
                <a:lnTo>
                  <a:pt x="88265" y="280924"/>
                </a:lnTo>
                <a:lnTo>
                  <a:pt x="81571" y="265759"/>
                </a:lnTo>
                <a:lnTo>
                  <a:pt x="79441" y="253544"/>
                </a:lnTo>
                <a:lnTo>
                  <a:pt x="78858" y="237533"/>
                </a:lnTo>
                <a:lnTo>
                  <a:pt x="80936" y="224393"/>
                </a:lnTo>
                <a:lnTo>
                  <a:pt x="84962" y="213360"/>
                </a:lnTo>
                <a:lnTo>
                  <a:pt x="88137" y="207263"/>
                </a:lnTo>
                <a:lnTo>
                  <a:pt x="91693" y="204469"/>
                </a:lnTo>
                <a:lnTo>
                  <a:pt x="119154" y="204469"/>
                </a:lnTo>
                <a:lnTo>
                  <a:pt x="115542" y="195636"/>
                </a:lnTo>
                <a:lnTo>
                  <a:pt x="105448" y="187388"/>
                </a:lnTo>
                <a:lnTo>
                  <a:pt x="93853" y="184530"/>
                </a:lnTo>
                <a:close/>
              </a:path>
              <a:path w="337185" h="360044">
                <a:moveTo>
                  <a:pt x="166243" y="184530"/>
                </a:moveTo>
                <a:lnTo>
                  <a:pt x="132801" y="214874"/>
                </a:lnTo>
                <a:lnTo>
                  <a:pt x="132266" y="232632"/>
                </a:lnTo>
                <a:lnTo>
                  <a:pt x="140156" y="243743"/>
                </a:lnTo>
                <a:lnTo>
                  <a:pt x="151881" y="251245"/>
                </a:lnTo>
                <a:lnTo>
                  <a:pt x="166243" y="254000"/>
                </a:lnTo>
                <a:lnTo>
                  <a:pt x="175006" y="254000"/>
                </a:lnTo>
                <a:lnTo>
                  <a:pt x="181990" y="260603"/>
                </a:lnTo>
                <a:lnTo>
                  <a:pt x="181990" y="276987"/>
                </a:lnTo>
                <a:lnTo>
                  <a:pt x="175006" y="283717"/>
                </a:lnTo>
                <a:lnTo>
                  <a:pt x="196243" y="283717"/>
                </a:lnTo>
                <a:lnTo>
                  <a:pt x="199790" y="273173"/>
                </a:lnTo>
                <a:lnTo>
                  <a:pt x="200324" y="255443"/>
                </a:lnTo>
                <a:lnTo>
                  <a:pt x="192391" y="244378"/>
                </a:lnTo>
                <a:lnTo>
                  <a:pt x="180622" y="236921"/>
                </a:lnTo>
                <a:lnTo>
                  <a:pt x="166243" y="234187"/>
                </a:lnTo>
                <a:lnTo>
                  <a:pt x="157607" y="234187"/>
                </a:lnTo>
                <a:lnTo>
                  <a:pt x="150495" y="227456"/>
                </a:lnTo>
                <a:lnTo>
                  <a:pt x="150495" y="211074"/>
                </a:lnTo>
                <a:lnTo>
                  <a:pt x="157607" y="204469"/>
                </a:lnTo>
                <a:lnTo>
                  <a:pt x="197028" y="204469"/>
                </a:lnTo>
                <a:lnTo>
                  <a:pt x="197231" y="199516"/>
                </a:lnTo>
                <a:lnTo>
                  <a:pt x="190370" y="193057"/>
                </a:lnTo>
                <a:lnTo>
                  <a:pt x="179125" y="186757"/>
                </a:lnTo>
                <a:lnTo>
                  <a:pt x="166243" y="184530"/>
                </a:lnTo>
                <a:close/>
              </a:path>
              <a:path w="337185" h="360044">
                <a:moveTo>
                  <a:pt x="242570" y="184530"/>
                </a:moveTo>
                <a:lnTo>
                  <a:pt x="209128" y="214874"/>
                </a:lnTo>
                <a:lnTo>
                  <a:pt x="208593" y="232632"/>
                </a:lnTo>
                <a:lnTo>
                  <a:pt x="216483" y="243743"/>
                </a:lnTo>
                <a:lnTo>
                  <a:pt x="228208" y="251245"/>
                </a:lnTo>
                <a:lnTo>
                  <a:pt x="242570" y="254000"/>
                </a:lnTo>
                <a:lnTo>
                  <a:pt x="251333" y="254000"/>
                </a:lnTo>
                <a:lnTo>
                  <a:pt x="258318" y="260603"/>
                </a:lnTo>
                <a:lnTo>
                  <a:pt x="258318" y="276987"/>
                </a:lnTo>
                <a:lnTo>
                  <a:pt x="251206" y="283717"/>
                </a:lnTo>
                <a:lnTo>
                  <a:pt x="272570" y="283717"/>
                </a:lnTo>
                <a:lnTo>
                  <a:pt x="276117" y="273173"/>
                </a:lnTo>
                <a:lnTo>
                  <a:pt x="276651" y="255443"/>
                </a:lnTo>
                <a:lnTo>
                  <a:pt x="268718" y="244378"/>
                </a:lnTo>
                <a:lnTo>
                  <a:pt x="256949" y="236921"/>
                </a:lnTo>
                <a:lnTo>
                  <a:pt x="242570" y="234187"/>
                </a:lnTo>
                <a:lnTo>
                  <a:pt x="233807" y="234187"/>
                </a:lnTo>
                <a:lnTo>
                  <a:pt x="226822" y="227456"/>
                </a:lnTo>
                <a:lnTo>
                  <a:pt x="226822" y="211074"/>
                </a:lnTo>
                <a:lnTo>
                  <a:pt x="233934" y="204469"/>
                </a:lnTo>
                <a:lnTo>
                  <a:pt x="273228" y="204469"/>
                </a:lnTo>
                <a:lnTo>
                  <a:pt x="273431" y="199516"/>
                </a:lnTo>
                <a:lnTo>
                  <a:pt x="266697" y="193057"/>
                </a:lnTo>
                <a:lnTo>
                  <a:pt x="255452" y="186757"/>
                </a:lnTo>
                <a:lnTo>
                  <a:pt x="242570" y="184530"/>
                </a:lnTo>
                <a:close/>
              </a:path>
              <a:path w="337185" h="360044">
                <a:moveTo>
                  <a:pt x="111887" y="266064"/>
                </a:moveTo>
                <a:lnTo>
                  <a:pt x="105664" y="268350"/>
                </a:lnTo>
                <a:lnTo>
                  <a:pt x="99949" y="280415"/>
                </a:lnTo>
                <a:lnTo>
                  <a:pt x="96012" y="283590"/>
                </a:lnTo>
                <a:lnTo>
                  <a:pt x="121099" y="283590"/>
                </a:lnTo>
                <a:lnTo>
                  <a:pt x="122555" y="281431"/>
                </a:lnTo>
                <a:lnTo>
                  <a:pt x="124968" y="276478"/>
                </a:lnTo>
                <a:lnTo>
                  <a:pt x="122555" y="270637"/>
                </a:lnTo>
                <a:lnTo>
                  <a:pt x="111887" y="266064"/>
                </a:lnTo>
                <a:close/>
              </a:path>
              <a:path w="337185" h="360044">
                <a:moveTo>
                  <a:pt x="119154" y="204469"/>
                </a:moveTo>
                <a:lnTo>
                  <a:pt x="95758" y="204469"/>
                </a:lnTo>
                <a:lnTo>
                  <a:pt x="99949" y="207390"/>
                </a:lnTo>
                <a:lnTo>
                  <a:pt x="103632" y="215391"/>
                </a:lnTo>
                <a:lnTo>
                  <a:pt x="105918" y="220471"/>
                </a:lnTo>
                <a:lnTo>
                  <a:pt x="112140" y="222885"/>
                </a:lnTo>
                <a:lnTo>
                  <a:pt x="119936" y="219232"/>
                </a:lnTo>
                <a:lnTo>
                  <a:pt x="122050" y="211554"/>
                </a:lnTo>
                <a:lnTo>
                  <a:pt x="119154" y="204469"/>
                </a:lnTo>
                <a:close/>
              </a:path>
              <a:path w="337185" h="360044">
                <a:moveTo>
                  <a:pt x="197028" y="204469"/>
                </a:moveTo>
                <a:lnTo>
                  <a:pt x="170687" y="204469"/>
                </a:lnTo>
                <a:lnTo>
                  <a:pt x="174752" y="206120"/>
                </a:lnTo>
                <a:lnTo>
                  <a:pt x="181737" y="213105"/>
                </a:lnTo>
                <a:lnTo>
                  <a:pt x="188468" y="213360"/>
                </a:lnTo>
                <a:lnTo>
                  <a:pt x="192659" y="209550"/>
                </a:lnTo>
                <a:lnTo>
                  <a:pt x="196977" y="205739"/>
                </a:lnTo>
                <a:lnTo>
                  <a:pt x="197028" y="204469"/>
                </a:lnTo>
                <a:close/>
              </a:path>
              <a:path w="337185" h="360044">
                <a:moveTo>
                  <a:pt x="273228" y="204469"/>
                </a:moveTo>
                <a:lnTo>
                  <a:pt x="246888" y="204469"/>
                </a:lnTo>
                <a:lnTo>
                  <a:pt x="251078" y="206120"/>
                </a:lnTo>
                <a:lnTo>
                  <a:pt x="254000" y="209168"/>
                </a:lnTo>
                <a:lnTo>
                  <a:pt x="258064" y="213105"/>
                </a:lnTo>
                <a:lnTo>
                  <a:pt x="264795" y="213360"/>
                </a:lnTo>
                <a:lnTo>
                  <a:pt x="273177" y="205739"/>
                </a:lnTo>
                <a:lnTo>
                  <a:pt x="273228" y="204469"/>
                </a:lnTo>
                <a:close/>
              </a:path>
              <a:path w="337185" h="360044">
                <a:moveTo>
                  <a:pt x="262996" y="49529"/>
                </a:moveTo>
                <a:lnTo>
                  <a:pt x="216408" y="49529"/>
                </a:lnTo>
                <a:lnTo>
                  <a:pt x="280416" y="107061"/>
                </a:lnTo>
                <a:lnTo>
                  <a:pt x="327693" y="107061"/>
                </a:lnTo>
                <a:lnTo>
                  <a:pt x="262996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10917" y="3030474"/>
            <a:ext cx="72390" cy="2240280"/>
          </a:xfrm>
          <a:custGeom>
            <a:avLst/>
            <a:gdLst/>
            <a:ahLst/>
            <a:cxnLst/>
            <a:rect l="l" t="t" r="r" b="b"/>
            <a:pathLst>
              <a:path w="72389" h="2240279">
                <a:moveTo>
                  <a:pt x="72008" y="2240279"/>
                </a:moveTo>
                <a:lnTo>
                  <a:pt x="31836" y="2228030"/>
                </a:lnTo>
                <a:lnTo>
                  <a:pt x="5737" y="2196471"/>
                </a:lnTo>
                <a:lnTo>
                  <a:pt x="0" y="72008"/>
                </a:lnTo>
                <a:lnTo>
                  <a:pt x="1457" y="57534"/>
                </a:lnTo>
                <a:lnTo>
                  <a:pt x="21007" y="21188"/>
                </a:lnTo>
                <a:lnTo>
                  <a:pt x="57273" y="1510"/>
                </a:lnTo>
                <a:lnTo>
                  <a:pt x="71732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74560" y="3030473"/>
            <a:ext cx="72390" cy="2240280"/>
          </a:xfrm>
          <a:custGeom>
            <a:avLst/>
            <a:gdLst/>
            <a:ahLst/>
            <a:cxnLst/>
            <a:rect l="l" t="t" r="r" b="b"/>
            <a:pathLst>
              <a:path w="72390" h="2240279">
                <a:moveTo>
                  <a:pt x="0" y="0"/>
                </a:moveTo>
                <a:lnTo>
                  <a:pt x="40172" y="12248"/>
                </a:lnTo>
                <a:lnTo>
                  <a:pt x="66271" y="43808"/>
                </a:lnTo>
                <a:lnTo>
                  <a:pt x="72009" y="2168271"/>
                </a:lnTo>
                <a:lnTo>
                  <a:pt x="70551" y="2182745"/>
                </a:lnTo>
                <a:lnTo>
                  <a:pt x="51001" y="2219091"/>
                </a:lnTo>
                <a:lnTo>
                  <a:pt x="14735" y="2238769"/>
                </a:lnTo>
                <a:lnTo>
                  <a:pt x="276" y="224027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2819400" cy="601980"/>
          </a:xfrm>
          <a:custGeom>
            <a:avLst/>
            <a:gdLst/>
            <a:ahLst/>
            <a:cxnLst/>
            <a:rect l="l" t="t" r="r" b="b"/>
            <a:pathLst>
              <a:path w="2819400" h="601980">
                <a:moveTo>
                  <a:pt x="2340102" y="0"/>
                </a:moveTo>
                <a:lnTo>
                  <a:pt x="0" y="0"/>
                </a:lnTo>
                <a:lnTo>
                  <a:pt x="479298" y="601979"/>
                </a:lnTo>
                <a:lnTo>
                  <a:pt x="2819400" y="601979"/>
                </a:lnTo>
                <a:lnTo>
                  <a:pt x="2340102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176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23007" y="1036836"/>
            <a:ext cx="839469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F4E79"/>
                </a:solidFill>
                <a:latin typeface="Arial Unicode MS" panose="020B0604020202020204" charset="-122"/>
                <a:cs typeface="Arial Unicode MS" panose="020B0604020202020204" charset="-122"/>
              </a:rPr>
              <a:t>小结</a:t>
            </a:r>
            <a:endParaRPr sz="32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09159" y="1956816"/>
            <a:ext cx="1963420" cy="46228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概念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9159" y="2528316"/>
            <a:ext cx="1963420" cy="462280"/>
          </a:xfrm>
          <a:prstGeom prst="rect">
            <a:avLst/>
          </a:prstGeom>
          <a:solidFill>
            <a:srgbClr val="92D2D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组成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01567" y="1999488"/>
            <a:ext cx="455930" cy="904240"/>
          </a:xfrm>
          <a:custGeom>
            <a:avLst/>
            <a:gdLst/>
            <a:ahLst/>
            <a:cxnLst/>
            <a:rect l="l" t="t" r="r" b="b"/>
            <a:pathLst>
              <a:path w="455929" h="904239">
                <a:moveTo>
                  <a:pt x="0" y="903731"/>
                </a:moveTo>
                <a:lnTo>
                  <a:pt x="455675" y="903731"/>
                </a:lnTo>
                <a:lnTo>
                  <a:pt x="455675" y="0"/>
                </a:lnTo>
                <a:lnTo>
                  <a:pt x="0" y="0"/>
                </a:lnTo>
                <a:lnTo>
                  <a:pt x="0" y="9037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88592" y="2144267"/>
            <a:ext cx="2133600" cy="615950"/>
          </a:xfrm>
          <a:custGeom>
            <a:avLst/>
            <a:gdLst/>
            <a:ahLst/>
            <a:cxnLst/>
            <a:rect l="l" t="t" r="r" b="b"/>
            <a:pathLst>
              <a:path w="2133600" h="615950">
                <a:moveTo>
                  <a:pt x="0" y="615696"/>
                </a:moveTo>
                <a:lnTo>
                  <a:pt x="2133600" y="615696"/>
                </a:lnTo>
                <a:lnTo>
                  <a:pt x="2133600" y="0"/>
                </a:lnTo>
                <a:lnTo>
                  <a:pt x="0" y="0"/>
                </a:lnTo>
                <a:lnTo>
                  <a:pt x="0" y="615696"/>
                </a:lnTo>
                <a:close/>
              </a:path>
            </a:pathLst>
          </a:custGeom>
          <a:solidFill>
            <a:srgbClr val="F3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34310" y="2326816"/>
            <a:ext cx="104394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盒子模型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01567" y="1997964"/>
            <a:ext cx="906780" cy="905510"/>
          </a:xfrm>
          <a:custGeom>
            <a:avLst/>
            <a:gdLst/>
            <a:ahLst/>
            <a:cxnLst/>
            <a:rect l="l" t="t" r="r" b="b"/>
            <a:pathLst>
              <a:path w="906779" h="905510">
                <a:moveTo>
                  <a:pt x="494919" y="0"/>
                </a:moveTo>
                <a:lnTo>
                  <a:pt x="0" y="0"/>
                </a:lnTo>
                <a:lnTo>
                  <a:pt x="411861" y="452627"/>
                </a:lnTo>
                <a:lnTo>
                  <a:pt x="0" y="905256"/>
                </a:lnTo>
                <a:lnTo>
                  <a:pt x="494919" y="905256"/>
                </a:lnTo>
                <a:lnTo>
                  <a:pt x="906780" y="452627"/>
                </a:lnTo>
                <a:lnTo>
                  <a:pt x="494919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01567" y="4963667"/>
            <a:ext cx="455930" cy="905510"/>
          </a:xfrm>
          <a:custGeom>
            <a:avLst/>
            <a:gdLst/>
            <a:ahLst/>
            <a:cxnLst/>
            <a:rect l="l" t="t" r="r" b="b"/>
            <a:pathLst>
              <a:path w="455929" h="905510">
                <a:moveTo>
                  <a:pt x="0" y="905255"/>
                </a:moveTo>
                <a:lnTo>
                  <a:pt x="455675" y="905255"/>
                </a:lnTo>
                <a:lnTo>
                  <a:pt x="455675" y="0"/>
                </a:lnTo>
                <a:lnTo>
                  <a:pt x="0" y="0"/>
                </a:lnTo>
                <a:lnTo>
                  <a:pt x="0" y="905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88592" y="5108447"/>
            <a:ext cx="2133600" cy="615950"/>
          </a:xfrm>
          <a:custGeom>
            <a:avLst/>
            <a:gdLst/>
            <a:ahLst/>
            <a:cxnLst/>
            <a:rect l="l" t="t" r="r" b="b"/>
            <a:pathLst>
              <a:path w="2133600" h="615950">
                <a:moveTo>
                  <a:pt x="0" y="615695"/>
                </a:moveTo>
                <a:lnTo>
                  <a:pt x="2133600" y="615695"/>
                </a:lnTo>
                <a:lnTo>
                  <a:pt x="2133600" y="0"/>
                </a:lnTo>
                <a:lnTo>
                  <a:pt x="0" y="0"/>
                </a:lnTo>
                <a:lnTo>
                  <a:pt x="0" y="615695"/>
                </a:lnTo>
                <a:close/>
              </a:path>
            </a:pathLst>
          </a:custGeom>
          <a:solidFill>
            <a:srgbClr val="F3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054479" y="5292520"/>
            <a:ext cx="14033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bo</a:t>
            </a:r>
            <a:r>
              <a:rPr sz="2000" b="1" spc="-1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0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de</a:t>
            </a:r>
            <a:r>
              <a:rPr sz="2000" b="1" spc="-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0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属性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01567" y="4962144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94157" y="0"/>
                </a:moveTo>
                <a:lnTo>
                  <a:pt x="0" y="0"/>
                </a:lnTo>
                <a:lnTo>
                  <a:pt x="412623" y="453389"/>
                </a:lnTo>
                <a:lnTo>
                  <a:pt x="0" y="906779"/>
                </a:lnTo>
                <a:lnTo>
                  <a:pt x="494157" y="906779"/>
                </a:lnTo>
                <a:lnTo>
                  <a:pt x="906780" y="453389"/>
                </a:lnTo>
                <a:lnTo>
                  <a:pt x="494157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01567" y="3482340"/>
            <a:ext cx="455930" cy="905510"/>
          </a:xfrm>
          <a:custGeom>
            <a:avLst/>
            <a:gdLst/>
            <a:ahLst/>
            <a:cxnLst/>
            <a:rect l="l" t="t" r="r" b="b"/>
            <a:pathLst>
              <a:path w="455929" h="905510">
                <a:moveTo>
                  <a:pt x="0" y="905256"/>
                </a:moveTo>
                <a:lnTo>
                  <a:pt x="455675" y="905256"/>
                </a:lnTo>
                <a:lnTo>
                  <a:pt x="455675" y="0"/>
                </a:lnTo>
                <a:lnTo>
                  <a:pt x="0" y="0"/>
                </a:lnTo>
                <a:lnTo>
                  <a:pt x="0" y="9052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88592" y="3627120"/>
            <a:ext cx="2133600" cy="615950"/>
          </a:xfrm>
          <a:custGeom>
            <a:avLst/>
            <a:gdLst/>
            <a:ahLst/>
            <a:cxnLst/>
            <a:rect l="l" t="t" r="r" b="b"/>
            <a:pathLst>
              <a:path w="2133600" h="615950">
                <a:moveTo>
                  <a:pt x="0" y="615695"/>
                </a:moveTo>
                <a:lnTo>
                  <a:pt x="2133600" y="615695"/>
                </a:lnTo>
                <a:lnTo>
                  <a:pt x="2133600" y="0"/>
                </a:lnTo>
                <a:lnTo>
                  <a:pt x="0" y="0"/>
                </a:lnTo>
                <a:lnTo>
                  <a:pt x="0" y="615695"/>
                </a:lnTo>
                <a:close/>
              </a:path>
            </a:pathLst>
          </a:custGeom>
          <a:solidFill>
            <a:srgbClr val="F3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20367" y="3810303"/>
            <a:ext cx="16713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000" b="1" spc="-2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20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000" b="1" spc="4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000" b="1" spc="1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f</a:t>
            </a:r>
            <a:r>
              <a:rPr sz="20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lo</a:t>
            </a:r>
            <a:r>
              <a:rPr sz="2000" b="1" spc="-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0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属性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01567" y="3480815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94157" y="0"/>
                </a:moveTo>
                <a:lnTo>
                  <a:pt x="0" y="0"/>
                </a:lnTo>
                <a:lnTo>
                  <a:pt x="412623" y="453390"/>
                </a:lnTo>
                <a:lnTo>
                  <a:pt x="0" y="906780"/>
                </a:lnTo>
                <a:lnTo>
                  <a:pt x="494157" y="906780"/>
                </a:lnTo>
                <a:lnTo>
                  <a:pt x="906780" y="453390"/>
                </a:lnTo>
                <a:lnTo>
                  <a:pt x="494157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709159" y="3179064"/>
            <a:ext cx="1963420" cy="46228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56642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hidden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09159" y="3750564"/>
            <a:ext cx="1963420" cy="462280"/>
          </a:xfrm>
          <a:prstGeom prst="rect">
            <a:avLst/>
          </a:prstGeom>
          <a:solidFill>
            <a:srgbClr val="92D2D4"/>
          </a:solidFill>
        </p:spPr>
        <p:txBody>
          <a:bodyPr vert="horz" wrap="square" lIns="0" tIns="0" rIns="0" bIns="0" rtlCol="0">
            <a:spAutoFit/>
          </a:bodyPr>
          <a:lstStyle/>
          <a:p>
            <a:pPr marL="641350">
              <a:lnSpc>
                <a:spcPct val="100000"/>
              </a:lnSpc>
            </a:pP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sc</a:t>
            </a:r>
            <a:r>
              <a:rPr sz="24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oll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09159" y="4322064"/>
            <a:ext cx="1963420" cy="46228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auto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3461385" cy="601980"/>
          </a:xfrm>
          <a:custGeom>
            <a:avLst/>
            <a:gdLst/>
            <a:ahLst/>
            <a:cxnLst/>
            <a:rect l="l" t="t" r="r" b="b"/>
            <a:pathLst>
              <a:path w="3461385" h="601980">
                <a:moveTo>
                  <a:pt x="2981706" y="0"/>
                </a:moveTo>
                <a:lnTo>
                  <a:pt x="0" y="0"/>
                </a:lnTo>
                <a:lnTo>
                  <a:pt x="479298" y="601979"/>
                </a:lnTo>
                <a:lnTo>
                  <a:pt x="3461004" y="601979"/>
                </a:lnTo>
                <a:lnTo>
                  <a:pt x="2981706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2471420" cy="0"/>
          </a:xfrm>
          <a:custGeom>
            <a:avLst/>
            <a:gdLst/>
            <a:ahLst/>
            <a:cxnLst/>
            <a:rect l="l" t="t" r="r" b="b"/>
            <a:pathLst>
              <a:path w="2471420">
                <a:moveTo>
                  <a:pt x="0" y="0"/>
                </a:moveTo>
                <a:lnTo>
                  <a:pt x="2471420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spc="10" dirty="0">
                <a:latin typeface="Malgun Gothic" panose="020B0503020000020004" charset="-127"/>
                <a:cs typeface="Malgun Gothic" panose="020B0503020000020004" charset="-127"/>
              </a:rPr>
              <a:t>盒子模型</a:t>
            </a:r>
            <a:endParaRPr b="1" spc="10" dirty="0">
              <a:latin typeface="Malgun Gothic" panose="020B0503020000020004" charset="-127"/>
              <a:cs typeface="Malgun Gothic" panose="020B0503020000020004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25751" y="2182367"/>
            <a:ext cx="5975985" cy="4127500"/>
          </a:xfrm>
          <a:custGeom>
            <a:avLst/>
            <a:gdLst/>
            <a:ahLst/>
            <a:cxnLst/>
            <a:rect l="l" t="t" r="r" b="b"/>
            <a:pathLst>
              <a:path w="5975984" h="4127500">
                <a:moveTo>
                  <a:pt x="0" y="4126991"/>
                </a:moveTo>
                <a:lnTo>
                  <a:pt x="5975604" y="4126991"/>
                </a:lnTo>
                <a:lnTo>
                  <a:pt x="5975604" y="0"/>
                </a:lnTo>
                <a:lnTo>
                  <a:pt x="0" y="0"/>
                </a:lnTo>
                <a:lnTo>
                  <a:pt x="0" y="4126991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04288" y="2182367"/>
            <a:ext cx="5018532" cy="41269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064766" y="1770245"/>
            <a:ext cx="55803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页面上</a:t>
            </a:r>
            <a:r>
              <a:rPr sz="1800" spc="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区域、图片、导航、列表、段落，都可以是盒子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2819400" cy="601980"/>
          </a:xfrm>
          <a:custGeom>
            <a:avLst/>
            <a:gdLst/>
            <a:ahLst/>
            <a:cxnLst/>
            <a:rect l="l" t="t" r="r" b="b"/>
            <a:pathLst>
              <a:path w="2819400" h="601980">
                <a:moveTo>
                  <a:pt x="2340102" y="0"/>
                </a:moveTo>
                <a:lnTo>
                  <a:pt x="0" y="0"/>
                </a:lnTo>
                <a:lnTo>
                  <a:pt x="479298" y="601979"/>
                </a:lnTo>
                <a:lnTo>
                  <a:pt x="2819400" y="601979"/>
                </a:lnTo>
                <a:lnTo>
                  <a:pt x="2340102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1962150" cy="0"/>
          </a:xfrm>
          <a:custGeom>
            <a:avLst/>
            <a:gdLst/>
            <a:ahLst/>
            <a:cxnLst/>
            <a:rect l="l" t="t" r="r" b="b"/>
            <a:pathLst>
              <a:path w="1962150">
                <a:moveTo>
                  <a:pt x="0" y="0"/>
                </a:moveTo>
                <a:lnTo>
                  <a:pt x="1961769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223007" y="1036836"/>
            <a:ext cx="839469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F4E79"/>
                </a:solidFill>
                <a:latin typeface="Arial Unicode MS" panose="020B0604020202020204" charset="-122"/>
                <a:cs typeface="Arial Unicode MS" panose="020B0604020202020204" charset="-122"/>
              </a:rPr>
              <a:t>内容</a:t>
            </a:r>
            <a:endParaRPr sz="320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09159" y="1956816"/>
            <a:ext cx="1963420" cy="46228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概念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9159" y="2528316"/>
            <a:ext cx="1963420" cy="462280"/>
          </a:xfrm>
          <a:prstGeom prst="rect">
            <a:avLst/>
          </a:prstGeom>
          <a:solidFill>
            <a:srgbClr val="92D2D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组成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01567" y="1999488"/>
            <a:ext cx="455930" cy="904240"/>
          </a:xfrm>
          <a:custGeom>
            <a:avLst/>
            <a:gdLst/>
            <a:ahLst/>
            <a:cxnLst/>
            <a:rect l="l" t="t" r="r" b="b"/>
            <a:pathLst>
              <a:path w="455929" h="904239">
                <a:moveTo>
                  <a:pt x="0" y="903731"/>
                </a:moveTo>
                <a:lnTo>
                  <a:pt x="455675" y="903731"/>
                </a:lnTo>
                <a:lnTo>
                  <a:pt x="455675" y="0"/>
                </a:lnTo>
                <a:lnTo>
                  <a:pt x="0" y="0"/>
                </a:lnTo>
                <a:lnTo>
                  <a:pt x="0" y="90373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88592" y="2144267"/>
            <a:ext cx="2133600" cy="615950"/>
          </a:xfrm>
          <a:custGeom>
            <a:avLst/>
            <a:gdLst/>
            <a:ahLst/>
            <a:cxnLst/>
            <a:rect l="l" t="t" r="r" b="b"/>
            <a:pathLst>
              <a:path w="2133600" h="615950">
                <a:moveTo>
                  <a:pt x="0" y="615696"/>
                </a:moveTo>
                <a:lnTo>
                  <a:pt x="2133600" y="615696"/>
                </a:lnTo>
                <a:lnTo>
                  <a:pt x="2133600" y="0"/>
                </a:lnTo>
                <a:lnTo>
                  <a:pt x="0" y="0"/>
                </a:lnTo>
                <a:lnTo>
                  <a:pt x="0" y="615696"/>
                </a:lnTo>
                <a:close/>
              </a:path>
            </a:pathLst>
          </a:custGeom>
          <a:solidFill>
            <a:srgbClr val="F3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34310" y="2326816"/>
            <a:ext cx="104394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盒子模型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01567" y="1997964"/>
            <a:ext cx="906780" cy="905510"/>
          </a:xfrm>
          <a:custGeom>
            <a:avLst/>
            <a:gdLst/>
            <a:ahLst/>
            <a:cxnLst/>
            <a:rect l="l" t="t" r="r" b="b"/>
            <a:pathLst>
              <a:path w="906779" h="905510">
                <a:moveTo>
                  <a:pt x="494919" y="0"/>
                </a:moveTo>
                <a:lnTo>
                  <a:pt x="0" y="0"/>
                </a:lnTo>
                <a:lnTo>
                  <a:pt x="411861" y="452627"/>
                </a:lnTo>
                <a:lnTo>
                  <a:pt x="0" y="905256"/>
                </a:lnTo>
                <a:lnTo>
                  <a:pt x="494919" y="905256"/>
                </a:lnTo>
                <a:lnTo>
                  <a:pt x="906780" y="452627"/>
                </a:lnTo>
                <a:lnTo>
                  <a:pt x="494919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01567" y="4963667"/>
            <a:ext cx="455930" cy="905510"/>
          </a:xfrm>
          <a:custGeom>
            <a:avLst/>
            <a:gdLst/>
            <a:ahLst/>
            <a:cxnLst/>
            <a:rect l="l" t="t" r="r" b="b"/>
            <a:pathLst>
              <a:path w="455929" h="905510">
                <a:moveTo>
                  <a:pt x="0" y="905255"/>
                </a:moveTo>
                <a:lnTo>
                  <a:pt x="455675" y="905255"/>
                </a:lnTo>
                <a:lnTo>
                  <a:pt x="455675" y="0"/>
                </a:lnTo>
                <a:lnTo>
                  <a:pt x="0" y="0"/>
                </a:lnTo>
                <a:lnTo>
                  <a:pt x="0" y="90525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88592" y="5108447"/>
            <a:ext cx="2133600" cy="615950"/>
          </a:xfrm>
          <a:custGeom>
            <a:avLst/>
            <a:gdLst/>
            <a:ahLst/>
            <a:cxnLst/>
            <a:rect l="l" t="t" r="r" b="b"/>
            <a:pathLst>
              <a:path w="2133600" h="615950">
                <a:moveTo>
                  <a:pt x="0" y="615695"/>
                </a:moveTo>
                <a:lnTo>
                  <a:pt x="2133600" y="615695"/>
                </a:lnTo>
                <a:lnTo>
                  <a:pt x="2133600" y="0"/>
                </a:lnTo>
                <a:lnTo>
                  <a:pt x="0" y="0"/>
                </a:lnTo>
                <a:lnTo>
                  <a:pt x="0" y="615695"/>
                </a:lnTo>
                <a:close/>
              </a:path>
            </a:pathLst>
          </a:custGeom>
          <a:solidFill>
            <a:srgbClr val="F3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054479" y="5292520"/>
            <a:ext cx="140335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bo</a:t>
            </a:r>
            <a:r>
              <a:rPr sz="2000" b="1" spc="-1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0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de</a:t>
            </a:r>
            <a:r>
              <a:rPr sz="2000" b="1" spc="-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0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属性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01567" y="4962144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94157" y="0"/>
                </a:moveTo>
                <a:lnTo>
                  <a:pt x="0" y="0"/>
                </a:lnTo>
                <a:lnTo>
                  <a:pt x="412623" y="453389"/>
                </a:lnTo>
                <a:lnTo>
                  <a:pt x="0" y="906779"/>
                </a:lnTo>
                <a:lnTo>
                  <a:pt x="494157" y="906779"/>
                </a:lnTo>
                <a:lnTo>
                  <a:pt x="906780" y="453389"/>
                </a:lnTo>
                <a:lnTo>
                  <a:pt x="494157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01567" y="3482340"/>
            <a:ext cx="455930" cy="905510"/>
          </a:xfrm>
          <a:custGeom>
            <a:avLst/>
            <a:gdLst/>
            <a:ahLst/>
            <a:cxnLst/>
            <a:rect l="l" t="t" r="r" b="b"/>
            <a:pathLst>
              <a:path w="455929" h="905510">
                <a:moveTo>
                  <a:pt x="0" y="905256"/>
                </a:moveTo>
                <a:lnTo>
                  <a:pt x="455675" y="905256"/>
                </a:lnTo>
                <a:lnTo>
                  <a:pt x="455675" y="0"/>
                </a:lnTo>
                <a:lnTo>
                  <a:pt x="0" y="0"/>
                </a:lnTo>
                <a:lnTo>
                  <a:pt x="0" y="90525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88592" y="3627120"/>
            <a:ext cx="2133600" cy="615950"/>
          </a:xfrm>
          <a:custGeom>
            <a:avLst/>
            <a:gdLst/>
            <a:ahLst/>
            <a:cxnLst/>
            <a:rect l="l" t="t" r="r" b="b"/>
            <a:pathLst>
              <a:path w="2133600" h="615950">
                <a:moveTo>
                  <a:pt x="0" y="615695"/>
                </a:moveTo>
                <a:lnTo>
                  <a:pt x="2133600" y="615695"/>
                </a:lnTo>
                <a:lnTo>
                  <a:pt x="2133600" y="0"/>
                </a:lnTo>
                <a:lnTo>
                  <a:pt x="0" y="0"/>
                </a:lnTo>
                <a:lnTo>
                  <a:pt x="0" y="615695"/>
                </a:lnTo>
                <a:close/>
              </a:path>
            </a:pathLst>
          </a:custGeom>
          <a:solidFill>
            <a:srgbClr val="F3EE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20367" y="3810303"/>
            <a:ext cx="167132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000" b="1" spc="-2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20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000" b="1" spc="4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000" b="1" spc="1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f</a:t>
            </a:r>
            <a:r>
              <a:rPr sz="20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lo</a:t>
            </a:r>
            <a:r>
              <a:rPr sz="2000" b="1" spc="-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0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属性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01567" y="3480815"/>
            <a:ext cx="906780" cy="906780"/>
          </a:xfrm>
          <a:custGeom>
            <a:avLst/>
            <a:gdLst/>
            <a:ahLst/>
            <a:cxnLst/>
            <a:rect l="l" t="t" r="r" b="b"/>
            <a:pathLst>
              <a:path w="906779" h="906779">
                <a:moveTo>
                  <a:pt x="494157" y="0"/>
                </a:moveTo>
                <a:lnTo>
                  <a:pt x="0" y="0"/>
                </a:lnTo>
                <a:lnTo>
                  <a:pt x="412623" y="453390"/>
                </a:lnTo>
                <a:lnTo>
                  <a:pt x="0" y="906780"/>
                </a:lnTo>
                <a:lnTo>
                  <a:pt x="494157" y="906780"/>
                </a:lnTo>
                <a:lnTo>
                  <a:pt x="906780" y="453390"/>
                </a:lnTo>
                <a:lnTo>
                  <a:pt x="494157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709159" y="3179064"/>
            <a:ext cx="1963420" cy="46228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56642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hidden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09159" y="3750564"/>
            <a:ext cx="1963420" cy="462280"/>
          </a:xfrm>
          <a:prstGeom prst="rect">
            <a:avLst/>
          </a:prstGeom>
          <a:solidFill>
            <a:srgbClr val="92D2D4"/>
          </a:solidFill>
        </p:spPr>
        <p:txBody>
          <a:bodyPr vert="horz" wrap="square" lIns="0" tIns="0" rIns="0" bIns="0" rtlCol="0">
            <a:spAutoFit/>
          </a:bodyPr>
          <a:lstStyle/>
          <a:p>
            <a:pPr marL="641350">
              <a:lnSpc>
                <a:spcPct val="100000"/>
              </a:lnSpc>
            </a:pP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sc</a:t>
            </a:r>
            <a:r>
              <a:rPr sz="24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oll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09159" y="4322064"/>
            <a:ext cx="1963420" cy="46228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auto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3461385" cy="601980"/>
          </a:xfrm>
          <a:custGeom>
            <a:avLst/>
            <a:gdLst/>
            <a:ahLst/>
            <a:cxnLst/>
            <a:rect l="l" t="t" r="r" b="b"/>
            <a:pathLst>
              <a:path w="3461385" h="601980">
                <a:moveTo>
                  <a:pt x="2981706" y="0"/>
                </a:moveTo>
                <a:lnTo>
                  <a:pt x="0" y="0"/>
                </a:lnTo>
                <a:lnTo>
                  <a:pt x="479298" y="601979"/>
                </a:lnTo>
                <a:lnTo>
                  <a:pt x="3461004" y="601979"/>
                </a:lnTo>
                <a:lnTo>
                  <a:pt x="2981706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2471420" cy="0"/>
          </a:xfrm>
          <a:custGeom>
            <a:avLst/>
            <a:gdLst/>
            <a:ahLst/>
            <a:cxnLst/>
            <a:rect l="l" t="t" r="r" b="b"/>
            <a:pathLst>
              <a:path w="2471420">
                <a:moveTo>
                  <a:pt x="0" y="0"/>
                </a:moveTo>
                <a:lnTo>
                  <a:pt x="2471420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 panose="020B0604020202020204" charset="-122"/>
                <a:cs typeface="Arial Unicode MS" panose="020B0604020202020204" charset="-122"/>
              </a:rPr>
              <a:t>盒子模型</a:t>
            </a:r>
            <a:endParaRPr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42238" y="2108249"/>
            <a:ext cx="714311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页面中的</a:t>
            </a:r>
            <a:r>
              <a:rPr sz="20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所有元素</a:t>
            </a:r>
            <a:r>
              <a:rPr sz="20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都可</a:t>
            </a:r>
            <a:r>
              <a:rPr sz="2000" spc="-1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20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看成</a:t>
            </a:r>
            <a:r>
              <a:rPr sz="2000" spc="-1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20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个盒</a:t>
            </a:r>
            <a:r>
              <a:rPr sz="2000" spc="-1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子</a:t>
            </a:r>
            <a:r>
              <a:rPr sz="20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，占</a:t>
            </a:r>
            <a:r>
              <a:rPr sz="2000" spc="-1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据</a:t>
            </a:r>
            <a:r>
              <a:rPr sz="20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着一</a:t>
            </a:r>
            <a:r>
              <a:rPr sz="2000" spc="-1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定</a:t>
            </a:r>
            <a:r>
              <a:rPr sz="20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的页</a:t>
            </a:r>
            <a:r>
              <a:rPr sz="2000" spc="-1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面</a:t>
            </a:r>
            <a:r>
              <a:rPr sz="20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空间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6971" y="2927604"/>
            <a:ext cx="2249805" cy="2185670"/>
          </a:xfrm>
          <a:custGeom>
            <a:avLst/>
            <a:gdLst/>
            <a:ahLst/>
            <a:cxnLst/>
            <a:rect l="l" t="t" r="r" b="b"/>
            <a:pathLst>
              <a:path w="2249804" h="2185670">
                <a:moveTo>
                  <a:pt x="0" y="2185416"/>
                </a:moveTo>
                <a:lnTo>
                  <a:pt x="2249424" y="2185416"/>
                </a:lnTo>
                <a:lnTo>
                  <a:pt x="2249424" y="0"/>
                </a:lnTo>
                <a:lnTo>
                  <a:pt x="0" y="0"/>
                </a:lnTo>
                <a:lnTo>
                  <a:pt x="0" y="2185416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66971" y="2927604"/>
            <a:ext cx="2249805" cy="2185670"/>
          </a:xfrm>
          <a:custGeom>
            <a:avLst/>
            <a:gdLst/>
            <a:ahLst/>
            <a:cxnLst/>
            <a:rect l="l" t="t" r="r" b="b"/>
            <a:pathLst>
              <a:path w="2249804" h="2185670">
                <a:moveTo>
                  <a:pt x="0" y="2185416"/>
                </a:moveTo>
                <a:lnTo>
                  <a:pt x="2249424" y="2185416"/>
                </a:lnTo>
                <a:lnTo>
                  <a:pt x="2249424" y="0"/>
                </a:lnTo>
                <a:lnTo>
                  <a:pt x="0" y="0"/>
                </a:lnTo>
                <a:lnTo>
                  <a:pt x="0" y="2185416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30571" y="2953669"/>
            <a:ext cx="5257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gin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8908" y="5574791"/>
            <a:ext cx="1811020" cy="40132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165735">
              <a:lnSpc>
                <a:spcPct val="100000"/>
              </a:lnSpc>
            </a:pPr>
            <a:r>
              <a:rPr sz="20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gi</a:t>
            </a:r>
            <a:r>
              <a:rPr sz="20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外边距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8911" y="3217164"/>
            <a:ext cx="1687195" cy="1663064"/>
          </a:xfrm>
          <a:prstGeom prst="rect">
            <a:avLst/>
          </a:prstGeom>
          <a:solidFill>
            <a:srgbClr val="9DC3E6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4605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bor</a:t>
            </a:r>
            <a:r>
              <a:rPr sz="1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er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68908" y="4649723"/>
            <a:ext cx="1811020" cy="399415"/>
          </a:xfrm>
          <a:custGeom>
            <a:avLst/>
            <a:gdLst/>
            <a:ahLst/>
            <a:cxnLst/>
            <a:rect l="l" t="t" r="r" b="b"/>
            <a:pathLst>
              <a:path w="1811020" h="399414">
                <a:moveTo>
                  <a:pt x="0" y="399288"/>
                </a:moveTo>
                <a:lnTo>
                  <a:pt x="1810512" y="399288"/>
                </a:lnTo>
                <a:lnTo>
                  <a:pt x="1810512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73200" y="4722431"/>
            <a:ext cx="120078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边框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28588" y="2927604"/>
            <a:ext cx="2251075" cy="2185670"/>
          </a:xfrm>
          <a:custGeom>
            <a:avLst/>
            <a:gdLst/>
            <a:ahLst/>
            <a:cxnLst/>
            <a:rect l="l" t="t" r="r" b="b"/>
            <a:pathLst>
              <a:path w="2251075" h="2185670">
                <a:moveTo>
                  <a:pt x="0" y="2185416"/>
                </a:moveTo>
                <a:lnTo>
                  <a:pt x="2250948" y="2185416"/>
                </a:lnTo>
                <a:lnTo>
                  <a:pt x="2250948" y="0"/>
                </a:lnTo>
                <a:lnTo>
                  <a:pt x="0" y="0"/>
                </a:lnTo>
                <a:lnTo>
                  <a:pt x="0" y="2185416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28588" y="2927604"/>
            <a:ext cx="2251075" cy="2185670"/>
          </a:xfrm>
          <a:custGeom>
            <a:avLst/>
            <a:gdLst/>
            <a:ahLst/>
            <a:cxnLst/>
            <a:rect l="l" t="t" r="r" b="b"/>
            <a:pathLst>
              <a:path w="2251075" h="2185670">
                <a:moveTo>
                  <a:pt x="0" y="2185416"/>
                </a:moveTo>
                <a:lnTo>
                  <a:pt x="2250948" y="2185416"/>
                </a:lnTo>
                <a:lnTo>
                  <a:pt x="2250948" y="0"/>
                </a:lnTo>
                <a:lnTo>
                  <a:pt x="0" y="0"/>
                </a:lnTo>
                <a:lnTo>
                  <a:pt x="0" y="2185416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063740" y="3820667"/>
            <a:ext cx="571500" cy="568960"/>
          </a:xfrm>
          <a:prstGeom prst="rect">
            <a:avLst/>
          </a:prstGeom>
          <a:solidFill>
            <a:srgbClr val="1F4E79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nte</a:t>
            </a:r>
            <a:r>
              <a:rPr sz="1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16852" y="3549396"/>
            <a:ext cx="1074420" cy="1057910"/>
          </a:xfrm>
          <a:prstGeom prst="rect">
            <a:avLst/>
          </a:prstGeom>
          <a:solidFill>
            <a:srgbClr val="2D75B6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</a:t>
            </a:r>
            <a:r>
              <a:rPr sz="1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ding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12052" y="3217164"/>
            <a:ext cx="1685925" cy="1663064"/>
          </a:xfrm>
          <a:prstGeom prst="rect">
            <a:avLst/>
          </a:prstGeom>
          <a:solidFill>
            <a:srgbClr val="9DC3E6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3970" algn="ctr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bor</a:t>
            </a:r>
            <a:r>
              <a:rPr sz="1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er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93457" y="2953669"/>
            <a:ext cx="52578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gin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55235" y="3549396"/>
            <a:ext cx="1073150" cy="1057910"/>
          </a:xfrm>
          <a:prstGeom prst="rect">
            <a:avLst/>
          </a:prstGeom>
          <a:solidFill>
            <a:srgbClr val="2D75B6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273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</a:t>
            </a:r>
            <a:r>
              <a:rPr sz="1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ding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8908" y="5113020"/>
            <a:ext cx="1811020" cy="399415"/>
          </a:xfrm>
          <a:prstGeom prst="rect">
            <a:avLst/>
          </a:prstGeom>
          <a:solidFill>
            <a:srgbClr val="92D2D4"/>
          </a:solidFill>
        </p:spPr>
        <p:txBody>
          <a:bodyPr vert="horz" wrap="square" lIns="0" tIns="0" rIns="0" bIns="0" rtlCol="0">
            <a:spAutoFit/>
          </a:bodyPr>
          <a:lstStyle/>
          <a:p>
            <a:pPr marL="112395">
              <a:lnSpc>
                <a:spcPct val="100000"/>
              </a:lnSpc>
            </a:pP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pa</a:t>
            </a:r>
            <a:r>
              <a:rPr sz="20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ding</a:t>
            </a:r>
            <a:r>
              <a:rPr sz="20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内边距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00600" y="3820667"/>
            <a:ext cx="573405" cy="568960"/>
          </a:xfrm>
          <a:prstGeom prst="rect">
            <a:avLst/>
          </a:prstGeom>
          <a:solidFill>
            <a:srgbClr val="1F4E79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nte</a:t>
            </a:r>
            <a:r>
              <a:rPr sz="1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7196" y="3739896"/>
            <a:ext cx="1811020" cy="399415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33274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heig</a:t>
            </a:r>
            <a:r>
              <a:rPr sz="20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高度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68908" y="3108959"/>
            <a:ext cx="1811020" cy="399415"/>
          </a:xfrm>
          <a:custGeom>
            <a:avLst/>
            <a:gdLst/>
            <a:ahLst/>
            <a:cxnLst/>
            <a:rect l="l" t="t" r="r" b="b"/>
            <a:pathLst>
              <a:path w="1811020" h="399414">
                <a:moveTo>
                  <a:pt x="0" y="399288"/>
                </a:moveTo>
                <a:lnTo>
                  <a:pt x="1810512" y="399288"/>
                </a:lnTo>
                <a:lnTo>
                  <a:pt x="1810512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432052" y="3105077"/>
            <a:ext cx="128460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20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2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内容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64336" y="4218432"/>
            <a:ext cx="1811020" cy="399415"/>
          </a:xfrm>
          <a:custGeom>
            <a:avLst/>
            <a:gdLst/>
            <a:ahLst/>
            <a:cxnLst/>
            <a:rect l="l" t="t" r="r" b="b"/>
            <a:pathLst>
              <a:path w="1811020" h="399414">
                <a:moveTo>
                  <a:pt x="0" y="399288"/>
                </a:moveTo>
                <a:lnTo>
                  <a:pt x="1810512" y="399288"/>
                </a:lnTo>
                <a:lnTo>
                  <a:pt x="1810512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511300" y="4291384"/>
            <a:ext cx="111569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widt</a:t>
            </a:r>
            <a:r>
              <a:rPr sz="20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宽度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19980" y="5381272"/>
            <a:ext cx="361950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都是</a:t>
            </a:r>
            <a:r>
              <a:rPr sz="32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CS</a:t>
            </a:r>
            <a:r>
              <a:rPr sz="3200" b="1" spc="-1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3200" b="1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样式的属性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42340" y="3664585"/>
            <a:ext cx="2225040" cy="2404110"/>
          </a:xfrm>
          <a:custGeom>
            <a:avLst/>
            <a:gdLst/>
            <a:ahLst/>
            <a:cxnLst/>
            <a:rect l="l" t="t" r="r" b="b"/>
            <a:pathLst>
              <a:path w="2225040" h="2426335">
                <a:moveTo>
                  <a:pt x="0" y="35432"/>
                </a:moveTo>
                <a:lnTo>
                  <a:pt x="2859" y="21472"/>
                </a:lnTo>
                <a:lnTo>
                  <a:pt x="10646" y="10122"/>
                </a:lnTo>
                <a:lnTo>
                  <a:pt x="22171" y="2570"/>
                </a:lnTo>
                <a:lnTo>
                  <a:pt x="2189607" y="0"/>
                </a:lnTo>
                <a:lnTo>
                  <a:pt x="2203569" y="2860"/>
                </a:lnTo>
                <a:lnTo>
                  <a:pt x="2214921" y="10648"/>
                </a:lnTo>
                <a:lnTo>
                  <a:pt x="2222472" y="22173"/>
                </a:lnTo>
                <a:lnTo>
                  <a:pt x="2225040" y="2390762"/>
                </a:lnTo>
                <a:lnTo>
                  <a:pt x="2222180" y="2404729"/>
                </a:lnTo>
                <a:lnTo>
                  <a:pt x="2214394" y="2416084"/>
                </a:lnTo>
                <a:lnTo>
                  <a:pt x="2202873" y="2423637"/>
                </a:lnTo>
                <a:lnTo>
                  <a:pt x="35445" y="2426208"/>
                </a:lnTo>
                <a:lnTo>
                  <a:pt x="21480" y="2423349"/>
                </a:lnTo>
                <a:lnTo>
                  <a:pt x="10127" y="2415564"/>
                </a:lnTo>
                <a:lnTo>
                  <a:pt x="2573" y="2404043"/>
                </a:lnTo>
                <a:lnTo>
                  <a:pt x="0" y="35432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58654" y="4527564"/>
            <a:ext cx="1009650" cy="865505"/>
          </a:xfrm>
          <a:custGeom>
            <a:avLst/>
            <a:gdLst/>
            <a:ahLst/>
            <a:cxnLst/>
            <a:rect l="l" t="t" r="r" b="b"/>
            <a:pathLst>
              <a:path w="1009650" h="865504">
                <a:moveTo>
                  <a:pt x="31618" y="0"/>
                </a:moveTo>
                <a:lnTo>
                  <a:pt x="19037" y="4596"/>
                </a:lnTo>
                <a:lnTo>
                  <a:pt x="8980" y="13411"/>
                </a:lnTo>
                <a:lnTo>
                  <a:pt x="2338" y="25808"/>
                </a:lnTo>
                <a:lnTo>
                  <a:pt x="0" y="41152"/>
                </a:lnTo>
                <a:lnTo>
                  <a:pt x="3889" y="54730"/>
                </a:lnTo>
                <a:lnTo>
                  <a:pt x="12187" y="65689"/>
                </a:lnTo>
                <a:lnTo>
                  <a:pt x="23875" y="73010"/>
                </a:lnTo>
                <a:lnTo>
                  <a:pt x="37935" y="75677"/>
                </a:lnTo>
                <a:lnTo>
                  <a:pt x="47877" y="74336"/>
                </a:lnTo>
                <a:lnTo>
                  <a:pt x="59083" y="68830"/>
                </a:lnTo>
                <a:lnTo>
                  <a:pt x="67863" y="59302"/>
                </a:lnTo>
                <a:lnTo>
                  <a:pt x="72191" y="49007"/>
                </a:lnTo>
                <a:lnTo>
                  <a:pt x="31585" y="49007"/>
                </a:lnTo>
                <a:lnTo>
                  <a:pt x="26505" y="43927"/>
                </a:lnTo>
                <a:lnTo>
                  <a:pt x="26505" y="31227"/>
                </a:lnTo>
                <a:lnTo>
                  <a:pt x="31585" y="26147"/>
                </a:lnTo>
                <a:lnTo>
                  <a:pt x="73779" y="26147"/>
                </a:lnTo>
                <a:lnTo>
                  <a:pt x="69975" y="17378"/>
                </a:lnTo>
                <a:lnTo>
                  <a:pt x="60756" y="8039"/>
                </a:lnTo>
                <a:lnTo>
                  <a:pt x="47837" y="1976"/>
                </a:lnTo>
                <a:lnTo>
                  <a:pt x="31618" y="0"/>
                </a:lnTo>
                <a:close/>
              </a:path>
              <a:path w="1009650" h="865504">
                <a:moveTo>
                  <a:pt x="73779" y="26147"/>
                </a:moveTo>
                <a:lnTo>
                  <a:pt x="31585" y="26147"/>
                </a:lnTo>
                <a:lnTo>
                  <a:pt x="26505" y="31227"/>
                </a:lnTo>
                <a:lnTo>
                  <a:pt x="26505" y="43927"/>
                </a:lnTo>
                <a:lnTo>
                  <a:pt x="31585" y="49007"/>
                </a:lnTo>
                <a:lnTo>
                  <a:pt x="72191" y="49007"/>
                </a:lnTo>
                <a:lnTo>
                  <a:pt x="73455" y="46001"/>
                </a:lnTo>
                <a:lnTo>
                  <a:pt x="75095" y="29179"/>
                </a:lnTo>
                <a:lnTo>
                  <a:pt x="73779" y="26147"/>
                </a:lnTo>
                <a:close/>
              </a:path>
              <a:path w="1009650" h="865504">
                <a:moveTo>
                  <a:pt x="112865" y="26147"/>
                </a:moveTo>
                <a:lnTo>
                  <a:pt x="73779" y="26147"/>
                </a:lnTo>
                <a:lnTo>
                  <a:pt x="75095" y="29179"/>
                </a:lnTo>
                <a:lnTo>
                  <a:pt x="73455" y="46001"/>
                </a:lnTo>
                <a:lnTo>
                  <a:pt x="72191" y="49007"/>
                </a:lnTo>
                <a:lnTo>
                  <a:pt x="112865" y="49007"/>
                </a:lnTo>
                <a:lnTo>
                  <a:pt x="117945" y="43927"/>
                </a:lnTo>
                <a:lnTo>
                  <a:pt x="117945" y="31227"/>
                </a:lnTo>
                <a:lnTo>
                  <a:pt x="112865" y="26147"/>
                </a:lnTo>
                <a:close/>
              </a:path>
              <a:path w="1009650" h="865504">
                <a:moveTo>
                  <a:pt x="272885" y="26147"/>
                </a:moveTo>
                <a:lnTo>
                  <a:pt x="191605" y="26147"/>
                </a:lnTo>
                <a:lnTo>
                  <a:pt x="186525" y="31227"/>
                </a:lnTo>
                <a:lnTo>
                  <a:pt x="186525" y="43927"/>
                </a:lnTo>
                <a:lnTo>
                  <a:pt x="191605" y="49007"/>
                </a:lnTo>
                <a:lnTo>
                  <a:pt x="272885" y="49007"/>
                </a:lnTo>
                <a:lnTo>
                  <a:pt x="277965" y="43927"/>
                </a:lnTo>
                <a:lnTo>
                  <a:pt x="277965" y="31227"/>
                </a:lnTo>
                <a:lnTo>
                  <a:pt x="272885" y="26147"/>
                </a:lnTo>
                <a:close/>
              </a:path>
              <a:path w="1009650" h="865504">
                <a:moveTo>
                  <a:pt x="432905" y="26147"/>
                </a:moveTo>
                <a:lnTo>
                  <a:pt x="351625" y="26147"/>
                </a:lnTo>
                <a:lnTo>
                  <a:pt x="346545" y="31227"/>
                </a:lnTo>
                <a:lnTo>
                  <a:pt x="346545" y="43927"/>
                </a:lnTo>
                <a:lnTo>
                  <a:pt x="351625" y="49007"/>
                </a:lnTo>
                <a:lnTo>
                  <a:pt x="432905" y="49007"/>
                </a:lnTo>
                <a:lnTo>
                  <a:pt x="437985" y="43927"/>
                </a:lnTo>
                <a:lnTo>
                  <a:pt x="437985" y="31227"/>
                </a:lnTo>
                <a:lnTo>
                  <a:pt x="432905" y="26147"/>
                </a:lnTo>
                <a:close/>
              </a:path>
              <a:path w="1009650" h="865504">
                <a:moveTo>
                  <a:pt x="511137" y="39355"/>
                </a:moveTo>
                <a:lnTo>
                  <a:pt x="498437" y="39355"/>
                </a:lnTo>
                <a:lnTo>
                  <a:pt x="493357" y="44435"/>
                </a:lnTo>
                <a:lnTo>
                  <a:pt x="493357" y="125715"/>
                </a:lnTo>
                <a:lnTo>
                  <a:pt x="498437" y="130795"/>
                </a:lnTo>
                <a:lnTo>
                  <a:pt x="511137" y="130795"/>
                </a:lnTo>
                <a:lnTo>
                  <a:pt x="516217" y="125715"/>
                </a:lnTo>
                <a:lnTo>
                  <a:pt x="516217" y="44435"/>
                </a:lnTo>
                <a:lnTo>
                  <a:pt x="511137" y="39355"/>
                </a:lnTo>
                <a:close/>
              </a:path>
              <a:path w="1009650" h="865504">
                <a:moveTo>
                  <a:pt x="511137" y="199375"/>
                </a:moveTo>
                <a:lnTo>
                  <a:pt x="498437" y="199375"/>
                </a:lnTo>
                <a:lnTo>
                  <a:pt x="493357" y="204455"/>
                </a:lnTo>
                <a:lnTo>
                  <a:pt x="493357" y="285735"/>
                </a:lnTo>
                <a:lnTo>
                  <a:pt x="498437" y="290815"/>
                </a:lnTo>
                <a:lnTo>
                  <a:pt x="511137" y="290815"/>
                </a:lnTo>
                <a:lnTo>
                  <a:pt x="516217" y="285735"/>
                </a:lnTo>
                <a:lnTo>
                  <a:pt x="516217" y="204455"/>
                </a:lnTo>
                <a:lnTo>
                  <a:pt x="511137" y="199375"/>
                </a:lnTo>
                <a:close/>
              </a:path>
              <a:path w="1009650" h="865504">
                <a:moveTo>
                  <a:pt x="511137" y="359395"/>
                </a:moveTo>
                <a:lnTo>
                  <a:pt x="498437" y="359395"/>
                </a:lnTo>
                <a:lnTo>
                  <a:pt x="493357" y="364475"/>
                </a:lnTo>
                <a:lnTo>
                  <a:pt x="493357" y="445755"/>
                </a:lnTo>
                <a:lnTo>
                  <a:pt x="498437" y="450835"/>
                </a:lnTo>
                <a:lnTo>
                  <a:pt x="511137" y="450835"/>
                </a:lnTo>
                <a:lnTo>
                  <a:pt x="516217" y="445755"/>
                </a:lnTo>
                <a:lnTo>
                  <a:pt x="516217" y="364475"/>
                </a:lnTo>
                <a:lnTo>
                  <a:pt x="511137" y="359395"/>
                </a:lnTo>
                <a:close/>
              </a:path>
              <a:path w="1009650" h="865504">
                <a:moveTo>
                  <a:pt x="511137" y="519415"/>
                </a:moveTo>
                <a:lnTo>
                  <a:pt x="498437" y="519415"/>
                </a:lnTo>
                <a:lnTo>
                  <a:pt x="493357" y="524495"/>
                </a:lnTo>
                <a:lnTo>
                  <a:pt x="493357" y="605775"/>
                </a:lnTo>
                <a:lnTo>
                  <a:pt x="498437" y="610855"/>
                </a:lnTo>
                <a:lnTo>
                  <a:pt x="511137" y="610855"/>
                </a:lnTo>
                <a:lnTo>
                  <a:pt x="516217" y="605775"/>
                </a:lnTo>
                <a:lnTo>
                  <a:pt x="516217" y="524495"/>
                </a:lnTo>
                <a:lnTo>
                  <a:pt x="511137" y="519415"/>
                </a:lnTo>
                <a:close/>
              </a:path>
              <a:path w="1009650" h="865504">
                <a:moveTo>
                  <a:pt x="511137" y="679435"/>
                </a:moveTo>
                <a:lnTo>
                  <a:pt x="498437" y="679435"/>
                </a:lnTo>
                <a:lnTo>
                  <a:pt x="493357" y="684515"/>
                </a:lnTo>
                <a:lnTo>
                  <a:pt x="493357" y="765795"/>
                </a:lnTo>
                <a:lnTo>
                  <a:pt x="498437" y="770875"/>
                </a:lnTo>
                <a:lnTo>
                  <a:pt x="511137" y="770875"/>
                </a:lnTo>
                <a:lnTo>
                  <a:pt x="516217" y="765795"/>
                </a:lnTo>
                <a:lnTo>
                  <a:pt x="516217" y="684515"/>
                </a:lnTo>
                <a:lnTo>
                  <a:pt x="511137" y="679435"/>
                </a:lnTo>
                <a:close/>
              </a:path>
              <a:path w="1009650" h="865504">
                <a:moveTo>
                  <a:pt x="602831" y="816214"/>
                </a:moveTo>
                <a:lnTo>
                  <a:pt x="521678" y="816214"/>
                </a:lnTo>
                <a:lnTo>
                  <a:pt x="516598" y="821421"/>
                </a:lnTo>
                <a:lnTo>
                  <a:pt x="516598" y="833994"/>
                </a:lnTo>
                <a:lnTo>
                  <a:pt x="521678" y="839074"/>
                </a:lnTo>
                <a:lnTo>
                  <a:pt x="602831" y="839074"/>
                </a:lnTo>
                <a:lnTo>
                  <a:pt x="608038" y="833994"/>
                </a:lnTo>
                <a:lnTo>
                  <a:pt x="608038" y="821421"/>
                </a:lnTo>
                <a:lnTo>
                  <a:pt x="602831" y="816214"/>
                </a:lnTo>
                <a:close/>
              </a:path>
              <a:path w="1009650" h="865504">
                <a:moveTo>
                  <a:pt x="762851" y="816214"/>
                </a:moveTo>
                <a:lnTo>
                  <a:pt x="681698" y="816214"/>
                </a:lnTo>
                <a:lnTo>
                  <a:pt x="676618" y="821421"/>
                </a:lnTo>
                <a:lnTo>
                  <a:pt x="676618" y="833994"/>
                </a:lnTo>
                <a:lnTo>
                  <a:pt x="681698" y="839074"/>
                </a:lnTo>
                <a:lnTo>
                  <a:pt x="762851" y="839074"/>
                </a:lnTo>
                <a:lnTo>
                  <a:pt x="768058" y="833994"/>
                </a:lnTo>
                <a:lnTo>
                  <a:pt x="768058" y="821421"/>
                </a:lnTo>
                <a:lnTo>
                  <a:pt x="762851" y="816214"/>
                </a:lnTo>
                <a:close/>
              </a:path>
              <a:path w="1009650" h="865504">
                <a:moveTo>
                  <a:pt x="922871" y="816214"/>
                </a:moveTo>
                <a:lnTo>
                  <a:pt x="841718" y="816214"/>
                </a:lnTo>
                <a:lnTo>
                  <a:pt x="836638" y="821421"/>
                </a:lnTo>
                <a:lnTo>
                  <a:pt x="836638" y="833994"/>
                </a:lnTo>
                <a:lnTo>
                  <a:pt x="841718" y="839074"/>
                </a:lnTo>
                <a:lnTo>
                  <a:pt x="922871" y="839074"/>
                </a:lnTo>
                <a:lnTo>
                  <a:pt x="928078" y="833994"/>
                </a:lnTo>
                <a:lnTo>
                  <a:pt x="928078" y="821421"/>
                </a:lnTo>
                <a:lnTo>
                  <a:pt x="922871" y="816214"/>
                </a:lnTo>
                <a:close/>
              </a:path>
              <a:path w="1009650" h="865504">
                <a:moveTo>
                  <a:pt x="971639" y="789544"/>
                </a:moveTo>
                <a:lnTo>
                  <a:pt x="936119" y="819262"/>
                </a:lnTo>
                <a:lnTo>
                  <a:pt x="934477" y="836032"/>
                </a:lnTo>
                <a:lnTo>
                  <a:pt x="939594" y="847837"/>
                </a:lnTo>
                <a:lnTo>
                  <a:pt x="948811" y="857179"/>
                </a:lnTo>
                <a:lnTo>
                  <a:pt x="961728" y="863246"/>
                </a:lnTo>
                <a:lnTo>
                  <a:pt x="977942" y="865224"/>
                </a:lnTo>
                <a:lnTo>
                  <a:pt x="990528" y="860631"/>
                </a:lnTo>
                <a:lnTo>
                  <a:pt x="1000589" y="851819"/>
                </a:lnTo>
                <a:lnTo>
                  <a:pt x="1007235" y="839425"/>
                </a:lnTo>
                <a:lnTo>
                  <a:pt x="1009574" y="824089"/>
                </a:lnTo>
                <a:lnTo>
                  <a:pt x="1005685" y="810547"/>
                </a:lnTo>
                <a:lnTo>
                  <a:pt x="997387" y="799577"/>
                </a:lnTo>
                <a:lnTo>
                  <a:pt x="985699" y="792227"/>
                </a:lnTo>
                <a:lnTo>
                  <a:pt x="971639" y="789544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18541" y="5227363"/>
            <a:ext cx="418465" cy="472440"/>
          </a:xfrm>
          <a:custGeom>
            <a:avLst/>
            <a:gdLst/>
            <a:ahLst/>
            <a:cxnLst/>
            <a:rect l="l" t="t" r="r" b="b"/>
            <a:pathLst>
              <a:path w="418464" h="472439">
                <a:moveTo>
                  <a:pt x="261323" y="0"/>
                </a:moveTo>
                <a:lnTo>
                  <a:pt x="222343" y="1741"/>
                </a:lnTo>
                <a:lnTo>
                  <a:pt x="184262" y="9370"/>
                </a:lnTo>
                <a:lnTo>
                  <a:pt x="147748" y="22707"/>
                </a:lnTo>
                <a:lnTo>
                  <a:pt x="113633" y="41493"/>
                </a:lnTo>
                <a:lnTo>
                  <a:pt x="82501" y="65591"/>
                </a:lnTo>
                <a:lnTo>
                  <a:pt x="55103" y="94779"/>
                </a:lnTo>
                <a:lnTo>
                  <a:pt x="32148" y="128861"/>
                </a:lnTo>
                <a:lnTo>
                  <a:pt x="14973" y="166170"/>
                </a:lnTo>
                <a:lnTo>
                  <a:pt x="4310" y="204704"/>
                </a:lnTo>
                <a:lnTo>
                  <a:pt x="0" y="243140"/>
                </a:lnTo>
                <a:lnTo>
                  <a:pt x="81" y="263253"/>
                </a:lnTo>
                <a:lnTo>
                  <a:pt x="4812" y="301754"/>
                </a:lnTo>
                <a:lnTo>
                  <a:pt x="15348" y="339005"/>
                </a:lnTo>
                <a:lnTo>
                  <a:pt x="31487" y="374300"/>
                </a:lnTo>
                <a:lnTo>
                  <a:pt x="53026" y="406931"/>
                </a:lnTo>
                <a:lnTo>
                  <a:pt x="79763" y="436192"/>
                </a:lnTo>
                <a:lnTo>
                  <a:pt x="111498" y="461376"/>
                </a:lnTo>
                <a:lnTo>
                  <a:pt x="129176" y="472218"/>
                </a:lnTo>
                <a:lnTo>
                  <a:pt x="145784" y="440497"/>
                </a:lnTo>
                <a:lnTo>
                  <a:pt x="134899" y="433903"/>
                </a:lnTo>
                <a:lnTo>
                  <a:pt x="124417" y="426691"/>
                </a:lnTo>
                <a:lnTo>
                  <a:pt x="92251" y="397859"/>
                </a:lnTo>
                <a:lnTo>
                  <a:pt x="62119" y="355775"/>
                </a:lnTo>
                <a:lnTo>
                  <a:pt x="43282" y="309031"/>
                </a:lnTo>
                <a:lnTo>
                  <a:pt x="35815" y="259758"/>
                </a:lnTo>
                <a:lnTo>
                  <a:pt x="35866" y="243140"/>
                </a:lnTo>
                <a:lnTo>
                  <a:pt x="43674" y="193809"/>
                </a:lnTo>
                <a:lnTo>
                  <a:pt x="63026" y="146920"/>
                </a:lnTo>
                <a:lnTo>
                  <a:pt x="93997" y="104604"/>
                </a:lnTo>
                <a:lnTo>
                  <a:pt x="134201" y="70828"/>
                </a:lnTo>
                <a:lnTo>
                  <a:pt x="179783" y="48301"/>
                </a:lnTo>
                <a:lnTo>
                  <a:pt x="228610" y="37091"/>
                </a:lnTo>
                <a:lnTo>
                  <a:pt x="245238" y="35881"/>
                </a:lnTo>
                <a:lnTo>
                  <a:pt x="382956" y="35881"/>
                </a:lnTo>
                <a:lnTo>
                  <a:pt x="376572" y="32087"/>
                </a:lnTo>
                <a:lnTo>
                  <a:pt x="339146" y="14974"/>
                </a:lnTo>
                <a:lnTo>
                  <a:pt x="300494" y="4344"/>
                </a:lnTo>
                <a:lnTo>
                  <a:pt x="280929" y="1399"/>
                </a:lnTo>
                <a:lnTo>
                  <a:pt x="261323" y="0"/>
                </a:lnTo>
                <a:close/>
              </a:path>
              <a:path w="418464" h="472439">
                <a:moveTo>
                  <a:pt x="382956" y="35881"/>
                </a:moveTo>
                <a:lnTo>
                  <a:pt x="245238" y="35881"/>
                </a:lnTo>
                <a:lnTo>
                  <a:pt x="261911" y="35939"/>
                </a:lnTo>
                <a:lnTo>
                  <a:pt x="278550" y="37268"/>
                </a:lnTo>
                <a:lnTo>
                  <a:pt x="327473" y="48901"/>
                </a:lnTo>
                <a:lnTo>
                  <a:pt x="373245" y="72059"/>
                </a:lnTo>
                <a:lnTo>
                  <a:pt x="400956" y="93936"/>
                </a:lnTo>
                <a:lnTo>
                  <a:pt x="418182" y="61245"/>
                </a:lnTo>
                <a:lnTo>
                  <a:pt x="408332" y="53175"/>
                </a:lnTo>
                <a:lnTo>
                  <a:pt x="398104" y="45621"/>
                </a:lnTo>
                <a:lnTo>
                  <a:pt x="387513" y="38589"/>
                </a:lnTo>
                <a:lnTo>
                  <a:pt x="382956" y="35881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73836" y="2592323"/>
            <a:ext cx="2211705" cy="368935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419735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盒子模型组成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936741" y="791718"/>
            <a:ext cx="1049020" cy="1012190"/>
          </a:xfrm>
          <a:custGeom>
            <a:avLst/>
            <a:gdLst/>
            <a:ahLst/>
            <a:cxnLst/>
            <a:rect l="l" t="t" r="r" b="b"/>
            <a:pathLst>
              <a:path w="1049020" h="1012189">
                <a:moveTo>
                  <a:pt x="0" y="1011936"/>
                </a:moveTo>
                <a:lnTo>
                  <a:pt x="1048512" y="1011936"/>
                </a:lnTo>
                <a:lnTo>
                  <a:pt x="1048512" y="0"/>
                </a:lnTo>
                <a:lnTo>
                  <a:pt x="0" y="0"/>
                </a:lnTo>
                <a:lnTo>
                  <a:pt x="0" y="1011936"/>
                </a:lnTo>
                <a:close/>
              </a:path>
            </a:pathLst>
          </a:custGeom>
          <a:ln w="19812">
            <a:solidFill>
              <a:srgbClr val="92D2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051803" y="882396"/>
            <a:ext cx="821436" cy="8031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240279" y="1798320"/>
            <a:ext cx="5326380" cy="4399915"/>
          </a:xfrm>
          <a:custGeom>
            <a:avLst/>
            <a:gdLst/>
            <a:ahLst/>
            <a:cxnLst/>
            <a:rect l="l" t="t" r="r" b="b"/>
            <a:pathLst>
              <a:path w="5326380" h="4399915">
                <a:moveTo>
                  <a:pt x="0" y="4399788"/>
                </a:moveTo>
                <a:lnTo>
                  <a:pt x="5326380" y="4399788"/>
                </a:lnTo>
                <a:lnTo>
                  <a:pt x="5326380" y="0"/>
                </a:lnTo>
                <a:lnTo>
                  <a:pt x="0" y="0"/>
                </a:lnTo>
                <a:lnTo>
                  <a:pt x="0" y="4399788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object 2"/>
          <p:cNvSpPr/>
          <p:nvPr/>
        </p:nvSpPr>
        <p:spPr>
          <a:xfrm>
            <a:off x="960119" y="917447"/>
            <a:ext cx="3461385" cy="601980"/>
          </a:xfrm>
          <a:custGeom>
            <a:avLst/>
            <a:gdLst/>
            <a:ahLst/>
            <a:cxnLst/>
            <a:rect l="l" t="t" r="r" b="b"/>
            <a:pathLst>
              <a:path w="3461385" h="601980">
                <a:moveTo>
                  <a:pt x="2981706" y="0"/>
                </a:moveTo>
                <a:lnTo>
                  <a:pt x="0" y="0"/>
                </a:lnTo>
                <a:lnTo>
                  <a:pt x="479298" y="601979"/>
                </a:lnTo>
                <a:lnTo>
                  <a:pt x="3461004" y="601979"/>
                </a:lnTo>
                <a:lnTo>
                  <a:pt x="2981706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2471420" cy="0"/>
          </a:xfrm>
          <a:custGeom>
            <a:avLst/>
            <a:gdLst/>
            <a:ahLst/>
            <a:cxnLst/>
            <a:rect l="l" t="t" r="r" b="b"/>
            <a:pathLst>
              <a:path w="2471420">
                <a:moveTo>
                  <a:pt x="0" y="0"/>
                </a:moveTo>
                <a:lnTo>
                  <a:pt x="2471420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854451" y="2356104"/>
            <a:ext cx="4044950" cy="32613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192">
            <a:solidFill>
              <a:schemeClr val="tx2">
                <a:lumMod val="60000"/>
                <a:lumOff val="40000"/>
              </a:schemeClr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borde</a:t>
            </a:r>
            <a:r>
              <a:rPr sz="18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-top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8509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borde</a:t>
            </a:r>
            <a:r>
              <a:rPr sz="1800" spc="-4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bottom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 panose="020B0604020202020204" charset="-122"/>
                <a:cs typeface="Arial Unicode MS" panose="020B0604020202020204" charset="-122"/>
              </a:rPr>
              <a:t>盒子模型</a:t>
            </a:r>
            <a:endParaRPr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40279" y="1798320"/>
            <a:ext cx="5326380" cy="4399915"/>
          </a:xfrm>
          <a:custGeom>
            <a:avLst/>
            <a:gdLst/>
            <a:ahLst/>
            <a:cxnLst/>
            <a:rect l="l" t="t" r="r" b="b"/>
            <a:pathLst>
              <a:path w="5326380" h="4399915">
                <a:moveTo>
                  <a:pt x="0" y="4399788"/>
                </a:moveTo>
                <a:lnTo>
                  <a:pt x="5326380" y="4399788"/>
                </a:lnTo>
                <a:lnTo>
                  <a:pt x="5326380" y="0"/>
                </a:lnTo>
                <a:lnTo>
                  <a:pt x="0" y="0"/>
                </a:lnTo>
                <a:lnTo>
                  <a:pt x="0" y="4399788"/>
                </a:lnTo>
                <a:close/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517391" y="2907792"/>
            <a:ext cx="2733040" cy="2222500"/>
          </a:xfrm>
          <a:prstGeom prst="rect">
            <a:avLst/>
          </a:prstGeom>
          <a:solidFill>
            <a:srgbClr val="2D75B6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77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padd</a:t>
            </a:r>
            <a:r>
              <a:rPr sz="1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ng-top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 panose="02020603050405020304"/>
              <a:cs typeface="Times New Roman" panose="02020603050405020304"/>
            </a:endParaRPr>
          </a:p>
          <a:p>
            <a:pPr marL="7556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padding</a:t>
            </a:r>
            <a:r>
              <a:rPr sz="1800" spc="-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bottom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8703" y="3447288"/>
            <a:ext cx="1588135" cy="1186180"/>
          </a:xfrm>
          <a:prstGeom prst="rect">
            <a:avLst/>
          </a:prstGeom>
          <a:solidFill>
            <a:srgbClr val="1F4E79"/>
          </a:solidFill>
          <a:ln w="12192">
            <a:solidFill>
              <a:srgbClr val="2E528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4505" algn="just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con</a:t>
            </a:r>
            <a:r>
              <a:rPr sz="1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ent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32859" y="1952191"/>
            <a:ext cx="10369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gin-top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0009" y="3515995"/>
            <a:ext cx="254000" cy="11455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padd</a:t>
            </a:r>
            <a:r>
              <a:rPr sz="1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ng-l</a:t>
            </a:r>
            <a:r>
              <a:rPr sz="1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43576" y="3423665"/>
            <a:ext cx="254000" cy="127190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padd</a:t>
            </a:r>
            <a:r>
              <a:rPr sz="1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ng-right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4656" y="3549777"/>
            <a:ext cx="254000" cy="100076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borde</a:t>
            </a:r>
            <a:r>
              <a:rPr sz="18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-l</a:t>
            </a:r>
            <a:r>
              <a:rPr sz="1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1172" y="3536060"/>
            <a:ext cx="254000" cy="11271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borde</a:t>
            </a:r>
            <a:r>
              <a:rPr sz="18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-right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4533" y="5791757"/>
            <a:ext cx="139382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gin-bot</a:t>
            </a:r>
            <a:r>
              <a:rPr sz="1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om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29816" y="3536060"/>
            <a:ext cx="254000" cy="10509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gi</a:t>
            </a:r>
            <a:r>
              <a:rPr sz="1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-l</a:t>
            </a:r>
            <a:r>
              <a:rPr sz="1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ft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73444" y="3526028"/>
            <a:ext cx="254000" cy="11772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gi</a:t>
            </a:r>
            <a:r>
              <a:rPr sz="18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-right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9297" y="4674234"/>
            <a:ext cx="6985" cy="6985"/>
          </a:xfrm>
          <a:custGeom>
            <a:avLst/>
            <a:gdLst/>
            <a:ahLst/>
            <a:cxnLst/>
            <a:rect l="l" t="t" r="r" b="b"/>
            <a:pathLst>
              <a:path w="6984" h="6985">
                <a:moveTo>
                  <a:pt x="6476" y="6476"/>
                </a:moveTo>
                <a:lnTo>
                  <a:pt x="0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3461385" cy="601980"/>
          </a:xfrm>
          <a:custGeom>
            <a:avLst/>
            <a:gdLst/>
            <a:ahLst/>
            <a:cxnLst/>
            <a:rect l="l" t="t" r="r" b="b"/>
            <a:pathLst>
              <a:path w="3461385" h="601980">
                <a:moveTo>
                  <a:pt x="2981706" y="0"/>
                </a:moveTo>
                <a:lnTo>
                  <a:pt x="0" y="0"/>
                </a:lnTo>
                <a:lnTo>
                  <a:pt x="479298" y="601979"/>
                </a:lnTo>
                <a:lnTo>
                  <a:pt x="3461004" y="601979"/>
                </a:lnTo>
                <a:lnTo>
                  <a:pt x="2981706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2471420" cy="0"/>
          </a:xfrm>
          <a:custGeom>
            <a:avLst/>
            <a:gdLst/>
            <a:ahLst/>
            <a:cxnLst/>
            <a:rect l="l" t="t" r="r" b="b"/>
            <a:pathLst>
              <a:path w="2471420">
                <a:moveTo>
                  <a:pt x="0" y="0"/>
                </a:moveTo>
                <a:lnTo>
                  <a:pt x="2471420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 panose="020B0604020202020204" charset="-122"/>
                <a:cs typeface="Arial Unicode MS" panose="020B0604020202020204" charset="-122"/>
              </a:rPr>
              <a:t>盒子模型</a:t>
            </a:r>
            <a:endParaRPr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4565" y="1940532"/>
            <a:ext cx="753808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一个盒子的实际宽度、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高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content+padding+border</a:t>
            </a:r>
            <a:r>
              <a:rPr sz="2400" b="1" spc="-1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margin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1095" y="2575560"/>
            <a:ext cx="4899660" cy="3007360"/>
          </a:xfrm>
          <a:custGeom>
            <a:avLst/>
            <a:gdLst/>
            <a:ahLst/>
            <a:cxnLst/>
            <a:rect l="l" t="t" r="r" b="b"/>
            <a:pathLst>
              <a:path w="4899659" h="3007360">
                <a:moveTo>
                  <a:pt x="0" y="3006852"/>
                </a:moveTo>
                <a:lnTo>
                  <a:pt x="4899659" y="3006852"/>
                </a:lnTo>
                <a:lnTo>
                  <a:pt x="4899659" y="0"/>
                </a:lnTo>
                <a:lnTo>
                  <a:pt x="0" y="0"/>
                </a:lnTo>
                <a:lnTo>
                  <a:pt x="0" y="3006852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30195" y="2915411"/>
            <a:ext cx="4069079" cy="2295525"/>
          </a:xfrm>
          <a:custGeom>
            <a:avLst/>
            <a:gdLst/>
            <a:ahLst/>
            <a:cxnLst/>
            <a:rect l="l" t="t" r="r" b="b"/>
            <a:pathLst>
              <a:path w="4069079" h="2295525">
                <a:moveTo>
                  <a:pt x="0" y="2295144"/>
                </a:moveTo>
                <a:lnTo>
                  <a:pt x="4069079" y="2295144"/>
                </a:lnTo>
                <a:lnTo>
                  <a:pt x="4069079" y="0"/>
                </a:lnTo>
                <a:lnTo>
                  <a:pt x="0" y="0"/>
                </a:lnTo>
                <a:lnTo>
                  <a:pt x="0" y="2295144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59735" y="3031235"/>
            <a:ext cx="3799840" cy="2049780"/>
          </a:xfrm>
          <a:custGeom>
            <a:avLst/>
            <a:gdLst/>
            <a:ahLst/>
            <a:cxnLst/>
            <a:rect l="l" t="t" r="r" b="b"/>
            <a:pathLst>
              <a:path w="3799840" h="2049779">
                <a:moveTo>
                  <a:pt x="0" y="2049780"/>
                </a:moveTo>
                <a:lnTo>
                  <a:pt x="3799332" y="2049780"/>
                </a:lnTo>
                <a:lnTo>
                  <a:pt x="3799332" y="0"/>
                </a:lnTo>
                <a:lnTo>
                  <a:pt x="0" y="0"/>
                </a:lnTo>
                <a:lnTo>
                  <a:pt x="0" y="204978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04032" y="3622547"/>
            <a:ext cx="2131060" cy="982980"/>
          </a:xfrm>
          <a:custGeom>
            <a:avLst/>
            <a:gdLst/>
            <a:ahLst/>
            <a:cxnLst/>
            <a:rect l="l" t="t" r="r" b="b"/>
            <a:pathLst>
              <a:path w="2131060" h="982979">
                <a:moveTo>
                  <a:pt x="0" y="982979"/>
                </a:moveTo>
                <a:lnTo>
                  <a:pt x="2130552" y="982979"/>
                </a:lnTo>
                <a:lnTo>
                  <a:pt x="2130552" y="0"/>
                </a:lnTo>
                <a:lnTo>
                  <a:pt x="0" y="0"/>
                </a:lnTo>
                <a:lnTo>
                  <a:pt x="0" y="982979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304032" y="3622547"/>
            <a:ext cx="2131060" cy="982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3815" algn="ct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内容宽度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R="41910" algn="ctr">
              <a:lnSpc>
                <a:spcPct val="100000"/>
              </a:lnSpc>
              <a:spcBef>
                <a:spcPts val="10"/>
              </a:spcBef>
            </a:pPr>
            <a:r>
              <a:rPr sz="1800" b="1" spc="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idt</a:t>
            </a:r>
            <a:r>
              <a:rPr sz="1800" b="1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800" b="1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:200px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301240" y="2889250"/>
            <a:ext cx="2018030" cy="707390"/>
            <a:chOff x="3624" y="4550"/>
            <a:chExt cx="3178" cy="1114"/>
          </a:xfrm>
        </p:grpSpPr>
        <p:sp>
          <p:nvSpPr>
            <p:cNvPr id="12" name="object 12"/>
            <p:cNvSpPr/>
            <p:nvPr/>
          </p:nvSpPr>
          <p:spPr>
            <a:xfrm>
              <a:off x="3624" y="4550"/>
              <a:ext cx="3178" cy="1115"/>
            </a:xfrm>
            <a:custGeom>
              <a:avLst/>
              <a:gdLst/>
              <a:ahLst/>
              <a:cxnLst/>
              <a:rect l="l" t="t" r="r" b="b"/>
              <a:pathLst>
                <a:path w="2018029" h="708025">
                  <a:moveTo>
                    <a:pt x="1912874" y="0"/>
                  </a:moveTo>
                  <a:lnTo>
                    <a:pt x="336296" y="0"/>
                  </a:lnTo>
                  <a:lnTo>
                    <a:pt x="94886" y="472"/>
                  </a:lnTo>
                  <a:lnTo>
                    <a:pt x="54532" y="12872"/>
                  </a:lnTo>
                  <a:lnTo>
                    <a:pt x="22998" y="39369"/>
                  </a:lnTo>
                  <a:lnTo>
                    <a:pt x="3951" y="76297"/>
                  </a:lnTo>
                  <a:lnTo>
                    <a:pt x="0" y="104901"/>
                  </a:lnTo>
                  <a:lnTo>
                    <a:pt x="0" y="524510"/>
                  </a:lnTo>
                  <a:lnTo>
                    <a:pt x="6991" y="562227"/>
                  </a:lnTo>
                  <a:lnTo>
                    <a:pt x="29196" y="597108"/>
                  </a:lnTo>
                  <a:lnTo>
                    <a:pt x="63055" y="620725"/>
                  </a:lnTo>
                  <a:lnTo>
                    <a:pt x="104902" y="629412"/>
                  </a:lnTo>
                  <a:lnTo>
                    <a:pt x="336296" y="629412"/>
                  </a:lnTo>
                  <a:lnTo>
                    <a:pt x="588518" y="708025"/>
                  </a:lnTo>
                  <a:lnTo>
                    <a:pt x="840740" y="629412"/>
                  </a:lnTo>
                  <a:lnTo>
                    <a:pt x="1922889" y="628939"/>
                  </a:lnTo>
                  <a:lnTo>
                    <a:pt x="1937094" y="626598"/>
                  </a:lnTo>
                  <a:lnTo>
                    <a:pt x="1974916" y="609092"/>
                  </a:lnTo>
                  <a:lnTo>
                    <a:pt x="2002694" y="578711"/>
                  </a:lnTo>
                  <a:lnTo>
                    <a:pt x="2016765" y="539120"/>
                  </a:lnTo>
                  <a:lnTo>
                    <a:pt x="2017776" y="524510"/>
                  </a:lnTo>
                  <a:lnTo>
                    <a:pt x="2017776" y="367157"/>
                  </a:lnTo>
                  <a:lnTo>
                    <a:pt x="2017303" y="94886"/>
                  </a:lnTo>
                  <a:lnTo>
                    <a:pt x="2004903" y="54532"/>
                  </a:lnTo>
                  <a:lnTo>
                    <a:pt x="1978406" y="22998"/>
                  </a:lnTo>
                  <a:lnTo>
                    <a:pt x="1941478" y="3951"/>
                  </a:lnTo>
                  <a:lnTo>
                    <a:pt x="1927484" y="1010"/>
                  </a:lnTo>
                  <a:lnTo>
                    <a:pt x="1912874" y="0"/>
                  </a:lnTo>
                  <a:close/>
                </a:path>
              </a:pathLst>
            </a:custGeom>
            <a:solidFill>
              <a:srgbClr val="92D2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 txBox="1"/>
            <p:nvPr/>
          </p:nvSpPr>
          <p:spPr>
            <a:xfrm>
              <a:off x="4293" y="4649"/>
              <a:ext cx="1843" cy="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1F4E79"/>
                  </a:solidFill>
                  <a:latin typeface="微软雅黑" panose="020B0503020204020204" charset="-122"/>
                  <a:cs typeface="微软雅黑" panose="020B0503020204020204" charset="-122"/>
                </a:rPr>
                <a:t>左侧内边距</a:t>
              </a:r>
              <a:endParaRPr sz="18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3900" y="5083"/>
              <a:ext cx="2625" cy="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padd</a:t>
              </a:r>
              <a:r>
                <a:rPr sz="1800" spc="5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ng-l</a:t>
              </a:r>
              <a:r>
                <a:rPr sz="1800" spc="5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e</a:t>
              </a: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ft</a:t>
              </a:r>
              <a:r>
                <a:rPr sz="1800" spc="5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:</a:t>
              </a: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40px</a:t>
              </a:r>
              <a:endParaRPr sz="180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431665" y="2891155"/>
            <a:ext cx="2018030" cy="707390"/>
            <a:chOff x="6979" y="4553"/>
            <a:chExt cx="3178" cy="1114"/>
          </a:xfrm>
        </p:grpSpPr>
        <p:sp>
          <p:nvSpPr>
            <p:cNvPr id="15" name="object 15"/>
            <p:cNvSpPr/>
            <p:nvPr/>
          </p:nvSpPr>
          <p:spPr>
            <a:xfrm>
              <a:off x="6979" y="4553"/>
              <a:ext cx="3178" cy="1115"/>
            </a:xfrm>
            <a:custGeom>
              <a:avLst/>
              <a:gdLst/>
              <a:ahLst/>
              <a:cxnLst/>
              <a:rect l="l" t="t" r="r" b="b"/>
              <a:pathLst>
                <a:path w="2018029" h="708025">
                  <a:moveTo>
                    <a:pt x="1681480" y="0"/>
                  </a:moveTo>
                  <a:lnTo>
                    <a:pt x="104902" y="0"/>
                  </a:lnTo>
                  <a:lnTo>
                    <a:pt x="90291" y="1010"/>
                  </a:lnTo>
                  <a:lnTo>
                    <a:pt x="50700" y="15081"/>
                  </a:lnTo>
                  <a:lnTo>
                    <a:pt x="20319" y="42859"/>
                  </a:lnTo>
                  <a:lnTo>
                    <a:pt x="2813" y="80681"/>
                  </a:lnTo>
                  <a:lnTo>
                    <a:pt x="0" y="367157"/>
                  </a:lnTo>
                  <a:lnTo>
                    <a:pt x="0" y="524510"/>
                  </a:lnTo>
                  <a:lnTo>
                    <a:pt x="8686" y="566356"/>
                  </a:lnTo>
                  <a:lnTo>
                    <a:pt x="32303" y="600215"/>
                  </a:lnTo>
                  <a:lnTo>
                    <a:pt x="67184" y="622420"/>
                  </a:lnTo>
                  <a:lnTo>
                    <a:pt x="1177036" y="629412"/>
                  </a:lnTo>
                  <a:lnTo>
                    <a:pt x="1429258" y="708025"/>
                  </a:lnTo>
                  <a:lnTo>
                    <a:pt x="1681480" y="629412"/>
                  </a:lnTo>
                  <a:lnTo>
                    <a:pt x="1912874" y="629412"/>
                  </a:lnTo>
                  <a:lnTo>
                    <a:pt x="1927484" y="628401"/>
                  </a:lnTo>
                  <a:lnTo>
                    <a:pt x="1967075" y="614330"/>
                  </a:lnTo>
                  <a:lnTo>
                    <a:pt x="1997456" y="586552"/>
                  </a:lnTo>
                  <a:lnTo>
                    <a:pt x="2014962" y="548730"/>
                  </a:lnTo>
                  <a:lnTo>
                    <a:pt x="2017776" y="524510"/>
                  </a:lnTo>
                  <a:lnTo>
                    <a:pt x="2017776" y="104901"/>
                  </a:lnTo>
                  <a:lnTo>
                    <a:pt x="2009089" y="63055"/>
                  </a:lnTo>
                  <a:lnTo>
                    <a:pt x="1985472" y="29196"/>
                  </a:lnTo>
                  <a:lnTo>
                    <a:pt x="1950591" y="6991"/>
                  </a:lnTo>
                  <a:lnTo>
                    <a:pt x="1922889" y="472"/>
                  </a:lnTo>
                  <a:lnTo>
                    <a:pt x="1681480" y="0"/>
                  </a:lnTo>
                  <a:close/>
                </a:path>
              </a:pathLst>
            </a:custGeom>
            <a:solidFill>
              <a:srgbClr val="92D2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 txBox="1"/>
            <p:nvPr/>
          </p:nvSpPr>
          <p:spPr>
            <a:xfrm>
              <a:off x="7650" y="4652"/>
              <a:ext cx="1840" cy="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1F4E79"/>
                  </a:solidFill>
                  <a:latin typeface="微软雅黑" panose="020B0503020204020204" charset="-122"/>
                  <a:cs typeface="微软雅黑" panose="020B0503020204020204" charset="-122"/>
                </a:rPr>
                <a:t>右侧内边距</a:t>
              </a:r>
              <a:endParaRPr sz="18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7158" y="5086"/>
              <a:ext cx="2823" cy="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padd</a:t>
              </a:r>
              <a:r>
                <a:rPr sz="1800" spc="5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ng-righ</a:t>
              </a:r>
              <a:r>
                <a:rPr sz="1800" spc="5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t</a:t>
              </a: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:40px</a:t>
              </a:r>
              <a:endParaRPr sz="180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10985" y="3542030"/>
            <a:ext cx="2018030" cy="707390"/>
            <a:chOff x="10411" y="5578"/>
            <a:chExt cx="3178" cy="1114"/>
          </a:xfrm>
        </p:grpSpPr>
        <p:sp>
          <p:nvSpPr>
            <p:cNvPr id="18" name="object 18"/>
            <p:cNvSpPr/>
            <p:nvPr/>
          </p:nvSpPr>
          <p:spPr>
            <a:xfrm>
              <a:off x="10411" y="5578"/>
              <a:ext cx="3178" cy="1115"/>
            </a:xfrm>
            <a:custGeom>
              <a:avLst/>
              <a:gdLst/>
              <a:ahLst/>
              <a:cxnLst/>
              <a:rect l="l" t="t" r="r" b="b"/>
              <a:pathLst>
                <a:path w="2018029" h="708025">
                  <a:moveTo>
                    <a:pt x="1912874" y="0"/>
                  </a:moveTo>
                  <a:lnTo>
                    <a:pt x="336296" y="0"/>
                  </a:lnTo>
                  <a:lnTo>
                    <a:pt x="94886" y="472"/>
                  </a:lnTo>
                  <a:lnTo>
                    <a:pt x="54532" y="12872"/>
                  </a:lnTo>
                  <a:lnTo>
                    <a:pt x="22998" y="39369"/>
                  </a:lnTo>
                  <a:lnTo>
                    <a:pt x="3951" y="76297"/>
                  </a:lnTo>
                  <a:lnTo>
                    <a:pt x="0" y="104901"/>
                  </a:lnTo>
                  <a:lnTo>
                    <a:pt x="0" y="524510"/>
                  </a:lnTo>
                  <a:lnTo>
                    <a:pt x="6991" y="562227"/>
                  </a:lnTo>
                  <a:lnTo>
                    <a:pt x="29196" y="597108"/>
                  </a:lnTo>
                  <a:lnTo>
                    <a:pt x="63055" y="620725"/>
                  </a:lnTo>
                  <a:lnTo>
                    <a:pt x="104902" y="629412"/>
                  </a:lnTo>
                  <a:lnTo>
                    <a:pt x="336296" y="629412"/>
                  </a:lnTo>
                  <a:lnTo>
                    <a:pt x="588518" y="708025"/>
                  </a:lnTo>
                  <a:lnTo>
                    <a:pt x="840740" y="629412"/>
                  </a:lnTo>
                  <a:lnTo>
                    <a:pt x="1922889" y="628939"/>
                  </a:lnTo>
                  <a:lnTo>
                    <a:pt x="1937094" y="626598"/>
                  </a:lnTo>
                  <a:lnTo>
                    <a:pt x="1974916" y="609092"/>
                  </a:lnTo>
                  <a:lnTo>
                    <a:pt x="2002694" y="578711"/>
                  </a:lnTo>
                  <a:lnTo>
                    <a:pt x="2016765" y="539120"/>
                  </a:lnTo>
                  <a:lnTo>
                    <a:pt x="2017776" y="524510"/>
                  </a:lnTo>
                  <a:lnTo>
                    <a:pt x="2017776" y="367156"/>
                  </a:lnTo>
                  <a:lnTo>
                    <a:pt x="2017303" y="94886"/>
                  </a:lnTo>
                  <a:lnTo>
                    <a:pt x="2004903" y="54532"/>
                  </a:lnTo>
                  <a:lnTo>
                    <a:pt x="1978406" y="22998"/>
                  </a:lnTo>
                  <a:lnTo>
                    <a:pt x="1941478" y="3951"/>
                  </a:lnTo>
                  <a:lnTo>
                    <a:pt x="1927484" y="1010"/>
                  </a:lnTo>
                  <a:lnTo>
                    <a:pt x="1912874" y="0"/>
                  </a:lnTo>
                  <a:close/>
                </a:path>
              </a:pathLst>
            </a:custGeom>
            <a:solidFill>
              <a:srgbClr val="92D2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 txBox="1"/>
            <p:nvPr/>
          </p:nvSpPr>
          <p:spPr>
            <a:xfrm>
              <a:off x="11443" y="5676"/>
              <a:ext cx="1120" cy="40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5" dirty="0">
                  <a:solidFill>
                    <a:srgbClr val="1F4E79"/>
                  </a:solidFill>
                  <a:latin typeface="微软雅黑" panose="020B0503020204020204" charset="-122"/>
                  <a:cs typeface="微软雅黑" panose="020B0503020204020204" charset="-122"/>
                </a:rPr>
                <a:t>右边框</a:t>
              </a:r>
              <a:endParaRPr sz="18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10704" y="6110"/>
              <a:ext cx="2595" cy="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borde</a:t>
              </a:r>
              <a:r>
                <a:rPr sz="1800" spc="-35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r</a:t>
              </a: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-righ</a:t>
              </a:r>
              <a:r>
                <a:rPr sz="1800" spc="5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t</a:t>
              </a: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:10px</a:t>
              </a:r>
              <a:endParaRPr sz="180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29870" y="3593465"/>
            <a:ext cx="2018030" cy="707390"/>
            <a:chOff x="362" y="5659"/>
            <a:chExt cx="3178" cy="1114"/>
          </a:xfrm>
        </p:grpSpPr>
        <p:sp>
          <p:nvSpPr>
            <p:cNvPr id="21" name="object 21"/>
            <p:cNvSpPr/>
            <p:nvPr/>
          </p:nvSpPr>
          <p:spPr>
            <a:xfrm>
              <a:off x="362" y="5659"/>
              <a:ext cx="3178" cy="1115"/>
            </a:xfrm>
            <a:custGeom>
              <a:avLst/>
              <a:gdLst/>
              <a:ahLst/>
              <a:cxnLst/>
              <a:rect l="l" t="t" r="r" b="b"/>
              <a:pathLst>
                <a:path w="2018030" h="708025">
                  <a:moveTo>
                    <a:pt x="1681480" y="0"/>
                  </a:moveTo>
                  <a:lnTo>
                    <a:pt x="104901" y="0"/>
                  </a:lnTo>
                  <a:lnTo>
                    <a:pt x="90286" y="1010"/>
                  </a:lnTo>
                  <a:lnTo>
                    <a:pt x="50689" y="15081"/>
                  </a:lnTo>
                  <a:lnTo>
                    <a:pt x="20311" y="42859"/>
                  </a:lnTo>
                  <a:lnTo>
                    <a:pt x="2811" y="80681"/>
                  </a:lnTo>
                  <a:lnTo>
                    <a:pt x="0" y="367157"/>
                  </a:lnTo>
                  <a:lnTo>
                    <a:pt x="0" y="524510"/>
                  </a:lnTo>
                  <a:lnTo>
                    <a:pt x="8683" y="566356"/>
                  </a:lnTo>
                  <a:lnTo>
                    <a:pt x="32293" y="600215"/>
                  </a:lnTo>
                  <a:lnTo>
                    <a:pt x="67174" y="622420"/>
                  </a:lnTo>
                  <a:lnTo>
                    <a:pt x="1177036" y="629412"/>
                  </a:lnTo>
                  <a:lnTo>
                    <a:pt x="1429258" y="708025"/>
                  </a:lnTo>
                  <a:lnTo>
                    <a:pt x="1681480" y="629412"/>
                  </a:lnTo>
                  <a:lnTo>
                    <a:pt x="1912874" y="629412"/>
                  </a:lnTo>
                  <a:lnTo>
                    <a:pt x="1927484" y="628401"/>
                  </a:lnTo>
                  <a:lnTo>
                    <a:pt x="1967075" y="614330"/>
                  </a:lnTo>
                  <a:lnTo>
                    <a:pt x="1997456" y="586552"/>
                  </a:lnTo>
                  <a:lnTo>
                    <a:pt x="2014962" y="548730"/>
                  </a:lnTo>
                  <a:lnTo>
                    <a:pt x="2017776" y="524510"/>
                  </a:lnTo>
                  <a:lnTo>
                    <a:pt x="2017776" y="104902"/>
                  </a:lnTo>
                  <a:lnTo>
                    <a:pt x="2009089" y="63055"/>
                  </a:lnTo>
                  <a:lnTo>
                    <a:pt x="1985472" y="29196"/>
                  </a:lnTo>
                  <a:lnTo>
                    <a:pt x="1950591" y="6991"/>
                  </a:lnTo>
                  <a:lnTo>
                    <a:pt x="1922889" y="472"/>
                  </a:lnTo>
                  <a:lnTo>
                    <a:pt x="1681480" y="0"/>
                  </a:lnTo>
                  <a:close/>
                </a:path>
              </a:pathLst>
            </a:custGeom>
            <a:solidFill>
              <a:srgbClr val="92D2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 txBox="1"/>
            <p:nvPr/>
          </p:nvSpPr>
          <p:spPr>
            <a:xfrm>
              <a:off x="1391" y="5758"/>
              <a:ext cx="1120" cy="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1F4E79"/>
                  </a:solidFill>
                  <a:latin typeface="微软雅黑" panose="020B0503020204020204" charset="-122"/>
                  <a:cs typeface="微软雅黑" panose="020B0503020204020204" charset="-122"/>
                </a:rPr>
                <a:t>左边框</a:t>
              </a:r>
              <a:endParaRPr sz="18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53" y="6192"/>
              <a:ext cx="2397" cy="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borde</a:t>
              </a:r>
              <a:r>
                <a:rPr sz="1800" spc="-35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r</a:t>
              </a: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-l</a:t>
              </a:r>
              <a:r>
                <a:rPr sz="1800" spc="5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e</a:t>
              </a: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ft</a:t>
              </a:r>
              <a:r>
                <a:rPr sz="1800" spc="5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:</a:t>
              </a: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10px</a:t>
              </a:r>
              <a:endParaRPr sz="180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24" name="object 24"/>
          <p:cNvSpPr/>
          <p:nvPr/>
        </p:nvSpPr>
        <p:spPr>
          <a:xfrm>
            <a:off x="3295650" y="4323588"/>
            <a:ext cx="2143125" cy="86995"/>
          </a:xfrm>
          <a:custGeom>
            <a:avLst/>
            <a:gdLst/>
            <a:ahLst/>
            <a:cxnLst/>
            <a:rect l="l" t="t" r="r" b="b"/>
            <a:pathLst>
              <a:path w="2143125" h="86995">
                <a:moveTo>
                  <a:pt x="86867" y="0"/>
                </a:moveTo>
                <a:lnTo>
                  <a:pt x="0" y="43434"/>
                </a:lnTo>
                <a:lnTo>
                  <a:pt x="86867" y="86868"/>
                </a:lnTo>
                <a:lnTo>
                  <a:pt x="86867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7" y="28956"/>
                </a:lnTo>
                <a:lnTo>
                  <a:pt x="86867" y="0"/>
                </a:lnTo>
                <a:close/>
              </a:path>
              <a:path w="2143125" h="86995">
                <a:moveTo>
                  <a:pt x="2055876" y="0"/>
                </a:moveTo>
                <a:lnTo>
                  <a:pt x="2055876" y="86868"/>
                </a:lnTo>
                <a:lnTo>
                  <a:pt x="2113788" y="57912"/>
                </a:lnTo>
                <a:lnTo>
                  <a:pt x="2070353" y="57912"/>
                </a:lnTo>
                <a:lnTo>
                  <a:pt x="2070353" y="28956"/>
                </a:lnTo>
                <a:lnTo>
                  <a:pt x="2113788" y="28956"/>
                </a:lnTo>
                <a:lnTo>
                  <a:pt x="2055876" y="0"/>
                </a:lnTo>
                <a:close/>
              </a:path>
              <a:path w="2143125" h="86995">
                <a:moveTo>
                  <a:pt x="86867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7" y="57912"/>
                </a:lnTo>
                <a:lnTo>
                  <a:pt x="86867" y="28956"/>
                </a:lnTo>
                <a:close/>
              </a:path>
              <a:path w="2143125" h="86995">
                <a:moveTo>
                  <a:pt x="2055876" y="28956"/>
                </a:moveTo>
                <a:lnTo>
                  <a:pt x="86867" y="28956"/>
                </a:lnTo>
                <a:lnTo>
                  <a:pt x="86867" y="57912"/>
                </a:lnTo>
                <a:lnTo>
                  <a:pt x="2055876" y="57912"/>
                </a:lnTo>
                <a:lnTo>
                  <a:pt x="2055876" y="28956"/>
                </a:lnTo>
                <a:close/>
              </a:path>
              <a:path w="2143125" h="86995">
                <a:moveTo>
                  <a:pt x="2113788" y="28956"/>
                </a:moveTo>
                <a:lnTo>
                  <a:pt x="2070353" y="28956"/>
                </a:lnTo>
                <a:lnTo>
                  <a:pt x="2070353" y="57912"/>
                </a:lnTo>
                <a:lnTo>
                  <a:pt x="2113788" y="57912"/>
                </a:lnTo>
                <a:lnTo>
                  <a:pt x="2142744" y="43434"/>
                </a:lnTo>
                <a:lnTo>
                  <a:pt x="2113788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35346" y="3861815"/>
            <a:ext cx="824230" cy="86995"/>
          </a:xfrm>
          <a:custGeom>
            <a:avLst/>
            <a:gdLst/>
            <a:ahLst/>
            <a:cxnLst/>
            <a:rect l="l" t="t" r="r" b="b"/>
            <a:pathLst>
              <a:path w="824229" h="86995">
                <a:moveTo>
                  <a:pt x="86867" y="0"/>
                </a:moveTo>
                <a:lnTo>
                  <a:pt x="0" y="43433"/>
                </a:lnTo>
                <a:lnTo>
                  <a:pt x="86867" y="86867"/>
                </a:lnTo>
                <a:lnTo>
                  <a:pt x="86867" y="57911"/>
                </a:lnTo>
                <a:lnTo>
                  <a:pt x="72389" y="57911"/>
                </a:lnTo>
                <a:lnTo>
                  <a:pt x="72389" y="28955"/>
                </a:lnTo>
                <a:lnTo>
                  <a:pt x="86867" y="28955"/>
                </a:lnTo>
                <a:lnTo>
                  <a:pt x="86867" y="0"/>
                </a:lnTo>
                <a:close/>
              </a:path>
              <a:path w="824229" h="86995">
                <a:moveTo>
                  <a:pt x="737107" y="0"/>
                </a:moveTo>
                <a:lnTo>
                  <a:pt x="737107" y="86867"/>
                </a:lnTo>
                <a:lnTo>
                  <a:pt x="795020" y="57911"/>
                </a:lnTo>
                <a:lnTo>
                  <a:pt x="751586" y="57911"/>
                </a:lnTo>
                <a:lnTo>
                  <a:pt x="751586" y="28955"/>
                </a:lnTo>
                <a:lnTo>
                  <a:pt x="795020" y="28955"/>
                </a:lnTo>
                <a:lnTo>
                  <a:pt x="737107" y="0"/>
                </a:lnTo>
                <a:close/>
              </a:path>
              <a:path w="824229" h="86995">
                <a:moveTo>
                  <a:pt x="86867" y="28955"/>
                </a:moveTo>
                <a:lnTo>
                  <a:pt x="72389" y="28955"/>
                </a:lnTo>
                <a:lnTo>
                  <a:pt x="72389" y="57911"/>
                </a:lnTo>
                <a:lnTo>
                  <a:pt x="86867" y="57911"/>
                </a:lnTo>
                <a:lnTo>
                  <a:pt x="86867" y="28955"/>
                </a:lnTo>
                <a:close/>
              </a:path>
              <a:path w="824229" h="86995">
                <a:moveTo>
                  <a:pt x="737107" y="28955"/>
                </a:moveTo>
                <a:lnTo>
                  <a:pt x="86867" y="28955"/>
                </a:lnTo>
                <a:lnTo>
                  <a:pt x="86867" y="57911"/>
                </a:lnTo>
                <a:lnTo>
                  <a:pt x="737107" y="57911"/>
                </a:lnTo>
                <a:lnTo>
                  <a:pt x="737107" y="28955"/>
                </a:lnTo>
                <a:close/>
              </a:path>
              <a:path w="824229" h="86995">
                <a:moveTo>
                  <a:pt x="795020" y="28955"/>
                </a:moveTo>
                <a:lnTo>
                  <a:pt x="751586" y="28955"/>
                </a:lnTo>
                <a:lnTo>
                  <a:pt x="751586" y="57911"/>
                </a:lnTo>
                <a:lnTo>
                  <a:pt x="795020" y="57911"/>
                </a:lnTo>
                <a:lnTo>
                  <a:pt x="823976" y="43433"/>
                </a:lnTo>
                <a:lnTo>
                  <a:pt x="795020" y="289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460498" y="3878579"/>
            <a:ext cx="844550" cy="86995"/>
          </a:xfrm>
          <a:custGeom>
            <a:avLst/>
            <a:gdLst/>
            <a:ahLst/>
            <a:cxnLst/>
            <a:rect l="l" t="t" r="r" b="b"/>
            <a:pathLst>
              <a:path w="844550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844550" h="86995">
                <a:moveTo>
                  <a:pt x="757174" y="0"/>
                </a:moveTo>
                <a:lnTo>
                  <a:pt x="757174" y="86868"/>
                </a:lnTo>
                <a:lnTo>
                  <a:pt x="815085" y="57912"/>
                </a:lnTo>
                <a:lnTo>
                  <a:pt x="771651" y="57912"/>
                </a:lnTo>
                <a:lnTo>
                  <a:pt x="771651" y="28956"/>
                </a:lnTo>
                <a:lnTo>
                  <a:pt x="815086" y="28956"/>
                </a:lnTo>
                <a:lnTo>
                  <a:pt x="757174" y="0"/>
                </a:lnTo>
                <a:close/>
              </a:path>
              <a:path w="844550" h="86995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844550" h="86995">
                <a:moveTo>
                  <a:pt x="757174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757174" y="57912"/>
                </a:lnTo>
                <a:lnTo>
                  <a:pt x="757174" y="28956"/>
                </a:lnTo>
                <a:close/>
              </a:path>
              <a:path w="844550" h="86995">
                <a:moveTo>
                  <a:pt x="815086" y="28956"/>
                </a:moveTo>
                <a:lnTo>
                  <a:pt x="771651" y="28956"/>
                </a:lnTo>
                <a:lnTo>
                  <a:pt x="771651" y="57912"/>
                </a:lnTo>
                <a:lnTo>
                  <a:pt x="815085" y="57912"/>
                </a:lnTo>
                <a:lnTo>
                  <a:pt x="844041" y="43434"/>
                </a:lnTo>
                <a:lnTo>
                  <a:pt x="815086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59829" y="4195571"/>
            <a:ext cx="140970" cy="86995"/>
          </a:xfrm>
          <a:custGeom>
            <a:avLst/>
            <a:gdLst/>
            <a:ahLst/>
            <a:cxnLst/>
            <a:rect l="l" t="t" r="r" b="b"/>
            <a:pathLst>
              <a:path w="140970" h="86995">
                <a:moveTo>
                  <a:pt x="53848" y="70357"/>
                </a:moveTo>
                <a:lnTo>
                  <a:pt x="53848" y="86867"/>
                </a:lnTo>
                <a:lnTo>
                  <a:pt x="70358" y="78612"/>
                </a:lnTo>
                <a:lnTo>
                  <a:pt x="53848" y="70357"/>
                </a:lnTo>
                <a:close/>
              </a:path>
              <a:path w="140970" h="86995">
                <a:moveTo>
                  <a:pt x="86868" y="70357"/>
                </a:moveTo>
                <a:lnTo>
                  <a:pt x="70358" y="78612"/>
                </a:lnTo>
                <a:lnTo>
                  <a:pt x="86868" y="86867"/>
                </a:lnTo>
                <a:lnTo>
                  <a:pt x="86868" y="70357"/>
                </a:lnTo>
                <a:close/>
              </a:path>
              <a:path w="140970" h="86995">
                <a:moveTo>
                  <a:pt x="70358" y="8255"/>
                </a:moveTo>
                <a:lnTo>
                  <a:pt x="53848" y="16510"/>
                </a:lnTo>
                <a:lnTo>
                  <a:pt x="53848" y="70357"/>
                </a:lnTo>
                <a:lnTo>
                  <a:pt x="70358" y="78612"/>
                </a:lnTo>
                <a:lnTo>
                  <a:pt x="86868" y="70357"/>
                </a:lnTo>
                <a:lnTo>
                  <a:pt x="86868" y="16510"/>
                </a:lnTo>
                <a:lnTo>
                  <a:pt x="70358" y="8255"/>
                </a:lnTo>
                <a:close/>
              </a:path>
              <a:path w="140970" h="86995">
                <a:moveTo>
                  <a:pt x="53848" y="16510"/>
                </a:moveTo>
                <a:lnTo>
                  <a:pt x="0" y="43433"/>
                </a:lnTo>
                <a:lnTo>
                  <a:pt x="53848" y="70357"/>
                </a:lnTo>
                <a:lnTo>
                  <a:pt x="53848" y="16510"/>
                </a:lnTo>
                <a:close/>
              </a:path>
              <a:path w="140970" h="86995">
                <a:moveTo>
                  <a:pt x="86868" y="16510"/>
                </a:moveTo>
                <a:lnTo>
                  <a:pt x="86868" y="70357"/>
                </a:lnTo>
                <a:lnTo>
                  <a:pt x="140716" y="43433"/>
                </a:lnTo>
                <a:lnTo>
                  <a:pt x="86868" y="16510"/>
                </a:lnTo>
                <a:close/>
              </a:path>
              <a:path w="140970" h="86995">
                <a:moveTo>
                  <a:pt x="53848" y="0"/>
                </a:moveTo>
                <a:lnTo>
                  <a:pt x="53848" y="16510"/>
                </a:lnTo>
                <a:lnTo>
                  <a:pt x="70358" y="8255"/>
                </a:lnTo>
                <a:lnTo>
                  <a:pt x="53848" y="0"/>
                </a:lnTo>
                <a:close/>
              </a:path>
              <a:path w="140970" h="86995">
                <a:moveTo>
                  <a:pt x="86868" y="0"/>
                </a:moveTo>
                <a:lnTo>
                  <a:pt x="70358" y="8255"/>
                </a:lnTo>
                <a:lnTo>
                  <a:pt x="86868" y="16510"/>
                </a:lnTo>
                <a:lnTo>
                  <a:pt x="868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30957" y="4320540"/>
            <a:ext cx="140970" cy="86995"/>
          </a:xfrm>
          <a:custGeom>
            <a:avLst/>
            <a:gdLst/>
            <a:ahLst/>
            <a:cxnLst/>
            <a:rect l="l" t="t" r="r" b="b"/>
            <a:pathLst>
              <a:path w="140969" h="86995">
                <a:moveTo>
                  <a:pt x="53848" y="70358"/>
                </a:moveTo>
                <a:lnTo>
                  <a:pt x="53848" y="86868"/>
                </a:lnTo>
                <a:lnTo>
                  <a:pt x="70357" y="78612"/>
                </a:lnTo>
                <a:lnTo>
                  <a:pt x="53848" y="70358"/>
                </a:lnTo>
                <a:close/>
              </a:path>
              <a:path w="140969" h="86995">
                <a:moveTo>
                  <a:pt x="86868" y="70358"/>
                </a:moveTo>
                <a:lnTo>
                  <a:pt x="70357" y="78612"/>
                </a:lnTo>
                <a:lnTo>
                  <a:pt x="86868" y="86868"/>
                </a:lnTo>
                <a:lnTo>
                  <a:pt x="86868" y="70358"/>
                </a:lnTo>
                <a:close/>
              </a:path>
              <a:path w="140969" h="86995">
                <a:moveTo>
                  <a:pt x="70357" y="8255"/>
                </a:moveTo>
                <a:lnTo>
                  <a:pt x="53848" y="16510"/>
                </a:lnTo>
                <a:lnTo>
                  <a:pt x="53848" y="70358"/>
                </a:lnTo>
                <a:lnTo>
                  <a:pt x="70357" y="78612"/>
                </a:lnTo>
                <a:lnTo>
                  <a:pt x="86868" y="70358"/>
                </a:lnTo>
                <a:lnTo>
                  <a:pt x="86868" y="16510"/>
                </a:lnTo>
                <a:lnTo>
                  <a:pt x="70357" y="8255"/>
                </a:lnTo>
                <a:close/>
              </a:path>
              <a:path w="140969" h="86995">
                <a:moveTo>
                  <a:pt x="53848" y="16510"/>
                </a:moveTo>
                <a:lnTo>
                  <a:pt x="0" y="43434"/>
                </a:lnTo>
                <a:lnTo>
                  <a:pt x="53848" y="70358"/>
                </a:lnTo>
                <a:lnTo>
                  <a:pt x="53848" y="16510"/>
                </a:lnTo>
                <a:close/>
              </a:path>
              <a:path w="140969" h="86995">
                <a:moveTo>
                  <a:pt x="86868" y="16510"/>
                </a:moveTo>
                <a:lnTo>
                  <a:pt x="86868" y="70358"/>
                </a:lnTo>
                <a:lnTo>
                  <a:pt x="140716" y="43434"/>
                </a:lnTo>
                <a:lnTo>
                  <a:pt x="86868" y="16510"/>
                </a:lnTo>
                <a:close/>
              </a:path>
              <a:path w="140969" h="86995">
                <a:moveTo>
                  <a:pt x="53848" y="0"/>
                </a:moveTo>
                <a:lnTo>
                  <a:pt x="53848" y="16510"/>
                </a:lnTo>
                <a:lnTo>
                  <a:pt x="70357" y="8255"/>
                </a:lnTo>
                <a:lnTo>
                  <a:pt x="53848" y="0"/>
                </a:lnTo>
                <a:close/>
              </a:path>
              <a:path w="140969" h="86995">
                <a:moveTo>
                  <a:pt x="86868" y="0"/>
                </a:moveTo>
                <a:lnTo>
                  <a:pt x="70357" y="8255"/>
                </a:lnTo>
                <a:lnTo>
                  <a:pt x="86868" y="16510"/>
                </a:lnTo>
                <a:lnTo>
                  <a:pt x="8686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3" name="组合 42"/>
          <p:cNvGrpSpPr/>
          <p:nvPr/>
        </p:nvGrpSpPr>
        <p:grpSpPr>
          <a:xfrm>
            <a:off x="6615430" y="4454525"/>
            <a:ext cx="2018030" cy="707390"/>
            <a:chOff x="10418" y="7015"/>
            <a:chExt cx="3178" cy="1114"/>
          </a:xfrm>
        </p:grpSpPr>
        <p:sp>
          <p:nvSpPr>
            <p:cNvPr id="29" name="object 29"/>
            <p:cNvSpPr/>
            <p:nvPr/>
          </p:nvSpPr>
          <p:spPr>
            <a:xfrm>
              <a:off x="10418" y="7015"/>
              <a:ext cx="3178" cy="1115"/>
            </a:xfrm>
            <a:custGeom>
              <a:avLst/>
              <a:gdLst/>
              <a:ahLst/>
              <a:cxnLst/>
              <a:rect l="l" t="t" r="r" b="b"/>
              <a:pathLst>
                <a:path w="2018029" h="708025">
                  <a:moveTo>
                    <a:pt x="1912874" y="0"/>
                  </a:moveTo>
                  <a:lnTo>
                    <a:pt x="336296" y="0"/>
                  </a:lnTo>
                  <a:lnTo>
                    <a:pt x="94886" y="472"/>
                  </a:lnTo>
                  <a:lnTo>
                    <a:pt x="54532" y="12872"/>
                  </a:lnTo>
                  <a:lnTo>
                    <a:pt x="22998" y="39369"/>
                  </a:lnTo>
                  <a:lnTo>
                    <a:pt x="3951" y="76297"/>
                  </a:lnTo>
                  <a:lnTo>
                    <a:pt x="0" y="104902"/>
                  </a:lnTo>
                  <a:lnTo>
                    <a:pt x="0" y="524510"/>
                  </a:lnTo>
                  <a:lnTo>
                    <a:pt x="6991" y="562227"/>
                  </a:lnTo>
                  <a:lnTo>
                    <a:pt x="29196" y="597108"/>
                  </a:lnTo>
                  <a:lnTo>
                    <a:pt x="63055" y="620725"/>
                  </a:lnTo>
                  <a:lnTo>
                    <a:pt x="104901" y="629412"/>
                  </a:lnTo>
                  <a:lnTo>
                    <a:pt x="336296" y="629412"/>
                  </a:lnTo>
                  <a:lnTo>
                    <a:pt x="588518" y="708025"/>
                  </a:lnTo>
                  <a:lnTo>
                    <a:pt x="840740" y="629412"/>
                  </a:lnTo>
                  <a:lnTo>
                    <a:pt x="1922889" y="628939"/>
                  </a:lnTo>
                  <a:lnTo>
                    <a:pt x="1937094" y="626598"/>
                  </a:lnTo>
                  <a:lnTo>
                    <a:pt x="1974916" y="609092"/>
                  </a:lnTo>
                  <a:lnTo>
                    <a:pt x="2002694" y="578711"/>
                  </a:lnTo>
                  <a:lnTo>
                    <a:pt x="2016765" y="539120"/>
                  </a:lnTo>
                  <a:lnTo>
                    <a:pt x="2017776" y="524510"/>
                  </a:lnTo>
                  <a:lnTo>
                    <a:pt x="2017776" y="367156"/>
                  </a:lnTo>
                  <a:lnTo>
                    <a:pt x="2017303" y="94886"/>
                  </a:lnTo>
                  <a:lnTo>
                    <a:pt x="2004903" y="54532"/>
                  </a:lnTo>
                  <a:lnTo>
                    <a:pt x="1978406" y="22998"/>
                  </a:lnTo>
                  <a:lnTo>
                    <a:pt x="1941478" y="3951"/>
                  </a:lnTo>
                  <a:lnTo>
                    <a:pt x="1927484" y="1010"/>
                  </a:lnTo>
                  <a:lnTo>
                    <a:pt x="1912874" y="0"/>
                  </a:lnTo>
                  <a:close/>
                </a:path>
              </a:pathLst>
            </a:custGeom>
            <a:solidFill>
              <a:srgbClr val="92D2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 txBox="1"/>
            <p:nvPr/>
          </p:nvSpPr>
          <p:spPr>
            <a:xfrm>
              <a:off x="11088" y="7114"/>
              <a:ext cx="1840" cy="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1F4E79"/>
                  </a:solidFill>
                  <a:latin typeface="微软雅黑" panose="020B0503020204020204" charset="-122"/>
                  <a:cs typeface="微软雅黑" panose="020B0503020204020204" charset="-122"/>
                </a:rPr>
                <a:t>右侧外边距</a:t>
              </a:r>
              <a:endParaRPr sz="18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0671" y="7548"/>
              <a:ext cx="2674" cy="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1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1800" spc="-35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r</a:t>
              </a: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gin-righ</a:t>
              </a:r>
              <a:r>
                <a:rPr sz="1800" spc="5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t</a:t>
              </a: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:20px</a:t>
              </a:r>
              <a:endParaRPr sz="180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10185" y="4456430"/>
            <a:ext cx="2018030" cy="707390"/>
            <a:chOff x="331" y="7018"/>
            <a:chExt cx="3178" cy="1114"/>
          </a:xfrm>
        </p:grpSpPr>
        <p:sp>
          <p:nvSpPr>
            <p:cNvPr id="32" name="object 32"/>
            <p:cNvSpPr/>
            <p:nvPr/>
          </p:nvSpPr>
          <p:spPr>
            <a:xfrm>
              <a:off x="331" y="7018"/>
              <a:ext cx="3178" cy="1115"/>
            </a:xfrm>
            <a:custGeom>
              <a:avLst/>
              <a:gdLst/>
              <a:ahLst/>
              <a:cxnLst/>
              <a:rect l="l" t="t" r="r" b="b"/>
              <a:pathLst>
                <a:path w="2018030" h="708025">
                  <a:moveTo>
                    <a:pt x="1681480" y="0"/>
                  </a:moveTo>
                  <a:lnTo>
                    <a:pt x="104902" y="0"/>
                  </a:lnTo>
                  <a:lnTo>
                    <a:pt x="90286" y="1010"/>
                  </a:lnTo>
                  <a:lnTo>
                    <a:pt x="50689" y="15081"/>
                  </a:lnTo>
                  <a:lnTo>
                    <a:pt x="20311" y="42859"/>
                  </a:lnTo>
                  <a:lnTo>
                    <a:pt x="2811" y="80681"/>
                  </a:lnTo>
                  <a:lnTo>
                    <a:pt x="0" y="367156"/>
                  </a:lnTo>
                  <a:lnTo>
                    <a:pt x="0" y="524510"/>
                  </a:lnTo>
                  <a:lnTo>
                    <a:pt x="8683" y="566356"/>
                  </a:lnTo>
                  <a:lnTo>
                    <a:pt x="32293" y="600215"/>
                  </a:lnTo>
                  <a:lnTo>
                    <a:pt x="67174" y="622420"/>
                  </a:lnTo>
                  <a:lnTo>
                    <a:pt x="1177036" y="629412"/>
                  </a:lnTo>
                  <a:lnTo>
                    <a:pt x="1429258" y="708025"/>
                  </a:lnTo>
                  <a:lnTo>
                    <a:pt x="1681480" y="629412"/>
                  </a:lnTo>
                  <a:lnTo>
                    <a:pt x="1912874" y="629412"/>
                  </a:lnTo>
                  <a:lnTo>
                    <a:pt x="1927484" y="628401"/>
                  </a:lnTo>
                  <a:lnTo>
                    <a:pt x="1967075" y="614330"/>
                  </a:lnTo>
                  <a:lnTo>
                    <a:pt x="1997456" y="586552"/>
                  </a:lnTo>
                  <a:lnTo>
                    <a:pt x="2014962" y="548730"/>
                  </a:lnTo>
                  <a:lnTo>
                    <a:pt x="2017776" y="524510"/>
                  </a:lnTo>
                  <a:lnTo>
                    <a:pt x="2017776" y="104901"/>
                  </a:lnTo>
                  <a:lnTo>
                    <a:pt x="2009089" y="63055"/>
                  </a:lnTo>
                  <a:lnTo>
                    <a:pt x="1985472" y="29196"/>
                  </a:lnTo>
                  <a:lnTo>
                    <a:pt x="1950591" y="6991"/>
                  </a:lnTo>
                  <a:lnTo>
                    <a:pt x="1922889" y="472"/>
                  </a:lnTo>
                  <a:lnTo>
                    <a:pt x="1681480" y="0"/>
                  </a:lnTo>
                  <a:close/>
                </a:path>
              </a:pathLst>
            </a:custGeom>
            <a:solidFill>
              <a:srgbClr val="92D2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 txBox="1"/>
            <p:nvPr/>
          </p:nvSpPr>
          <p:spPr>
            <a:xfrm>
              <a:off x="1000" y="7117"/>
              <a:ext cx="1840" cy="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1F4E79"/>
                  </a:solidFill>
                  <a:latin typeface="微软雅黑" panose="020B0503020204020204" charset="-122"/>
                  <a:cs typeface="微软雅黑" panose="020B0503020204020204" charset="-122"/>
                </a:rPr>
                <a:t>左侧外边距</a:t>
              </a:r>
              <a:endParaRPr sz="1800">
                <a:latin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680" y="7551"/>
              <a:ext cx="2476" cy="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1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m</a:t>
              </a: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sz="1800" spc="-35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r</a:t>
              </a: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gi</a:t>
              </a:r>
              <a:r>
                <a:rPr sz="1800" spc="5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n</a:t>
              </a: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-l</a:t>
              </a:r>
              <a:r>
                <a:rPr sz="1800" spc="5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e</a:t>
              </a: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ft</a:t>
              </a:r>
              <a:r>
                <a:rPr sz="1800" spc="5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:</a:t>
              </a:r>
              <a:r>
                <a:rPr sz="1800" dirty="0">
                  <a:solidFill>
                    <a:srgbClr val="1F4E79"/>
                  </a:solidFill>
                  <a:latin typeface="Times New Roman" panose="02020603050405020304"/>
                  <a:cs typeface="Times New Roman" panose="02020603050405020304"/>
                </a:rPr>
                <a:t>20px</a:t>
              </a:r>
              <a:endParaRPr sz="180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35" name="object 35"/>
          <p:cNvSpPr/>
          <p:nvPr/>
        </p:nvSpPr>
        <p:spPr>
          <a:xfrm>
            <a:off x="6400038" y="5137403"/>
            <a:ext cx="412115" cy="86995"/>
          </a:xfrm>
          <a:custGeom>
            <a:avLst/>
            <a:gdLst/>
            <a:ahLst/>
            <a:cxnLst/>
            <a:rect l="l" t="t" r="r" b="b"/>
            <a:pathLst>
              <a:path w="412115" h="86995">
                <a:moveTo>
                  <a:pt x="86867" y="0"/>
                </a:moveTo>
                <a:lnTo>
                  <a:pt x="0" y="43434"/>
                </a:lnTo>
                <a:lnTo>
                  <a:pt x="86867" y="86868"/>
                </a:lnTo>
                <a:lnTo>
                  <a:pt x="86867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7" y="28956"/>
                </a:lnTo>
                <a:lnTo>
                  <a:pt x="86867" y="0"/>
                </a:lnTo>
                <a:close/>
              </a:path>
              <a:path w="412115" h="86995">
                <a:moveTo>
                  <a:pt x="325119" y="0"/>
                </a:moveTo>
                <a:lnTo>
                  <a:pt x="325119" y="86868"/>
                </a:lnTo>
                <a:lnTo>
                  <a:pt x="383031" y="57912"/>
                </a:lnTo>
                <a:lnTo>
                  <a:pt x="339597" y="57912"/>
                </a:lnTo>
                <a:lnTo>
                  <a:pt x="339597" y="28956"/>
                </a:lnTo>
                <a:lnTo>
                  <a:pt x="383032" y="28956"/>
                </a:lnTo>
                <a:lnTo>
                  <a:pt x="325119" y="0"/>
                </a:lnTo>
                <a:close/>
              </a:path>
              <a:path w="412115" h="86995">
                <a:moveTo>
                  <a:pt x="86867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7" y="57912"/>
                </a:lnTo>
                <a:lnTo>
                  <a:pt x="86867" y="28956"/>
                </a:lnTo>
                <a:close/>
              </a:path>
              <a:path w="412115" h="86995">
                <a:moveTo>
                  <a:pt x="325119" y="28956"/>
                </a:moveTo>
                <a:lnTo>
                  <a:pt x="86867" y="28956"/>
                </a:lnTo>
                <a:lnTo>
                  <a:pt x="86867" y="57912"/>
                </a:lnTo>
                <a:lnTo>
                  <a:pt x="325119" y="57912"/>
                </a:lnTo>
                <a:lnTo>
                  <a:pt x="325119" y="28956"/>
                </a:lnTo>
                <a:close/>
              </a:path>
              <a:path w="412115" h="86995">
                <a:moveTo>
                  <a:pt x="383032" y="28956"/>
                </a:moveTo>
                <a:lnTo>
                  <a:pt x="339597" y="28956"/>
                </a:lnTo>
                <a:lnTo>
                  <a:pt x="339597" y="57912"/>
                </a:lnTo>
                <a:lnTo>
                  <a:pt x="383031" y="57912"/>
                </a:lnTo>
                <a:lnTo>
                  <a:pt x="411988" y="43434"/>
                </a:lnTo>
                <a:lnTo>
                  <a:pt x="383032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901189" y="5137403"/>
            <a:ext cx="412115" cy="86995"/>
          </a:xfrm>
          <a:custGeom>
            <a:avLst/>
            <a:gdLst/>
            <a:ahLst/>
            <a:cxnLst/>
            <a:rect l="l" t="t" r="r" b="b"/>
            <a:pathLst>
              <a:path w="412114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90" y="57912"/>
                </a:lnTo>
                <a:lnTo>
                  <a:pt x="72390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412114" h="86995">
                <a:moveTo>
                  <a:pt x="325120" y="0"/>
                </a:moveTo>
                <a:lnTo>
                  <a:pt x="325120" y="86868"/>
                </a:lnTo>
                <a:lnTo>
                  <a:pt x="383031" y="57912"/>
                </a:lnTo>
                <a:lnTo>
                  <a:pt x="339598" y="57912"/>
                </a:lnTo>
                <a:lnTo>
                  <a:pt x="339598" y="28956"/>
                </a:lnTo>
                <a:lnTo>
                  <a:pt x="383032" y="28956"/>
                </a:lnTo>
                <a:lnTo>
                  <a:pt x="325120" y="0"/>
                </a:lnTo>
                <a:close/>
              </a:path>
              <a:path w="412114" h="86995">
                <a:moveTo>
                  <a:pt x="86868" y="28956"/>
                </a:moveTo>
                <a:lnTo>
                  <a:pt x="72390" y="28956"/>
                </a:lnTo>
                <a:lnTo>
                  <a:pt x="72390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412114" h="86995">
                <a:moveTo>
                  <a:pt x="325120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325120" y="57912"/>
                </a:lnTo>
                <a:lnTo>
                  <a:pt x="325120" y="28956"/>
                </a:lnTo>
                <a:close/>
              </a:path>
              <a:path w="412114" h="86995">
                <a:moveTo>
                  <a:pt x="383032" y="28956"/>
                </a:moveTo>
                <a:lnTo>
                  <a:pt x="339598" y="28956"/>
                </a:lnTo>
                <a:lnTo>
                  <a:pt x="339598" y="57912"/>
                </a:lnTo>
                <a:lnTo>
                  <a:pt x="383031" y="57912"/>
                </a:lnTo>
                <a:lnTo>
                  <a:pt x="411988" y="43434"/>
                </a:lnTo>
                <a:lnTo>
                  <a:pt x="383032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107947" y="5740908"/>
            <a:ext cx="6212205" cy="40132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3175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总宽度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=2</a:t>
            </a:r>
            <a:r>
              <a:rPr sz="20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px</a:t>
            </a:r>
            <a:r>
              <a:rPr sz="2000" spc="-3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+1</a:t>
            </a:r>
            <a:r>
              <a:rPr sz="20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px</a:t>
            </a:r>
            <a:r>
              <a:rPr sz="2000" spc="-2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+4</a:t>
            </a:r>
            <a:r>
              <a:rPr sz="20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spc="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200px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sz="2000" spc="-1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px+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0px</a:t>
            </a:r>
            <a:r>
              <a:rPr sz="2000" spc="-1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20px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5" grpId="0" animBg="1"/>
      <p:bldP spid="27" grpId="0" animBg="1"/>
      <p:bldP spid="28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6544" y="1543811"/>
            <a:ext cx="1528572" cy="17129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60119" y="917447"/>
            <a:ext cx="3461385" cy="601980"/>
          </a:xfrm>
          <a:custGeom>
            <a:avLst/>
            <a:gdLst/>
            <a:ahLst/>
            <a:cxnLst/>
            <a:rect l="l" t="t" r="r" b="b"/>
            <a:pathLst>
              <a:path w="3461385" h="601980">
                <a:moveTo>
                  <a:pt x="2981706" y="0"/>
                </a:moveTo>
                <a:lnTo>
                  <a:pt x="0" y="0"/>
                </a:lnTo>
                <a:lnTo>
                  <a:pt x="479298" y="601979"/>
                </a:lnTo>
                <a:lnTo>
                  <a:pt x="3461004" y="601979"/>
                </a:lnTo>
                <a:lnTo>
                  <a:pt x="2981706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49195" y="1588008"/>
            <a:ext cx="2471420" cy="0"/>
          </a:xfrm>
          <a:custGeom>
            <a:avLst/>
            <a:gdLst/>
            <a:ahLst/>
            <a:cxnLst/>
            <a:rect l="l" t="t" r="r" b="b"/>
            <a:pathLst>
              <a:path w="2471420">
                <a:moveTo>
                  <a:pt x="0" y="0"/>
                </a:moveTo>
                <a:lnTo>
                  <a:pt x="2471420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 Unicode MS" panose="020B0604020202020204" charset="-122"/>
                <a:cs typeface="Arial Unicode MS" panose="020B0604020202020204" charset="-122"/>
              </a:rPr>
              <a:t>盒子模型</a:t>
            </a:r>
            <a:endParaRPr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88738" y="3744269"/>
            <a:ext cx="2315210" cy="1804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&lt;b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dy&gt;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39065">
              <a:lnSpc>
                <a:spcPts val="2395"/>
              </a:lnSpc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div</a:t>
            </a:r>
            <a:r>
              <a:rPr sz="2000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id="b</a:t>
            </a:r>
            <a:r>
              <a:rPr sz="2000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spc="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"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&gt;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20065">
              <a:lnSpc>
                <a:spcPts val="2395"/>
              </a:lnSpc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内容内容内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容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…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R="1345565" algn="ctr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div&gt;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R="1414145" algn="ctr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dy&gt;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R="1460500" algn="ctr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ht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l&gt;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3750" y="2385496"/>
            <a:ext cx="2403475" cy="3634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&lt;ht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l&gt;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&lt;head&gt;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pe="t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xt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cs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s"&gt;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#box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{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67335" marR="38608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width:100p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heig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100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x;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px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sol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d;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pa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ding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20p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;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gin:10px;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ty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&gt;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hea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&gt;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5246" y="2465070"/>
            <a:ext cx="628015" cy="601980"/>
          </a:xfrm>
          <a:custGeom>
            <a:avLst/>
            <a:gdLst/>
            <a:ahLst/>
            <a:cxnLst/>
            <a:rect l="l" t="t" r="r" b="b"/>
            <a:pathLst>
              <a:path w="628015" h="601980">
                <a:moveTo>
                  <a:pt x="313944" y="0"/>
                </a:moveTo>
                <a:lnTo>
                  <a:pt x="263022" y="3939"/>
                </a:lnTo>
                <a:lnTo>
                  <a:pt x="214715" y="15343"/>
                </a:lnTo>
                <a:lnTo>
                  <a:pt x="169671" y="33593"/>
                </a:lnTo>
                <a:lnTo>
                  <a:pt x="128535" y="58070"/>
                </a:lnTo>
                <a:lnTo>
                  <a:pt x="91954" y="88153"/>
                </a:lnTo>
                <a:lnTo>
                  <a:pt x="60574" y="123224"/>
                </a:lnTo>
                <a:lnTo>
                  <a:pt x="35043" y="162662"/>
                </a:lnTo>
                <a:lnTo>
                  <a:pt x="16005" y="205849"/>
                </a:lnTo>
                <a:lnTo>
                  <a:pt x="4109" y="252165"/>
                </a:lnTo>
                <a:lnTo>
                  <a:pt x="0" y="300989"/>
                </a:lnTo>
                <a:lnTo>
                  <a:pt x="1040" y="325677"/>
                </a:lnTo>
                <a:lnTo>
                  <a:pt x="9124" y="373324"/>
                </a:lnTo>
                <a:lnTo>
                  <a:pt x="24672" y="418153"/>
                </a:lnTo>
                <a:lnTo>
                  <a:pt x="47037" y="459543"/>
                </a:lnTo>
                <a:lnTo>
                  <a:pt x="75573" y="496875"/>
                </a:lnTo>
                <a:lnTo>
                  <a:pt x="109635" y="529529"/>
                </a:lnTo>
                <a:lnTo>
                  <a:pt x="148574" y="556887"/>
                </a:lnTo>
                <a:lnTo>
                  <a:pt x="191745" y="578328"/>
                </a:lnTo>
                <a:lnTo>
                  <a:pt x="238501" y="593233"/>
                </a:lnTo>
                <a:lnTo>
                  <a:pt x="288196" y="600982"/>
                </a:lnTo>
                <a:lnTo>
                  <a:pt x="313944" y="601979"/>
                </a:lnTo>
                <a:lnTo>
                  <a:pt x="339688" y="600982"/>
                </a:lnTo>
                <a:lnTo>
                  <a:pt x="389378" y="593233"/>
                </a:lnTo>
                <a:lnTo>
                  <a:pt x="436131" y="578328"/>
                </a:lnTo>
                <a:lnTo>
                  <a:pt x="479302" y="556887"/>
                </a:lnTo>
                <a:lnTo>
                  <a:pt x="518242" y="529529"/>
                </a:lnTo>
                <a:lnTo>
                  <a:pt x="552305" y="496875"/>
                </a:lnTo>
                <a:lnTo>
                  <a:pt x="580844" y="459543"/>
                </a:lnTo>
                <a:lnTo>
                  <a:pt x="603212" y="418153"/>
                </a:lnTo>
                <a:lnTo>
                  <a:pt x="618762" y="373324"/>
                </a:lnTo>
                <a:lnTo>
                  <a:pt x="626847" y="325677"/>
                </a:lnTo>
                <a:lnTo>
                  <a:pt x="627888" y="300989"/>
                </a:lnTo>
                <a:lnTo>
                  <a:pt x="626847" y="276302"/>
                </a:lnTo>
                <a:lnTo>
                  <a:pt x="618762" y="228655"/>
                </a:lnTo>
                <a:lnTo>
                  <a:pt x="603212" y="183826"/>
                </a:lnTo>
                <a:lnTo>
                  <a:pt x="580844" y="142436"/>
                </a:lnTo>
                <a:lnTo>
                  <a:pt x="552305" y="105104"/>
                </a:lnTo>
                <a:lnTo>
                  <a:pt x="518242" y="72450"/>
                </a:lnTo>
                <a:lnTo>
                  <a:pt x="479302" y="45092"/>
                </a:lnTo>
                <a:lnTo>
                  <a:pt x="436131" y="23651"/>
                </a:lnTo>
                <a:lnTo>
                  <a:pt x="389378" y="8746"/>
                </a:lnTo>
                <a:lnTo>
                  <a:pt x="339688" y="997"/>
                </a:lnTo>
                <a:lnTo>
                  <a:pt x="3139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5246" y="2465070"/>
            <a:ext cx="628015" cy="601980"/>
          </a:xfrm>
          <a:custGeom>
            <a:avLst/>
            <a:gdLst/>
            <a:ahLst/>
            <a:cxnLst/>
            <a:rect l="l" t="t" r="r" b="b"/>
            <a:pathLst>
              <a:path w="628015" h="601980">
                <a:moveTo>
                  <a:pt x="0" y="300989"/>
                </a:moveTo>
                <a:lnTo>
                  <a:pt x="4109" y="252165"/>
                </a:lnTo>
                <a:lnTo>
                  <a:pt x="16005" y="205849"/>
                </a:lnTo>
                <a:lnTo>
                  <a:pt x="35043" y="162662"/>
                </a:lnTo>
                <a:lnTo>
                  <a:pt x="60574" y="123224"/>
                </a:lnTo>
                <a:lnTo>
                  <a:pt x="91954" y="88153"/>
                </a:lnTo>
                <a:lnTo>
                  <a:pt x="128535" y="58070"/>
                </a:lnTo>
                <a:lnTo>
                  <a:pt x="169671" y="33593"/>
                </a:lnTo>
                <a:lnTo>
                  <a:pt x="214715" y="15343"/>
                </a:lnTo>
                <a:lnTo>
                  <a:pt x="263022" y="3939"/>
                </a:lnTo>
                <a:lnTo>
                  <a:pt x="313944" y="0"/>
                </a:lnTo>
                <a:lnTo>
                  <a:pt x="339688" y="997"/>
                </a:lnTo>
                <a:lnTo>
                  <a:pt x="389378" y="8746"/>
                </a:lnTo>
                <a:lnTo>
                  <a:pt x="436131" y="23651"/>
                </a:lnTo>
                <a:lnTo>
                  <a:pt x="479302" y="45092"/>
                </a:lnTo>
                <a:lnTo>
                  <a:pt x="518242" y="72450"/>
                </a:lnTo>
                <a:lnTo>
                  <a:pt x="552305" y="105104"/>
                </a:lnTo>
                <a:lnTo>
                  <a:pt x="580844" y="142436"/>
                </a:lnTo>
                <a:lnTo>
                  <a:pt x="603212" y="183826"/>
                </a:lnTo>
                <a:lnTo>
                  <a:pt x="618762" y="228655"/>
                </a:lnTo>
                <a:lnTo>
                  <a:pt x="626847" y="276302"/>
                </a:lnTo>
                <a:lnTo>
                  <a:pt x="627888" y="300989"/>
                </a:lnTo>
                <a:lnTo>
                  <a:pt x="626847" y="325677"/>
                </a:lnTo>
                <a:lnTo>
                  <a:pt x="618762" y="373324"/>
                </a:lnTo>
                <a:lnTo>
                  <a:pt x="603212" y="418153"/>
                </a:lnTo>
                <a:lnTo>
                  <a:pt x="580844" y="459543"/>
                </a:lnTo>
                <a:lnTo>
                  <a:pt x="552305" y="496875"/>
                </a:lnTo>
                <a:lnTo>
                  <a:pt x="518242" y="529529"/>
                </a:lnTo>
                <a:lnTo>
                  <a:pt x="479302" y="556887"/>
                </a:lnTo>
                <a:lnTo>
                  <a:pt x="436131" y="578328"/>
                </a:lnTo>
                <a:lnTo>
                  <a:pt x="389378" y="593233"/>
                </a:lnTo>
                <a:lnTo>
                  <a:pt x="339688" y="600982"/>
                </a:lnTo>
                <a:lnTo>
                  <a:pt x="313944" y="601979"/>
                </a:lnTo>
                <a:lnTo>
                  <a:pt x="288196" y="600982"/>
                </a:lnTo>
                <a:lnTo>
                  <a:pt x="238501" y="593233"/>
                </a:lnTo>
                <a:lnTo>
                  <a:pt x="191745" y="578328"/>
                </a:lnTo>
                <a:lnTo>
                  <a:pt x="148574" y="556887"/>
                </a:lnTo>
                <a:lnTo>
                  <a:pt x="109635" y="529529"/>
                </a:lnTo>
                <a:lnTo>
                  <a:pt x="75573" y="496875"/>
                </a:lnTo>
                <a:lnTo>
                  <a:pt x="47037" y="459543"/>
                </a:lnTo>
                <a:lnTo>
                  <a:pt x="24672" y="418153"/>
                </a:lnTo>
                <a:lnTo>
                  <a:pt x="9124" y="373324"/>
                </a:lnTo>
                <a:lnTo>
                  <a:pt x="1040" y="325677"/>
                </a:lnTo>
                <a:lnTo>
                  <a:pt x="0" y="300989"/>
                </a:lnTo>
                <a:close/>
              </a:path>
            </a:pathLst>
          </a:custGeom>
          <a:ln w="441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82980" y="2578607"/>
            <a:ext cx="332740" cy="360045"/>
          </a:xfrm>
          <a:custGeom>
            <a:avLst/>
            <a:gdLst/>
            <a:ahLst/>
            <a:cxnLst/>
            <a:rect l="l" t="t" r="r" b="b"/>
            <a:pathLst>
              <a:path w="332740" h="360044">
                <a:moveTo>
                  <a:pt x="202247" y="0"/>
                </a:moveTo>
                <a:lnTo>
                  <a:pt x="7175" y="0"/>
                </a:lnTo>
                <a:lnTo>
                  <a:pt x="0" y="6857"/>
                </a:lnTo>
                <a:lnTo>
                  <a:pt x="0" y="352805"/>
                </a:lnTo>
                <a:lnTo>
                  <a:pt x="7226" y="359663"/>
                </a:lnTo>
                <a:lnTo>
                  <a:pt x="325119" y="359663"/>
                </a:lnTo>
                <a:lnTo>
                  <a:pt x="332231" y="352805"/>
                </a:lnTo>
                <a:lnTo>
                  <a:pt x="332231" y="329818"/>
                </a:lnTo>
                <a:lnTo>
                  <a:pt x="31280" y="329818"/>
                </a:lnTo>
                <a:lnTo>
                  <a:pt x="31280" y="29844"/>
                </a:lnTo>
                <a:lnTo>
                  <a:pt x="237577" y="29844"/>
                </a:lnTo>
                <a:lnTo>
                  <a:pt x="208673" y="3809"/>
                </a:lnTo>
                <a:lnTo>
                  <a:pt x="206298" y="1524"/>
                </a:lnTo>
                <a:lnTo>
                  <a:pt x="202247" y="0"/>
                </a:lnTo>
                <a:close/>
              </a:path>
              <a:path w="332740" h="360044">
                <a:moveTo>
                  <a:pt x="237577" y="29844"/>
                </a:moveTo>
                <a:lnTo>
                  <a:pt x="181381" y="29844"/>
                </a:lnTo>
                <a:lnTo>
                  <a:pt x="181381" y="130047"/>
                </a:lnTo>
                <a:lnTo>
                  <a:pt x="188607" y="136905"/>
                </a:lnTo>
                <a:lnTo>
                  <a:pt x="300228" y="136905"/>
                </a:lnTo>
                <a:lnTo>
                  <a:pt x="300228" y="329818"/>
                </a:lnTo>
                <a:lnTo>
                  <a:pt x="332231" y="329818"/>
                </a:lnTo>
                <a:lnTo>
                  <a:pt x="332231" y="117855"/>
                </a:lnTo>
                <a:lnTo>
                  <a:pt x="330581" y="114045"/>
                </a:lnTo>
                <a:lnTo>
                  <a:pt x="327532" y="110870"/>
                </a:lnTo>
                <a:lnTo>
                  <a:pt x="323303" y="107061"/>
                </a:lnTo>
                <a:lnTo>
                  <a:pt x="213474" y="107061"/>
                </a:lnTo>
                <a:lnTo>
                  <a:pt x="213474" y="49529"/>
                </a:lnTo>
                <a:lnTo>
                  <a:pt x="259432" y="49529"/>
                </a:lnTo>
                <a:lnTo>
                  <a:pt x="237577" y="29844"/>
                </a:lnTo>
                <a:close/>
              </a:path>
              <a:path w="332740" h="360044">
                <a:moveTo>
                  <a:pt x="142112" y="274827"/>
                </a:moveTo>
                <a:lnTo>
                  <a:pt x="137960" y="278511"/>
                </a:lnTo>
                <a:lnTo>
                  <a:pt x="133794" y="282320"/>
                </a:lnTo>
                <a:lnTo>
                  <a:pt x="133565" y="288670"/>
                </a:lnTo>
                <a:lnTo>
                  <a:pt x="137843" y="292955"/>
                </a:lnTo>
                <a:lnTo>
                  <a:pt x="145912" y="298591"/>
                </a:lnTo>
                <a:lnTo>
                  <a:pt x="157490" y="301820"/>
                </a:lnTo>
                <a:lnTo>
                  <a:pt x="174216" y="302065"/>
                </a:lnTo>
                <a:lnTo>
                  <a:pt x="184540" y="296628"/>
                </a:lnTo>
                <a:lnTo>
                  <a:pt x="192430" y="287131"/>
                </a:lnTo>
                <a:lnTo>
                  <a:pt x="193598" y="283717"/>
                </a:lnTo>
                <a:lnTo>
                  <a:pt x="159689" y="283717"/>
                </a:lnTo>
                <a:lnTo>
                  <a:pt x="155651" y="282066"/>
                </a:lnTo>
                <a:lnTo>
                  <a:pt x="148767" y="274954"/>
                </a:lnTo>
                <a:lnTo>
                  <a:pt x="142112" y="274827"/>
                </a:lnTo>
                <a:close/>
              </a:path>
              <a:path w="332740" h="360044">
                <a:moveTo>
                  <a:pt x="217411" y="274827"/>
                </a:moveTo>
                <a:lnTo>
                  <a:pt x="213245" y="278511"/>
                </a:lnTo>
                <a:lnTo>
                  <a:pt x="209080" y="282320"/>
                </a:lnTo>
                <a:lnTo>
                  <a:pt x="208851" y="288670"/>
                </a:lnTo>
                <a:lnTo>
                  <a:pt x="213139" y="292955"/>
                </a:lnTo>
                <a:lnTo>
                  <a:pt x="221171" y="298591"/>
                </a:lnTo>
                <a:lnTo>
                  <a:pt x="232741" y="301814"/>
                </a:lnTo>
                <a:lnTo>
                  <a:pt x="249504" y="302046"/>
                </a:lnTo>
                <a:lnTo>
                  <a:pt x="259819" y="296596"/>
                </a:lnTo>
                <a:lnTo>
                  <a:pt x="267704" y="287093"/>
                </a:lnTo>
                <a:lnTo>
                  <a:pt x="268859" y="283717"/>
                </a:lnTo>
                <a:lnTo>
                  <a:pt x="234975" y="283717"/>
                </a:lnTo>
                <a:lnTo>
                  <a:pt x="230873" y="282066"/>
                </a:lnTo>
                <a:lnTo>
                  <a:pt x="224002" y="274954"/>
                </a:lnTo>
                <a:lnTo>
                  <a:pt x="217411" y="274827"/>
                </a:lnTo>
                <a:close/>
              </a:path>
              <a:path w="332740" h="360044">
                <a:moveTo>
                  <a:pt x="92519" y="184530"/>
                </a:moveTo>
                <a:lnTo>
                  <a:pt x="62296" y="210998"/>
                </a:lnTo>
                <a:lnTo>
                  <a:pt x="56772" y="250700"/>
                </a:lnTo>
                <a:lnTo>
                  <a:pt x="58430" y="262928"/>
                </a:lnTo>
                <a:lnTo>
                  <a:pt x="86550" y="300885"/>
                </a:lnTo>
                <a:lnTo>
                  <a:pt x="102142" y="301415"/>
                </a:lnTo>
                <a:lnTo>
                  <a:pt x="112543" y="293942"/>
                </a:lnTo>
                <a:lnTo>
                  <a:pt x="119408" y="283590"/>
                </a:lnTo>
                <a:lnTo>
                  <a:pt x="90665" y="283590"/>
                </a:lnTo>
                <a:lnTo>
                  <a:pt x="87020" y="280924"/>
                </a:lnTo>
                <a:lnTo>
                  <a:pt x="80456" y="265756"/>
                </a:lnTo>
                <a:lnTo>
                  <a:pt x="78318" y="253542"/>
                </a:lnTo>
                <a:lnTo>
                  <a:pt x="77730" y="237531"/>
                </a:lnTo>
                <a:lnTo>
                  <a:pt x="79819" y="224392"/>
                </a:lnTo>
                <a:lnTo>
                  <a:pt x="83845" y="213359"/>
                </a:lnTo>
                <a:lnTo>
                  <a:pt x="86969" y="207263"/>
                </a:lnTo>
                <a:lnTo>
                  <a:pt x="90500" y="204469"/>
                </a:lnTo>
                <a:lnTo>
                  <a:pt x="117559" y="204469"/>
                </a:lnTo>
                <a:lnTo>
                  <a:pt x="114097" y="195770"/>
                </a:lnTo>
                <a:lnTo>
                  <a:pt x="104055" y="187423"/>
                </a:lnTo>
                <a:lnTo>
                  <a:pt x="92519" y="184530"/>
                </a:lnTo>
                <a:close/>
              </a:path>
              <a:path w="332740" h="360044">
                <a:moveTo>
                  <a:pt x="164033" y="184530"/>
                </a:moveTo>
                <a:lnTo>
                  <a:pt x="130979" y="214599"/>
                </a:lnTo>
                <a:lnTo>
                  <a:pt x="130371" y="232384"/>
                </a:lnTo>
                <a:lnTo>
                  <a:pt x="138141" y="243618"/>
                </a:lnTo>
                <a:lnTo>
                  <a:pt x="149764" y="251210"/>
                </a:lnTo>
                <a:lnTo>
                  <a:pt x="164033" y="254000"/>
                </a:lnTo>
                <a:lnTo>
                  <a:pt x="172643" y="254000"/>
                </a:lnTo>
                <a:lnTo>
                  <a:pt x="179578" y="260603"/>
                </a:lnTo>
                <a:lnTo>
                  <a:pt x="179578" y="276987"/>
                </a:lnTo>
                <a:lnTo>
                  <a:pt x="172580" y="283717"/>
                </a:lnTo>
                <a:lnTo>
                  <a:pt x="193598" y="283717"/>
                </a:lnTo>
                <a:lnTo>
                  <a:pt x="197087" y="273526"/>
                </a:lnTo>
                <a:lnTo>
                  <a:pt x="197713" y="255768"/>
                </a:lnTo>
                <a:lnTo>
                  <a:pt x="189925" y="244524"/>
                </a:lnTo>
                <a:lnTo>
                  <a:pt x="178294" y="236962"/>
                </a:lnTo>
                <a:lnTo>
                  <a:pt x="164033" y="234187"/>
                </a:lnTo>
                <a:lnTo>
                  <a:pt x="155409" y="234187"/>
                </a:lnTo>
                <a:lnTo>
                  <a:pt x="148475" y="227456"/>
                </a:lnTo>
                <a:lnTo>
                  <a:pt x="148555" y="210998"/>
                </a:lnTo>
                <a:lnTo>
                  <a:pt x="155473" y="204469"/>
                </a:lnTo>
                <a:lnTo>
                  <a:pt x="194318" y="204469"/>
                </a:lnTo>
                <a:lnTo>
                  <a:pt x="194500" y="199516"/>
                </a:lnTo>
                <a:lnTo>
                  <a:pt x="188055" y="193265"/>
                </a:lnTo>
                <a:lnTo>
                  <a:pt x="176873" y="186813"/>
                </a:lnTo>
                <a:lnTo>
                  <a:pt x="164033" y="184530"/>
                </a:lnTo>
                <a:close/>
              </a:path>
              <a:path w="332740" h="360044">
                <a:moveTo>
                  <a:pt x="239255" y="184530"/>
                </a:moveTo>
                <a:lnTo>
                  <a:pt x="206219" y="214599"/>
                </a:lnTo>
                <a:lnTo>
                  <a:pt x="205614" y="232384"/>
                </a:lnTo>
                <a:lnTo>
                  <a:pt x="213395" y="243618"/>
                </a:lnTo>
                <a:lnTo>
                  <a:pt x="225018" y="251210"/>
                </a:lnTo>
                <a:lnTo>
                  <a:pt x="239255" y="254000"/>
                </a:lnTo>
                <a:lnTo>
                  <a:pt x="247929" y="254000"/>
                </a:lnTo>
                <a:lnTo>
                  <a:pt x="254863" y="260603"/>
                </a:lnTo>
                <a:lnTo>
                  <a:pt x="254863" y="276987"/>
                </a:lnTo>
                <a:lnTo>
                  <a:pt x="247815" y="283717"/>
                </a:lnTo>
                <a:lnTo>
                  <a:pt x="268859" y="283717"/>
                </a:lnTo>
                <a:lnTo>
                  <a:pt x="272344" y="273526"/>
                </a:lnTo>
                <a:lnTo>
                  <a:pt x="272975" y="255733"/>
                </a:lnTo>
                <a:lnTo>
                  <a:pt x="265188" y="244524"/>
                </a:lnTo>
                <a:lnTo>
                  <a:pt x="253539" y="236962"/>
                </a:lnTo>
                <a:lnTo>
                  <a:pt x="239255" y="234187"/>
                </a:lnTo>
                <a:lnTo>
                  <a:pt x="230644" y="234187"/>
                </a:lnTo>
                <a:lnTo>
                  <a:pt x="223710" y="227456"/>
                </a:lnTo>
                <a:lnTo>
                  <a:pt x="223790" y="210998"/>
                </a:lnTo>
                <a:lnTo>
                  <a:pt x="230708" y="204469"/>
                </a:lnTo>
                <a:lnTo>
                  <a:pt x="269540" y="204469"/>
                </a:lnTo>
                <a:lnTo>
                  <a:pt x="269722" y="199516"/>
                </a:lnTo>
                <a:lnTo>
                  <a:pt x="263283" y="193265"/>
                </a:lnTo>
                <a:lnTo>
                  <a:pt x="252125" y="186813"/>
                </a:lnTo>
                <a:lnTo>
                  <a:pt x="239255" y="184530"/>
                </a:lnTo>
                <a:close/>
              </a:path>
              <a:path w="332740" h="360044">
                <a:moveTo>
                  <a:pt x="110375" y="266064"/>
                </a:moveTo>
                <a:lnTo>
                  <a:pt x="104190" y="268350"/>
                </a:lnTo>
                <a:lnTo>
                  <a:pt x="101834" y="273526"/>
                </a:lnTo>
                <a:lnTo>
                  <a:pt x="98590" y="280415"/>
                </a:lnTo>
                <a:lnTo>
                  <a:pt x="94716" y="283590"/>
                </a:lnTo>
                <a:lnTo>
                  <a:pt x="119408" y="283590"/>
                </a:lnTo>
                <a:lnTo>
                  <a:pt x="120840" y="281431"/>
                </a:lnTo>
                <a:lnTo>
                  <a:pt x="123278" y="276478"/>
                </a:lnTo>
                <a:lnTo>
                  <a:pt x="120840" y="270637"/>
                </a:lnTo>
                <a:lnTo>
                  <a:pt x="110375" y="266064"/>
                </a:lnTo>
                <a:close/>
              </a:path>
              <a:path w="332740" h="360044">
                <a:moveTo>
                  <a:pt x="117559" y="204469"/>
                </a:moveTo>
                <a:lnTo>
                  <a:pt x="94424" y="204469"/>
                </a:lnTo>
                <a:lnTo>
                  <a:pt x="98590" y="207390"/>
                </a:lnTo>
                <a:lnTo>
                  <a:pt x="102234" y="215391"/>
                </a:lnTo>
                <a:lnTo>
                  <a:pt x="104432" y="220471"/>
                </a:lnTo>
                <a:lnTo>
                  <a:pt x="110616" y="222884"/>
                </a:lnTo>
                <a:lnTo>
                  <a:pt x="118207" y="219335"/>
                </a:lnTo>
                <a:lnTo>
                  <a:pt x="120439" y="211707"/>
                </a:lnTo>
                <a:lnTo>
                  <a:pt x="117559" y="204469"/>
                </a:lnTo>
                <a:close/>
              </a:path>
              <a:path w="332740" h="360044">
                <a:moveTo>
                  <a:pt x="194318" y="204469"/>
                </a:moveTo>
                <a:lnTo>
                  <a:pt x="168363" y="204469"/>
                </a:lnTo>
                <a:lnTo>
                  <a:pt x="172415" y="206120"/>
                </a:lnTo>
                <a:lnTo>
                  <a:pt x="175361" y="209168"/>
                </a:lnTo>
                <a:lnTo>
                  <a:pt x="179285" y="213105"/>
                </a:lnTo>
                <a:lnTo>
                  <a:pt x="185940" y="213359"/>
                </a:lnTo>
                <a:lnTo>
                  <a:pt x="194271" y="205739"/>
                </a:lnTo>
                <a:lnTo>
                  <a:pt x="194318" y="204469"/>
                </a:lnTo>
                <a:close/>
              </a:path>
              <a:path w="332740" h="360044">
                <a:moveTo>
                  <a:pt x="269540" y="204469"/>
                </a:moveTo>
                <a:lnTo>
                  <a:pt x="243598" y="204469"/>
                </a:lnTo>
                <a:lnTo>
                  <a:pt x="247700" y="206120"/>
                </a:lnTo>
                <a:lnTo>
                  <a:pt x="250583" y="209168"/>
                </a:lnTo>
                <a:lnTo>
                  <a:pt x="254520" y="213105"/>
                </a:lnTo>
                <a:lnTo>
                  <a:pt x="261162" y="213359"/>
                </a:lnTo>
                <a:lnTo>
                  <a:pt x="269494" y="205739"/>
                </a:lnTo>
                <a:lnTo>
                  <a:pt x="269540" y="204469"/>
                </a:lnTo>
                <a:close/>
              </a:path>
              <a:path w="332740" h="360044">
                <a:moveTo>
                  <a:pt x="259432" y="49529"/>
                </a:moveTo>
                <a:lnTo>
                  <a:pt x="213474" y="49529"/>
                </a:lnTo>
                <a:lnTo>
                  <a:pt x="276606" y="107061"/>
                </a:lnTo>
                <a:lnTo>
                  <a:pt x="323303" y="107061"/>
                </a:lnTo>
                <a:lnTo>
                  <a:pt x="259432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81505" y="3130120"/>
            <a:ext cx="78105" cy="2418080"/>
          </a:xfrm>
          <a:custGeom>
            <a:avLst/>
            <a:gdLst/>
            <a:ahLst/>
            <a:cxnLst/>
            <a:rect l="l" t="t" r="r" b="b"/>
            <a:pathLst>
              <a:path w="78105" h="2418079">
                <a:moveTo>
                  <a:pt x="77724" y="2418001"/>
                </a:moveTo>
                <a:lnTo>
                  <a:pt x="37127" y="2406569"/>
                </a:lnTo>
                <a:lnTo>
                  <a:pt x="9053" y="2376716"/>
                </a:lnTo>
                <a:lnTo>
                  <a:pt x="0" y="77137"/>
                </a:lnTo>
                <a:lnTo>
                  <a:pt x="1352" y="62625"/>
                </a:lnTo>
                <a:lnTo>
                  <a:pt x="19665" y="25462"/>
                </a:lnTo>
                <a:lnTo>
                  <a:pt x="54177" y="3044"/>
                </a:lnTo>
                <a:lnTo>
                  <a:pt x="6812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30446" y="3129533"/>
            <a:ext cx="78105" cy="2418080"/>
          </a:xfrm>
          <a:custGeom>
            <a:avLst/>
            <a:gdLst/>
            <a:ahLst/>
            <a:cxnLst/>
            <a:rect l="l" t="t" r="r" b="b"/>
            <a:pathLst>
              <a:path w="78104" h="2418079">
                <a:moveTo>
                  <a:pt x="0" y="0"/>
                </a:moveTo>
                <a:lnTo>
                  <a:pt x="40596" y="11431"/>
                </a:lnTo>
                <a:lnTo>
                  <a:pt x="68670" y="41284"/>
                </a:lnTo>
                <a:lnTo>
                  <a:pt x="77724" y="2340864"/>
                </a:lnTo>
                <a:lnTo>
                  <a:pt x="76371" y="2355376"/>
                </a:lnTo>
                <a:lnTo>
                  <a:pt x="58058" y="2392539"/>
                </a:lnTo>
                <a:lnTo>
                  <a:pt x="23546" y="2414957"/>
                </a:lnTo>
                <a:lnTo>
                  <a:pt x="9594" y="2418001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5894" y="3062477"/>
            <a:ext cx="623570" cy="585470"/>
          </a:xfrm>
          <a:custGeom>
            <a:avLst/>
            <a:gdLst/>
            <a:ahLst/>
            <a:cxnLst/>
            <a:rect l="l" t="t" r="r" b="b"/>
            <a:pathLst>
              <a:path w="623570" h="585470">
                <a:moveTo>
                  <a:pt x="311657" y="0"/>
                </a:moveTo>
                <a:lnTo>
                  <a:pt x="261114" y="3831"/>
                </a:lnTo>
                <a:lnTo>
                  <a:pt x="213164" y="14923"/>
                </a:lnTo>
                <a:lnTo>
                  <a:pt x="168450" y="32671"/>
                </a:lnTo>
                <a:lnTo>
                  <a:pt x="127613" y="56473"/>
                </a:lnTo>
                <a:lnTo>
                  <a:pt x="91297" y="85725"/>
                </a:lnTo>
                <a:lnTo>
                  <a:pt x="60143" y="119822"/>
                </a:lnTo>
                <a:lnTo>
                  <a:pt x="34794" y="158163"/>
                </a:lnTo>
                <a:lnTo>
                  <a:pt x="15892" y="200143"/>
                </a:lnTo>
                <a:lnTo>
                  <a:pt x="4080" y="245159"/>
                </a:lnTo>
                <a:lnTo>
                  <a:pt x="0" y="292608"/>
                </a:lnTo>
                <a:lnTo>
                  <a:pt x="1033" y="316598"/>
                </a:lnTo>
                <a:lnTo>
                  <a:pt x="9059" y="362905"/>
                </a:lnTo>
                <a:lnTo>
                  <a:pt x="24497" y="406479"/>
                </a:lnTo>
                <a:lnTo>
                  <a:pt x="46702" y="446715"/>
                </a:lnTo>
                <a:lnTo>
                  <a:pt x="75034" y="483010"/>
                </a:lnTo>
                <a:lnTo>
                  <a:pt x="108850" y="514760"/>
                </a:lnTo>
                <a:lnTo>
                  <a:pt x="147507" y="541362"/>
                </a:lnTo>
                <a:lnTo>
                  <a:pt x="190363" y="562213"/>
                </a:lnTo>
                <a:lnTo>
                  <a:pt x="236775" y="576708"/>
                </a:lnTo>
                <a:lnTo>
                  <a:pt x="286102" y="584245"/>
                </a:lnTo>
                <a:lnTo>
                  <a:pt x="311657" y="585216"/>
                </a:lnTo>
                <a:lnTo>
                  <a:pt x="337213" y="584245"/>
                </a:lnTo>
                <a:lnTo>
                  <a:pt x="386540" y="576708"/>
                </a:lnTo>
                <a:lnTo>
                  <a:pt x="432952" y="562213"/>
                </a:lnTo>
                <a:lnTo>
                  <a:pt x="475808" y="541362"/>
                </a:lnTo>
                <a:lnTo>
                  <a:pt x="514465" y="514760"/>
                </a:lnTo>
                <a:lnTo>
                  <a:pt x="548281" y="483010"/>
                </a:lnTo>
                <a:lnTo>
                  <a:pt x="576613" y="446715"/>
                </a:lnTo>
                <a:lnTo>
                  <a:pt x="598818" y="406479"/>
                </a:lnTo>
                <a:lnTo>
                  <a:pt x="614256" y="362905"/>
                </a:lnTo>
                <a:lnTo>
                  <a:pt x="622282" y="316598"/>
                </a:lnTo>
                <a:lnTo>
                  <a:pt x="623315" y="292608"/>
                </a:lnTo>
                <a:lnTo>
                  <a:pt x="622282" y="268617"/>
                </a:lnTo>
                <a:lnTo>
                  <a:pt x="614256" y="222310"/>
                </a:lnTo>
                <a:lnTo>
                  <a:pt x="598818" y="178736"/>
                </a:lnTo>
                <a:lnTo>
                  <a:pt x="576613" y="138500"/>
                </a:lnTo>
                <a:lnTo>
                  <a:pt x="548281" y="102205"/>
                </a:lnTo>
                <a:lnTo>
                  <a:pt x="514465" y="70455"/>
                </a:lnTo>
                <a:lnTo>
                  <a:pt x="475808" y="43853"/>
                </a:lnTo>
                <a:lnTo>
                  <a:pt x="432952" y="23002"/>
                </a:lnTo>
                <a:lnTo>
                  <a:pt x="386540" y="8507"/>
                </a:lnTo>
                <a:lnTo>
                  <a:pt x="337213" y="970"/>
                </a:lnTo>
                <a:lnTo>
                  <a:pt x="3116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5894" y="3062477"/>
            <a:ext cx="623570" cy="585470"/>
          </a:xfrm>
          <a:custGeom>
            <a:avLst/>
            <a:gdLst/>
            <a:ahLst/>
            <a:cxnLst/>
            <a:rect l="l" t="t" r="r" b="b"/>
            <a:pathLst>
              <a:path w="623570" h="585470">
                <a:moveTo>
                  <a:pt x="0" y="292608"/>
                </a:moveTo>
                <a:lnTo>
                  <a:pt x="4080" y="245159"/>
                </a:lnTo>
                <a:lnTo>
                  <a:pt x="15892" y="200143"/>
                </a:lnTo>
                <a:lnTo>
                  <a:pt x="34794" y="158163"/>
                </a:lnTo>
                <a:lnTo>
                  <a:pt x="60143" y="119822"/>
                </a:lnTo>
                <a:lnTo>
                  <a:pt x="91297" y="85725"/>
                </a:lnTo>
                <a:lnTo>
                  <a:pt x="127613" y="56473"/>
                </a:lnTo>
                <a:lnTo>
                  <a:pt x="168450" y="32671"/>
                </a:lnTo>
                <a:lnTo>
                  <a:pt x="213164" y="14923"/>
                </a:lnTo>
                <a:lnTo>
                  <a:pt x="261114" y="3831"/>
                </a:lnTo>
                <a:lnTo>
                  <a:pt x="311657" y="0"/>
                </a:lnTo>
                <a:lnTo>
                  <a:pt x="337213" y="970"/>
                </a:lnTo>
                <a:lnTo>
                  <a:pt x="386540" y="8507"/>
                </a:lnTo>
                <a:lnTo>
                  <a:pt x="432952" y="23002"/>
                </a:lnTo>
                <a:lnTo>
                  <a:pt x="475808" y="43853"/>
                </a:lnTo>
                <a:lnTo>
                  <a:pt x="514465" y="70455"/>
                </a:lnTo>
                <a:lnTo>
                  <a:pt x="548281" y="102205"/>
                </a:lnTo>
                <a:lnTo>
                  <a:pt x="576613" y="138500"/>
                </a:lnTo>
                <a:lnTo>
                  <a:pt x="598818" y="178736"/>
                </a:lnTo>
                <a:lnTo>
                  <a:pt x="614256" y="222310"/>
                </a:lnTo>
                <a:lnTo>
                  <a:pt x="622282" y="268617"/>
                </a:lnTo>
                <a:lnTo>
                  <a:pt x="623315" y="292608"/>
                </a:lnTo>
                <a:lnTo>
                  <a:pt x="622282" y="316598"/>
                </a:lnTo>
                <a:lnTo>
                  <a:pt x="614256" y="362905"/>
                </a:lnTo>
                <a:lnTo>
                  <a:pt x="598818" y="406479"/>
                </a:lnTo>
                <a:lnTo>
                  <a:pt x="576613" y="446715"/>
                </a:lnTo>
                <a:lnTo>
                  <a:pt x="548281" y="483010"/>
                </a:lnTo>
                <a:lnTo>
                  <a:pt x="514465" y="514760"/>
                </a:lnTo>
                <a:lnTo>
                  <a:pt x="475808" y="541362"/>
                </a:lnTo>
                <a:lnTo>
                  <a:pt x="432952" y="562213"/>
                </a:lnTo>
                <a:lnTo>
                  <a:pt x="386540" y="576708"/>
                </a:lnTo>
                <a:lnTo>
                  <a:pt x="337213" y="584245"/>
                </a:lnTo>
                <a:lnTo>
                  <a:pt x="311657" y="585216"/>
                </a:lnTo>
                <a:lnTo>
                  <a:pt x="286102" y="584245"/>
                </a:lnTo>
                <a:lnTo>
                  <a:pt x="236775" y="576708"/>
                </a:lnTo>
                <a:lnTo>
                  <a:pt x="190363" y="562213"/>
                </a:lnTo>
                <a:lnTo>
                  <a:pt x="147507" y="541362"/>
                </a:lnTo>
                <a:lnTo>
                  <a:pt x="108850" y="514760"/>
                </a:lnTo>
                <a:lnTo>
                  <a:pt x="75034" y="483010"/>
                </a:lnTo>
                <a:lnTo>
                  <a:pt x="46702" y="446715"/>
                </a:lnTo>
                <a:lnTo>
                  <a:pt x="24497" y="406479"/>
                </a:lnTo>
                <a:lnTo>
                  <a:pt x="9059" y="362905"/>
                </a:lnTo>
                <a:lnTo>
                  <a:pt x="1033" y="316598"/>
                </a:lnTo>
                <a:lnTo>
                  <a:pt x="0" y="292608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636008" y="3166872"/>
            <a:ext cx="337185" cy="361315"/>
          </a:xfrm>
          <a:custGeom>
            <a:avLst/>
            <a:gdLst/>
            <a:ahLst/>
            <a:cxnLst/>
            <a:rect l="l" t="t" r="r" b="b"/>
            <a:pathLst>
              <a:path w="337185" h="361314">
                <a:moveTo>
                  <a:pt x="318134" y="325881"/>
                </a:moveTo>
                <a:lnTo>
                  <a:pt x="18668" y="325881"/>
                </a:lnTo>
                <a:lnTo>
                  <a:pt x="18668" y="361188"/>
                </a:lnTo>
                <a:lnTo>
                  <a:pt x="318134" y="361188"/>
                </a:lnTo>
                <a:lnTo>
                  <a:pt x="318134" y="325881"/>
                </a:lnTo>
                <a:close/>
              </a:path>
              <a:path w="337185" h="361314">
                <a:moveTo>
                  <a:pt x="336803" y="158623"/>
                </a:moveTo>
                <a:lnTo>
                  <a:pt x="0" y="158623"/>
                </a:lnTo>
                <a:lnTo>
                  <a:pt x="0" y="299465"/>
                </a:lnTo>
                <a:lnTo>
                  <a:pt x="336803" y="299465"/>
                </a:lnTo>
                <a:lnTo>
                  <a:pt x="336803" y="255524"/>
                </a:lnTo>
                <a:lnTo>
                  <a:pt x="50545" y="255524"/>
                </a:lnTo>
                <a:lnTo>
                  <a:pt x="50545" y="199262"/>
                </a:lnTo>
                <a:lnTo>
                  <a:pt x="336803" y="199262"/>
                </a:lnTo>
                <a:lnTo>
                  <a:pt x="336803" y="158623"/>
                </a:lnTo>
                <a:close/>
              </a:path>
              <a:path w="337185" h="361314">
                <a:moveTo>
                  <a:pt x="88137" y="232410"/>
                </a:moveTo>
                <a:lnTo>
                  <a:pt x="64388" y="232410"/>
                </a:lnTo>
                <a:lnTo>
                  <a:pt x="64388" y="255524"/>
                </a:lnTo>
                <a:lnTo>
                  <a:pt x="88137" y="255524"/>
                </a:lnTo>
                <a:lnTo>
                  <a:pt x="88137" y="232410"/>
                </a:lnTo>
                <a:close/>
              </a:path>
              <a:path w="337185" h="361314">
                <a:moveTo>
                  <a:pt x="112902" y="199262"/>
                </a:moveTo>
                <a:lnTo>
                  <a:pt x="101980" y="199262"/>
                </a:lnTo>
                <a:lnTo>
                  <a:pt x="101980" y="255524"/>
                </a:lnTo>
                <a:lnTo>
                  <a:pt x="131190" y="255524"/>
                </a:lnTo>
                <a:lnTo>
                  <a:pt x="131190" y="210565"/>
                </a:lnTo>
                <a:lnTo>
                  <a:pt x="112902" y="210565"/>
                </a:lnTo>
                <a:lnTo>
                  <a:pt x="112902" y="199262"/>
                </a:lnTo>
                <a:close/>
              </a:path>
              <a:path w="337185" h="361314">
                <a:moveTo>
                  <a:pt x="174116" y="199262"/>
                </a:moveTo>
                <a:lnTo>
                  <a:pt x="163194" y="199262"/>
                </a:lnTo>
                <a:lnTo>
                  <a:pt x="163194" y="210565"/>
                </a:lnTo>
                <a:lnTo>
                  <a:pt x="145033" y="210565"/>
                </a:lnTo>
                <a:lnTo>
                  <a:pt x="145033" y="255524"/>
                </a:lnTo>
                <a:lnTo>
                  <a:pt x="174116" y="255524"/>
                </a:lnTo>
                <a:lnTo>
                  <a:pt x="174116" y="199262"/>
                </a:lnTo>
                <a:close/>
              </a:path>
              <a:path w="337185" h="361314">
                <a:moveTo>
                  <a:pt x="187959" y="221741"/>
                </a:moveTo>
                <a:lnTo>
                  <a:pt x="187959" y="255524"/>
                </a:lnTo>
                <a:lnTo>
                  <a:pt x="221233" y="255524"/>
                </a:lnTo>
                <a:lnTo>
                  <a:pt x="221233" y="246252"/>
                </a:lnTo>
                <a:lnTo>
                  <a:pt x="200913" y="246252"/>
                </a:lnTo>
                <a:lnTo>
                  <a:pt x="187959" y="221741"/>
                </a:lnTo>
                <a:close/>
              </a:path>
              <a:path w="337185" h="361314">
                <a:moveTo>
                  <a:pt x="250825" y="199262"/>
                </a:moveTo>
                <a:lnTo>
                  <a:pt x="235076" y="199262"/>
                </a:lnTo>
                <a:lnTo>
                  <a:pt x="235076" y="255524"/>
                </a:lnTo>
                <a:lnTo>
                  <a:pt x="250825" y="255524"/>
                </a:lnTo>
                <a:lnTo>
                  <a:pt x="250825" y="199262"/>
                </a:lnTo>
                <a:close/>
              </a:path>
              <a:path w="337185" h="361314">
                <a:moveTo>
                  <a:pt x="336803" y="199262"/>
                </a:moveTo>
                <a:lnTo>
                  <a:pt x="264540" y="199262"/>
                </a:lnTo>
                <a:lnTo>
                  <a:pt x="264540" y="244093"/>
                </a:lnTo>
                <a:lnTo>
                  <a:pt x="293496" y="244093"/>
                </a:lnTo>
                <a:lnTo>
                  <a:pt x="293496" y="255524"/>
                </a:lnTo>
                <a:lnTo>
                  <a:pt x="336803" y="255524"/>
                </a:lnTo>
                <a:lnTo>
                  <a:pt x="336803" y="199262"/>
                </a:lnTo>
                <a:close/>
              </a:path>
              <a:path w="337185" h="361314">
                <a:moveTo>
                  <a:pt x="221233" y="221741"/>
                </a:moveTo>
                <a:lnTo>
                  <a:pt x="208406" y="246252"/>
                </a:lnTo>
                <a:lnTo>
                  <a:pt x="221233" y="246252"/>
                </a:lnTo>
                <a:lnTo>
                  <a:pt x="221233" y="221741"/>
                </a:lnTo>
                <a:close/>
              </a:path>
              <a:path w="337185" h="361314">
                <a:moveTo>
                  <a:pt x="220217" y="199262"/>
                </a:moveTo>
                <a:lnTo>
                  <a:pt x="189102" y="199262"/>
                </a:lnTo>
                <a:lnTo>
                  <a:pt x="204596" y="228600"/>
                </a:lnTo>
                <a:lnTo>
                  <a:pt x="220217" y="199262"/>
                </a:lnTo>
                <a:close/>
              </a:path>
              <a:path w="337185" h="361314">
                <a:moveTo>
                  <a:pt x="88137" y="199262"/>
                </a:moveTo>
                <a:lnTo>
                  <a:pt x="64388" y="199262"/>
                </a:lnTo>
                <a:lnTo>
                  <a:pt x="64388" y="220979"/>
                </a:lnTo>
                <a:lnTo>
                  <a:pt x="88137" y="220979"/>
                </a:lnTo>
                <a:lnTo>
                  <a:pt x="88137" y="199262"/>
                </a:lnTo>
                <a:close/>
              </a:path>
              <a:path w="337185" h="361314">
                <a:moveTo>
                  <a:pt x="219837" y="0"/>
                </a:moveTo>
                <a:lnTo>
                  <a:pt x="18668" y="0"/>
                </a:lnTo>
                <a:lnTo>
                  <a:pt x="18668" y="132206"/>
                </a:lnTo>
                <a:lnTo>
                  <a:pt x="318134" y="132206"/>
                </a:lnTo>
                <a:lnTo>
                  <a:pt x="318134" y="92455"/>
                </a:lnTo>
                <a:lnTo>
                  <a:pt x="219837" y="92455"/>
                </a:lnTo>
                <a:lnTo>
                  <a:pt x="219837" y="0"/>
                </a:lnTo>
                <a:close/>
              </a:path>
              <a:path w="337185" h="361314">
                <a:moveTo>
                  <a:pt x="248030" y="13207"/>
                </a:moveTo>
                <a:lnTo>
                  <a:pt x="248030" y="66039"/>
                </a:lnTo>
                <a:lnTo>
                  <a:pt x="304164" y="66039"/>
                </a:lnTo>
                <a:lnTo>
                  <a:pt x="248030" y="13207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92217" y="3753098"/>
            <a:ext cx="53975" cy="1562100"/>
          </a:xfrm>
          <a:custGeom>
            <a:avLst/>
            <a:gdLst/>
            <a:ahLst/>
            <a:cxnLst/>
            <a:rect l="l" t="t" r="r" b="b"/>
            <a:pathLst>
              <a:path w="53975" h="1562100">
                <a:moveTo>
                  <a:pt x="53467" y="1561852"/>
                </a:moveTo>
                <a:lnTo>
                  <a:pt x="15459" y="1545941"/>
                </a:lnTo>
                <a:lnTo>
                  <a:pt x="0" y="51695"/>
                </a:lnTo>
                <a:lnTo>
                  <a:pt x="1943" y="37398"/>
                </a:lnTo>
                <a:lnTo>
                  <a:pt x="7422" y="24554"/>
                </a:lnTo>
                <a:lnTo>
                  <a:pt x="15910" y="13687"/>
                </a:lnTo>
                <a:lnTo>
                  <a:pt x="26879" y="5327"/>
                </a:lnTo>
                <a:lnTo>
                  <a:pt x="39802" y="0"/>
                </a:lnTo>
              </a:path>
            </a:pathLst>
          </a:custGeom>
          <a:ln w="38100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17358" y="3751326"/>
            <a:ext cx="53975" cy="1562100"/>
          </a:xfrm>
          <a:custGeom>
            <a:avLst/>
            <a:gdLst/>
            <a:ahLst/>
            <a:cxnLst/>
            <a:rect l="l" t="t" r="r" b="b"/>
            <a:pathLst>
              <a:path w="53975" h="1562100">
                <a:moveTo>
                  <a:pt x="0" y="0"/>
                </a:moveTo>
                <a:lnTo>
                  <a:pt x="38007" y="15910"/>
                </a:lnTo>
                <a:lnTo>
                  <a:pt x="53467" y="1510157"/>
                </a:lnTo>
                <a:lnTo>
                  <a:pt x="51523" y="1524453"/>
                </a:lnTo>
                <a:lnTo>
                  <a:pt x="46044" y="1537297"/>
                </a:lnTo>
                <a:lnTo>
                  <a:pt x="37556" y="1548164"/>
                </a:lnTo>
                <a:lnTo>
                  <a:pt x="26587" y="1556524"/>
                </a:lnTo>
                <a:lnTo>
                  <a:pt x="13664" y="1561852"/>
                </a:lnTo>
              </a:path>
            </a:pathLst>
          </a:custGeom>
          <a:ln w="38100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9269" y="3181857"/>
            <a:ext cx="635" cy="0"/>
          </a:xfrm>
          <a:custGeom>
            <a:avLst/>
            <a:gdLst/>
            <a:ahLst/>
            <a:cxnLst/>
            <a:rect l="l" t="t" r="r" b="b"/>
            <a:pathLst>
              <a:path w="634">
                <a:moveTo>
                  <a:pt x="0" y="0"/>
                </a:moveTo>
                <a:lnTo>
                  <a:pt x="0" y="0"/>
                </a:lnTo>
                <a:lnTo>
                  <a:pt x="355" y="0"/>
                </a:lnTo>
              </a:path>
            </a:pathLst>
          </a:custGeom>
          <a:ln w="19051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3782695" cy="601980"/>
          </a:xfrm>
          <a:custGeom>
            <a:avLst/>
            <a:gdLst/>
            <a:ahLst/>
            <a:cxnLst/>
            <a:rect l="l" t="t" r="r" b="b"/>
            <a:pathLst>
              <a:path w="3782695" h="601980">
                <a:moveTo>
                  <a:pt x="3303270" y="0"/>
                </a:moveTo>
                <a:lnTo>
                  <a:pt x="0" y="0"/>
                </a:lnTo>
                <a:lnTo>
                  <a:pt x="479298" y="601979"/>
                </a:lnTo>
                <a:lnTo>
                  <a:pt x="3782568" y="601979"/>
                </a:lnTo>
                <a:lnTo>
                  <a:pt x="3303270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2793365" cy="0"/>
          </a:xfrm>
          <a:custGeom>
            <a:avLst/>
            <a:gdLst/>
            <a:ahLst/>
            <a:cxnLst/>
            <a:rect l="l" t="t" r="r" b="b"/>
            <a:pathLst>
              <a:path w="2793365">
                <a:moveTo>
                  <a:pt x="0" y="0"/>
                </a:moveTo>
                <a:lnTo>
                  <a:pt x="2792984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/>
              <a:t>overflo</a:t>
            </a:r>
            <a:r>
              <a:rPr spc="-215" dirty="0"/>
              <a:t>w</a:t>
            </a:r>
            <a:r>
              <a:rPr dirty="0">
                <a:latin typeface="Arial Unicode MS" panose="020B0604020202020204" charset="-122"/>
                <a:cs typeface="Arial Unicode MS" panose="020B0604020202020204" charset="-122"/>
              </a:rPr>
              <a:t>属性</a:t>
            </a:r>
            <a:endParaRPr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64563" y="2950464"/>
            <a:ext cx="1811020" cy="462280"/>
          </a:xfrm>
          <a:custGeom>
            <a:avLst/>
            <a:gdLst/>
            <a:ahLst/>
            <a:cxnLst/>
            <a:rect l="l" t="t" r="r" b="b"/>
            <a:pathLst>
              <a:path w="1811020" h="462279">
                <a:moveTo>
                  <a:pt x="0" y="461772"/>
                </a:moveTo>
                <a:lnTo>
                  <a:pt x="1810512" y="461772"/>
                </a:lnTo>
                <a:lnTo>
                  <a:pt x="1810512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094738" y="3033240"/>
            <a:ext cx="55054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auto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64563" y="1950720"/>
            <a:ext cx="1811020" cy="462280"/>
          </a:xfrm>
          <a:custGeom>
            <a:avLst/>
            <a:gdLst/>
            <a:ahLst/>
            <a:cxnLst/>
            <a:rect l="l" t="t" r="r" b="b"/>
            <a:pathLst>
              <a:path w="1811020" h="462280">
                <a:moveTo>
                  <a:pt x="0" y="461772"/>
                </a:moveTo>
                <a:lnTo>
                  <a:pt x="1810512" y="461772"/>
                </a:lnTo>
                <a:lnTo>
                  <a:pt x="1810512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64563" y="2453639"/>
            <a:ext cx="1811020" cy="462280"/>
          </a:xfrm>
          <a:custGeom>
            <a:avLst/>
            <a:gdLst/>
            <a:ahLst/>
            <a:cxnLst/>
            <a:rect l="l" t="t" r="r" b="b"/>
            <a:pathLst>
              <a:path w="1811020" h="462280">
                <a:moveTo>
                  <a:pt x="0" y="461772"/>
                </a:moveTo>
                <a:lnTo>
                  <a:pt x="1810512" y="461772"/>
                </a:lnTo>
                <a:lnTo>
                  <a:pt x="1810512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551301" y="2053766"/>
            <a:ext cx="3332479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1522095" indent="-6985">
              <a:lnSpc>
                <a:spcPct val="163000"/>
              </a:lnSpc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超出部分不可见 显示滚动条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如果有超出部分，显示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滚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动条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2338" y="2033242"/>
            <a:ext cx="85534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hidden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8538" y="2536416"/>
            <a:ext cx="7035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sc</a:t>
            </a:r>
            <a:r>
              <a:rPr sz="2400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oll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68014" y="5453815"/>
            <a:ext cx="235458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o</a:t>
            </a:r>
            <a:r>
              <a:rPr sz="3200" b="1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v</a:t>
            </a:r>
            <a:r>
              <a:rPr sz="32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3200" b="1" spc="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32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flo</a:t>
            </a:r>
            <a:r>
              <a:rPr sz="3200" b="1" spc="1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3200" b="1" spc="-15" dirty="0">
                <a:solidFill>
                  <a:srgbClr val="1F4E79"/>
                </a:solidFill>
                <a:latin typeface="微软雅黑" panose="020B0503020204020204" charset="-122"/>
                <a:cs typeface="微软雅黑" panose="020B0503020204020204" charset="-122"/>
              </a:rPr>
              <a:t>属性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12163" y="3881628"/>
            <a:ext cx="6312535" cy="889000"/>
          </a:xfrm>
          <a:custGeom>
            <a:avLst/>
            <a:gdLst/>
            <a:ahLst/>
            <a:cxnLst/>
            <a:rect l="l" t="t" r="r" b="b"/>
            <a:pathLst>
              <a:path w="6312534" h="889000">
                <a:moveTo>
                  <a:pt x="0" y="87122"/>
                </a:moveTo>
                <a:lnTo>
                  <a:pt x="10302" y="45975"/>
                </a:lnTo>
                <a:lnTo>
                  <a:pt x="37679" y="15369"/>
                </a:lnTo>
                <a:lnTo>
                  <a:pt x="76835" y="600"/>
                </a:lnTo>
                <a:lnTo>
                  <a:pt x="6225286" y="0"/>
                </a:lnTo>
                <a:lnTo>
                  <a:pt x="6239846" y="1210"/>
                </a:lnTo>
                <a:lnTo>
                  <a:pt x="6278067" y="17792"/>
                </a:lnTo>
                <a:lnTo>
                  <a:pt x="6303982" y="49683"/>
                </a:lnTo>
                <a:lnTo>
                  <a:pt x="6312408" y="801370"/>
                </a:lnTo>
                <a:lnTo>
                  <a:pt x="6311197" y="815930"/>
                </a:lnTo>
                <a:lnTo>
                  <a:pt x="6294615" y="854151"/>
                </a:lnTo>
                <a:lnTo>
                  <a:pt x="6262724" y="880066"/>
                </a:lnTo>
                <a:lnTo>
                  <a:pt x="87122" y="888492"/>
                </a:lnTo>
                <a:lnTo>
                  <a:pt x="72561" y="887281"/>
                </a:lnTo>
                <a:lnTo>
                  <a:pt x="34340" y="870699"/>
                </a:lnTo>
                <a:lnTo>
                  <a:pt x="8425" y="838808"/>
                </a:lnTo>
                <a:lnTo>
                  <a:pt x="0" y="87122"/>
                </a:lnTo>
                <a:close/>
              </a:path>
            </a:pathLst>
          </a:custGeom>
          <a:ln w="15239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202307" y="4201092"/>
            <a:ext cx="464566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当内容溢出盒子框时，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000" spc="-30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000" spc="3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000" spc="-15" dirty="0">
                <a:latin typeface="微软雅黑" panose="020B0503020204020204" charset="-122"/>
                <a:cs typeface="微软雅黑" panose="020B0503020204020204" charset="-122"/>
              </a:rPr>
              <a:t>f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o</a:t>
            </a:r>
            <a:r>
              <a:rPr sz="2000" spc="5" dirty="0">
                <a:latin typeface="微软雅黑" panose="020B0503020204020204" charset="-122"/>
                <a:cs typeface="微软雅黑" panose="020B0503020204020204" charset="-122"/>
              </a:rPr>
              <a:t>w</a:t>
            </a:r>
            <a:r>
              <a:rPr sz="2000" dirty="0">
                <a:latin typeface="微软雅黑" panose="020B0503020204020204" charset="-122"/>
                <a:cs typeface="微软雅黑" panose="020B0503020204020204" charset="-122"/>
              </a:rPr>
              <a:t>属性取值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90072" y="4733169"/>
            <a:ext cx="1649095" cy="869315"/>
          </a:xfrm>
          <a:custGeom>
            <a:avLst/>
            <a:gdLst/>
            <a:ahLst/>
            <a:cxnLst/>
            <a:rect l="l" t="t" r="r" b="b"/>
            <a:pathLst>
              <a:path w="1649095" h="869314">
                <a:moveTo>
                  <a:pt x="25794" y="73815"/>
                </a:moveTo>
                <a:lnTo>
                  <a:pt x="25011" y="112388"/>
                </a:lnTo>
                <a:lnTo>
                  <a:pt x="29964" y="117595"/>
                </a:lnTo>
                <a:lnTo>
                  <a:pt x="42664" y="117849"/>
                </a:lnTo>
                <a:lnTo>
                  <a:pt x="47871" y="112769"/>
                </a:lnTo>
                <a:lnTo>
                  <a:pt x="48626" y="75700"/>
                </a:lnTo>
                <a:lnTo>
                  <a:pt x="36519" y="75700"/>
                </a:lnTo>
                <a:lnTo>
                  <a:pt x="25794" y="73815"/>
                </a:lnTo>
                <a:close/>
              </a:path>
              <a:path w="1649095" h="869314">
                <a:moveTo>
                  <a:pt x="31869" y="26155"/>
                </a:moveTo>
                <a:lnTo>
                  <a:pt x="26662" y="31108"/>
                </a:lnTo>
                <a:lnTo>
                  <a:pt x="25794" y="73815"/>
                </a:lnTo>
                <a:lnTo>
                  <a:pt x="36519" y="75700"/>
                </a:lnTo>
                <a:lnTo>
                  <a:pt x="47560" y="74078"/>
                </a:lnTo>
                <a:lnTo>
                  <a:pt x="48670" y="73524"/>
                </a:lnTo>
                <a:lnTo>
                  <a:pt x="49522" y="31616"/>
                </a:lnTo>
                <a:lnTo>
                  <a:pt x="44569" y="26409"/>
                </a:lnTo>
                <a:lnTo>
                  <a:pt x="31869" y="26155"/>
                </a:lnTo>
                <a:close/>
              </a:path>
              <a:path w="1649095" h="869314">
                <a:moveTo>
                  <a:pt x="48670" y="73524"/>
                </a:moveTo>
                <a:lnTo>
                  <a:pt x="47560" y="74078"/>
                </a:lnTo>
                <a:lnTo>
                  <a:pt x="36519" y="75700"/>
                </a:lnTo>
                <a:lnTo>
                  <a:pt x="48626" y="75700"/>
                </a:lnTo>
                <a:lnTo>
                  <a:pt x="48670" y="73524"/>
                </a:lnTo>
                <a:close/>
              </a:path>
              <a:path w="1649095" h="869314">
                <a:moveTo>
                  <a:pt x="43632" y="0"/>
                </a:moveTo>
                <a:lnTo>
                  <a:pt x="3548" y="21202"/>
                </a:lnTo>
                <a:lnTo>
                  <a:pt x="0" y="34765"/>
                </a:lnTo>
                <a:lnTo>
                  <a:pt x="1078" y="46158"/>
                </a:lnTo>
                <a:lnTo>
                  <a:pt x="5740" y="56900"/>
                </a:lnTo>
                <a:lnTo>
                  <a:pt x="13896" y="66322"/>
                </a:lnTo>
                <a:lnTo>
                  <a:pt x="25455" y="73756"/>
                </a:lnTo>
                <a:lnTo>
                  <a:pt x="25794" y="73815"/>
                </a:lnTo>
                <a:lnTo>
                  <a:pt x="26662" y="31108"/>
                </a:lnTo>
                <a:lnTo>
                  <a:pt x="31869" y="26155"/>
                </a:lnTo>
                <a:lnTo>
                  <a:pt x="73170" y="26155"/>
                </a:lnTo>
                <a:lnTo>
                  <a:pt x="67301" y="16496"/>
                </a:lnTo>
                <a:lnTo>
                  <a:pt x="57441" y="7511"/>
                </a:lnTo>
                <a:lnTo>
                  <a:pt x="43632" y="0"/>
                </a:lnTo>
                <a:close/>
              </a:path>
              <a:path w="1649095" h="869314">
                <a:moveTo>
                  <a:pt x="73170" y="26155"/>
                </a:moveTo>
                <a:lnTo>
                  <a:pt x="31869" y="26155"/>
                </a:lnTo>
                <a:lnTo>
                  <a:pt x="44569" y="26409"/>
                </a:lnTo>
                <a:lnTo>
                  <a:pt x="49522" y="31616"/>
                </a:lnTo>
                <a:lnTo>
                  <a:pt x="48670" y="73524"/>
                </a:lnTo>
                <a:lnTo>
                  <a:pt x="58002" y="68871"/>
                </a:lnTo>
                <a:lnTo>
                  <a:pt x="67268" y="60060"/>
                </a:lnTo>
                <a:lnTo>
                  <a:pt x="74784" y="47624"/>
                </a:lnTo>
                <a:lnTo>
                  <a:pt x="75814" y="37021"/>
                </a:lnTo>
                <a:lnTo>
                  <a:pt x="73373" y="26489"/>
                </a:lnTo>
                <a:lnTo>
                  <a:pt x="73170" y="26155"/>
                </a:lnTo>
                <a:close/>
              </a:path>
              <a:path w="1649095" h="869314">
                <a:moveTo>
                  <a:pt x="28567" y="186175"/>
                </a:moveTo>
                <a:lnTo>
                  <a:pt x="23360" y="191128"/>
                </a:lnTo>
                <a:lnTo>
                  <a:pt x="21709" y="272281"/>
                </a:lnTo>
                <a:lnTo>
                  <a:pt x="26662" y="277615"/>
                </a:lnTo>
                <a:lnTo>
                  <a:pt x="39362" y="277869"/>
                </a:lnTo>
                <a:lnTo>
                  <a:pt x="44569" y="272789"/>
                </a:lnTo>
                <a:lnTo>
                  <a:pt x="46220" y="191636"/>
                </a:lnTo>
                <a:lnTo>
                  <a:pt x="41140" y="186429"/>
                </a:lnTo>
                <a:lnTo>
                  <a:pt x="28567" y="186175"/>
                </a:lnTo>
                <a:close/>
              </a:path>
              <a:path w="1649095" h="869314">
                <a:moveTo>
                  <a:pt x="25265" y="346068"/>
                </a:moveTo>
                <a:lnTo>
                  <a:pt x="20058" y="351148"/>
                </a:lnTo>
                <a:lnTo>
                  <a:pt x="18407" y="432301"/>
                </a:lnTo>
                <a:lnTo>
                  <a:pt x="23360" y="437508"/>
                </a:lnTo>
                <a:lnTo>
                  <a:pt x="35933" y="437762"/>
                </a:lnTo>
                <a:lnTo>
                  <a:pt x="41267" y="432809"/>
                </a:lnTo>
                <a:lnTo>
                  <a:pt x="42918" y="351656"/>
                </a:lnTo>
                <a:lnTo>
                  <a:pt x="37838" y="346322"/>
                </a:lnTo>
                <a:lnTo>
                  <a:pt x="25265" y="346068"/>
                </a:lnTo>
                <a:close/>
              </a:path>
              <a:path w="1649095" h="869314">
                <a:moveTo>
                  <a:pt x="21963" y="506088"/>
                </a:moveTo>
                <a:lnTo>
                  <a:pt x="16756" y="511168"/>
                </a:lnTo>
                <a:lnTo>
                  <a:pt x="14978" y="592321"/>
                </a:lnTo>
                <a:lnTo>
                  <a:pt x="20058" y="597528"/>
                </a:lnTo>
                <a:lnTo>
                  <a:pt x="32631" y="597782"/>
                </a:lnTo>
                <a:lnTo>
                  <a:pt x="37838" y="592829"/>
                </a:lnTo>
                <a:lnTo>
                  <a:pt x="37965" y="586479"/>
                </a:lnTo>
                <a:lnTo>
                  <a:pt x="39489" y="517899"/>
                </a:lnTo>
                <a:lnTo>
                  <a:pt x="39616" y="511549"/>
                </a:lnTo>
                <a:lnTo>
                  <a:pt x="34536" y="506342"/>
                </a:lnTo>
                <a:lnTo>
                  <a:pt x="21963" y="506088"/>
                </a:lnTo>
                <a:close/>
              </a:path>
              <a:path w="1649095" h="869314">
                <a:moveTo>
                  <a:pt x="18661" y="666108"/>
                </a:moveTo>
                <a:lnTo>
                  <a:pt x="13454" y="671061"/>
                </a:lnTo>
                <a:lnTo>
                  <a:pt x="13315" y="677919"/>
                </a:lnTo>
                <a:lnTo>
                  <a:pt x="11803" y="745991"/>
                </a:lnTo>
                <a:lnTo>
                  <a:pt x="11676" y="752341"/>
                </a:lnTo>
                <a:lnTo>
                  <a:pt x="16756" y="757548"/>
                </a:lnTo>
                <a:lnTo>
                  <a:pt x="29329" y="757802"/>
                </a:lnTo>
                <a:lnTo>
                  <a:pt x="34536" y="752722"/>
                </a:lnTo>
                <a:lnTo>
                  <a:pt x="36314" y="671569"/>
                </a:lnTo>
                <a:lnTo>
                  <a:pt x="31234" y="666362"/>
                </a:lnTo>
                <a:lnTo>
                  <a:pt x="18661" y="666108"/>
                </a:lnTo>
                <a:close/>
              </a:path>
              <a:path w="1649095" h="869314">
                <a:moveTo>
                  <a:pt x="102608" y="820032"/>
                </a:moveTo>
                <a:lnTo>
                  <a:pt x="21328" y="820032"/>
                </a:lnTo>
                <a:lnTo>
                  <a:pt x="16248" y="825112"/>
                </a:lnTo>
                <a:lnTo>
                  <a:pt x="16248" y="837812"/>
                </a:lnTo>
                <a:lnTo>
                  <a:pt x="21328" y="842892"/>
                </a:lnTo>
                <a:lnTo>
                  <a:pt x="102608" y="842892"/>
                </a:lnTo>
                <a:lnTo>
                  <a:pt x="107688" y="837812"/>
                </a:lnTo>
                <a:lnTo>
                  <a:pt x="107688" y="825112"/>
                </a:lnTo>
                <a:lnTo>
                  <a:pt x="102608" y="820032"/>
                </a:lnTo>
                <a:close/>
              </a:path>
              <a:path w="1649095" h="869314">
                <a:moveTo>
                  <a:pt x="262628" y="820032"/>
                </a:moveTo>
                <a:lnTo>
                  <a:pt x="181348" y="820032"/>
                </a:lnTo>
                <a:lnTo>
                  <a:pt x="176268" y="825112"/>
                </a:lnTo>
                <a:lnTo>
                  <a:pt x="176268" y="837812"/>
                </a:lnTo>
                <a:lnTo>
                  <a:pt x="181348" y="842892"/>
                </a:lnTo>
                <a:lnTo>
                  <a:pt x="262628" y="842892"/>
                </a:lnTo>
                <a:lnTo>
                  <a:pt x="267708" y="837812"/>
                </a:lnTo>
                <a:lnTo>
                  <a:pt x="267708" y="825112"/>
                </a:lnTo>
                <a:lnTo>
                  <a:pt x="262628" y="820032"/>
                </a:lnTo>
                <a:close/>
              </a:path>
              <a:path w="1649095" h="869314">
                <a:moveTo>
                  <a:pt x="422648" y="820032"/>
                </a:moveTo>
                <a:lnTo>
                  <a:pt x="341368" y="820032"/>
                </a:lnTo>
                <a:lnTo>
                  <a:pt x="336288" y="825112"/>
                </a:lnTo>
                <a:lnTo>
                  <a:pt x="336288" y="837812"/>
                </a:lnTo>
                <a:lnTo>
                  <a:pt x="341368" y="842892"/>
                </a:lnTo>
                <a:lnTo>
                  <a:pt x="422648" y="842892"/>
                </a:lnTo>
                <a:lnTo>
                  <a:pt x="427728" y="837812"/>
                </a:lnTo>
                <a:lnTo>
                  <a:pt x="427728" y="825112"/>
                </a:lnTo>
                <a:lnTo>
                  <a:pt x="422648" y="820032"/>
                </a:lnTo>
                <a:close/>
              </a:path>
              <a:path w="1649095" h="869314">
                <a:moveTo>
                  <a:pt x="582668" y="820032"/>
                </a:moveTo>
                <a:lnTo>
                  <a:pt x="501388" y="820032"/>
                </a:lnTo>
                <a:lnTo>
                  <a:pt x="496308" y="825112"/>
                </a:lnTo>
                <a:lnTo>
                  <a:pt x="496308" y="837812"/>
                </a:lnTo>
                <a:lnTo>
                  <a:pt x="501388" y="842892"/>
                </a:lnTo>
                <a:lnTo>
                  <a:pt x="582668" y="842892"/>
                </a:lnTo>
                <a:lnTo>
                  <a:pt x="587748" y="837812"/>
                </a:lnTo>
                <a:lnTo>
                  <a:pt x="587748" y="825112"/>
                </a:lnTo>
                <a:lnTo>
                  <a:pt x="582668" y="820032"/>
                </a:lnTo>
                <a:close/>
              </a:path>
              <a:path w="1649095" h="869314">
                <a:moveTo>
                  <a:pt x="742688" y="820032"/>
                </a:moveTo>
                <a:lnTo>
                  <a:pt x="661408" y="820032"/>
                </a:lnTo>
                <a:lnTo>
                  <a:pt x="656328" y="825112"/>
                </a:lnTo>
                <a:lnTo>
                  <a:pt x="656328" y="837812"/>
                </a:lnTo>
                <a:lnTo>
                  <a:pt x="661408" y="842892"/>
                </a:lnTo>
                <a:lnTo>
                  <a:pt x="742688" y="842892"/>
                </a:lnTo>
                <a:lnTo>
                  <a:pt x="747768" y="837812"/>
                </a:lnTo>
                <a:lnTo>
                  <a:pt x="747768" y="825112"/>
                </a:lnTo>
                <a:lnTo>
                  <a:pt x="742688" y="820032"/>
                </a:lnTo>
                <a:close/>
              </a:path>
              <a:path w="1649095" h="869314">
                <a:moveTo>
                  <a:pt x="902708" y="820032"/>
                </a:moveTo>
                <a:lnTo>
                  <a:pt x="821428" y="820032"/>
                </a:lnTo>
                <a:lnTo>
                  <a:pt x="816348" y="825112"/>
                </a:lnTo>
                <a:lnTo>
                  <a:pt x="816348" y="837812"/>
                </a:lnTo>
                <a:lnTo>
                  <a:pt x="821428" y="842892"/>
                </a:lnTo>
                <a:lnTo>
                  <a:pt x="902708" y="842892"/>
                </a:lnTo>
                <a:lnTo>
                  <a:pt x="907788" y="837812"/>
                </a:lnTo>
                <a:lnTo>
                  <a:pt x="907788" y="825112"/>
                </a:lnTo>
                <a:lnTo>
                  <a:pt x="902708" y="820032"/>
                </a:lnTo>
                <a:close/>
              </a:path>
              <a:path w="1649095" h="869314">
                <a:moveTo>
                  <a:pt x="1062728" y="820032"/>
                </a:moveTo>
                <a:lnTo>
                  <a:pt x="981448" y="820032"/>
                </a:lnTo>
                <a:lnTo>
                  <a:pt x="976368" y="825112"/>
                </a:lnTo>
                <a:lnTo>
                  <a:pt x="976368" y="837812"/>
                </a:lnTo>
                <a:lnTo>
                  <a:pt x="981448" y="842892"/>
                </a:lnTo>
                <a:lnTo>
                  <a:pt x="1062728" y="842892"/>
                </a:lnTo>
                <a:lnTo>
                  <a:pt x="1067808" y="837812"/>
                </a:lnTo>
                <a:lnTo>
                  <a:pt x="1067808" y="825112"/>
                </a:lnTo>
                <a:lnTo>
                  <a:pt x="1062728" y="820032"/>
                </a:lnTo>
                <a:close/>
              </a:path>
              <a:path w="1649095" h="869314">
                <a:moveTo>
                  <a:pt x="1222748" y="820032"/>
                </a:moveTo>
                <a:lnTo>
                  <a:pt x="1141468" y="820032"/>
                </a:lnTo>
                <a:lnTo>
                  <a:pt x="1136388" y="825112"/>
                </a:lnTo>
                <a:lnTo>
                  <a:pt x="1136388" y="837812"/>
                </a:lnTo>
                <a:lnTo>
                  <a:pt x="1141468" y="842892"/>
                </a:lnTo>
                <a:lnTo>
                  <a:pt x="1222748" y="842892"/>
                </a:lnTo>
                <a:lnTo>
                  <a:pt x="1227828" y="837812"/>
                </a:lnTo>
                <a:lnTo>
                  <a:pt x="1227828" y="825112"/>
                </a:lnTo>
                <a:lnTo>
                  <a:pt x="1222748" y="820032"/>
                </a:lnTo>
                <a:close/>
              </a:path>
              <a:path w="1649095" h="869314">
                <a:moveTo>
                  <a:pt x="1382768" y="820032"/>
                </a:moveTo>
                <a:lnTo>
                  <a:pt x="1301488" y="820032"/>
                </a:lnTo>
                <a:lnTo>
                  <a:pt x="1296408" y="825112"/>
                </a:lnTo>
                <a:lnTo>
                  <a:pt x="1296408" y="837812"/>
                </a:lnTo>
                <a:lnTo>
                  <a:pt x="1301488" y="842892"/>
                </a:lnTo>
                <a:lnTo>
                  <a:pt x="1382768" y="842892"/>
                </a:lnTo>
                <a:lnTo>
                  <a:pt x="1387848" y="837812"/>
                </a:lnTo>
                <a:lnTo>
                  <a:pt x="1387848" y="825112"/>
                </a:lnTo>
                <a:lnTo>
                  <a:pt x="1382768" y="820032"/>
                </a:lnTo>
                <a:close/>
              </a:path>
              <a:path w="1649095" h="869314">
                <a:moveTo>
                  <a:pt x="1542788" y="820032"/>
                </a:moveTo>
                <a:lnTo>
                  <a:pt x="1461508" y="820032"/>
                </a:lnTo>
                <a:lnTo>
                  <a:pt x="1456428" y="825112"/>
                </a:lnTo>
                <a:lnTo>
                  <a:pt x="1456428" y="837812"/>
                </a:lnTo>
                <a:lnTo>
                  <a:pt x="1461508" y="842892"/>
                </a:lnTo>
                <a:lnTo>
                  <a:pt x="1542788" y="842892"/>
                </a:lnTo>
                <a:lnTo>
                  <a:pt x="1547868" y="837812"/>
                </a:lnTo>
                <a:lnTo>
                  <a:pt x="1547868" y="825112"/>
                </a:lnTo>
                <a:lnTo>
                  <a:pt x="1542788" y="820032"/>
                </a:lnTo>
                <a:close/>
              </a:path>
              <a:path w="1649095" h="869314">
                <a:moveTo>
                  <a:pt x="1611114" y="793362"/>
                </a:moveTo>
                <a:lnTo>
                  <a:pt x="1575610" y="823039"/>
                </a:lnTo>
                <a:lnTo>
                  <a:pt x="1573960" y="839860"/>
                </a:lnTo>
                <a:lnTo>
                  <a:pt x="1579104" y="851662"/>
                </a:lnTo>
                <a:lnTo>
                  <a:pt x="1588346" y="861000"/>
                </a:lnTo>
                <a:lnTo>
                  <a:pt x="1601262" y="867064"/>
                </a:lnTo>
                <a:lnTo>
                  <a:pt x="1617430" y="869040"/>
                </a:lnTo>
                <a:lnTo>
                  <a:pt x="1630011" y="864444"/>
                </a:lnTo>
                <a:lnTo>
                  <a:pt x="1640068" y="855629"/>
                </a:lnTo>
                <a:lnTo>
                  <a:pt x="1646711" y="843231"/>
                </a:lnTo>
                <a:lnTo>
                  <a:pt x="1649049" y="827888"/>
                </a:lnTo>
                <a:lnTo>
                  <a:pt x="1645159" y="814309"/>
                </a:lnTo>
                <a:lnTo>
                  <a:pt x="1636862" y="803351"/>
                </a:lnTo>
                <a:lnTo>
                  <a:pt x="1625174" y="796029"/>
                </a:lnTo>
                <a:lnTo>
                  <a:pt x="1611114" y="793362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38288" y="5337134"/>
            <a:ext cx="417830" cy="473709"/>
          </a:xfrm>
          <a:custGeom>
            <a:avLst/>
            <a:gdLst/>
            <a:ahLst/>
            <a:cxnLst/>
            <a:rect l="l" t="t" r="r" b="b"/>
            <a:pathLst>
              <a:path w="417829" h="473710">
                <a:moveTo>
                  <a:pt x="261150" y="0"/>
                </a:moveTo>
                <a:lnTo>
                  <a:pt x="222297" y="1635"/>
                </a:lnTo>
                <a:lnTo>
                  <a:pt x="184323" y="9184"/>
                </a:lnTo>
                <a:lnTo>
                  <a:pt x="147933" y="22448"/>
                </a:lnTo>
                <a:lnTo>
                  <a:pt x="113836" y="41229"/>
                </a:lnTo>
                <a:lnTo>
                  <a:pt x="82737" y="65328"/>
                </a:lnTo>
                <a:lnTo>
                  <a:pt x="55346" y="94548"/>
                </a:lnTo>
                <a:lnTo>
                  <a:pt x="32367" y="128691"/>
                </a:lnTo>
                <a:lnTo>
                  <a:pt x="15140" y="166052"/>
                </a:lnTo>
                <a:lnTo>
                  <a:pt x="4398" y="204662"/>
                </a:lnTo>
                <a:lnTo>
                  <a:pt x="0" y="243058"/>
                </a:lnTo>
                <a:lnTo>
                  <a:pt x="13" y="263365"/>
                </a:lnTo>
                <a:lnTo>
                  <a:pt x="4621" y="301990"/>
                </a:lnTo>
                <a:lnTo>
                  <a:pt x="15024" y="339379"/>
                </a:lnTo>
                <a:lnTo>
                  <a:pt x="31023" y="374820"/>
                </a:lnTo>
                <a:lnTo>
                  <a:pt x="52423" y="407605"/>
                </a:lnTo>
                <a:lnTo>
                  <a:pt x="79026" y="437022"/>
                </a:lnTo>
                <a:lnTo>
                  <a:pt x="110633" y="462361"/>
                </a:lnTo>
                <a:lnTo>
                  <a:pt x="128252" y="473280"/>
                </a:lnTo>
                <a:lnTo>
                  <a:pt x="144794" y="441515"/>
                </a:lnTo>
                <a:lnTo>
                  <a:pt x="133930" y="434861"/>
                </a:lnTo>
                <a:lnTo>
                  <a:pt x="123479" y="427584"/>
                </a:lnTo>
                <a:lnTo>
                  <a:pt x="91530" y="398523"/>
                </a:lnTo>
                <a:lnTo>
                  <a:pt x="61624" y="356178"/>
                </a:lnTo>
                <a:lnTo>
                  <a:pt x="43002" y="309205"/>
                </a:lnTo>
                <a:lnTo>
                  <a:pt x="35733" y="259735"/>
                </a:lnTo>
                <a:lnTo>
                  <a:pt x="35844" y="243058"/>
                </a:lnTo>
                <a:lnTo>
                  <a:pt x="43813" y="193576"/>
                </a:lnTo>
                <a:lnTo>
                  <a:pt x="63291" y="146573"/>
                </a:lnTo>
                <a:lnTo>
                  <a:pt x="94343" y="104180"/>
                </a:lnTo>
                <a:lnTo>
                  <a:pt x="134514" y="70478"/>
                </a:lnTo>
                <a:lnTo>
                  <a:pt x="180002" y="48057"/>
                </a:lnTo>
                <a:lnTo>
                  <a:pt x="228682" y="36981"/>
                </a:lnTo>
                <a:lnTo>
                  <a:pt x="245251" y="35822"/>
                </a:lnTo>
                <a:lnTo>
                  <a:pt x="381392" y="35822"/>
                </a:lnTo>
                <a:lnTo>
                  <a:pt x="375902" y="32552"/>
                </a:lnTo>
                <a:lnTo>
                  <a:pt x="338659" y="15260"/>
                </a:lnTo>
                <a:lnTo>
                  <a:pt x="300173" y="4475"/>
                </a:lnTo>
                <a:lnTo>
                  <a:pt x="280684" y="1461"/>
                </a:lnTo>
                <a:lnTo>
                  <a:pt x="261150" y="0"/>
                </a:lnTo>
                <a:close/>
              </a:path>
              <a:path w="417829" h="473710">
                <a:moveTo>
                  <a:pt x="381392" y="35822"/>
                </a:moveTo>
                <a:lnTo>
                  <a:pt x="245251" y="35822"/>
                </a:lnTo>
                <a:lnTo>
                  <a:pt x="261860" y="35934"/>
                </a:lnTo>
                <a:lnTo>
                  <a:pt x="278430" y="37319"/>
                </a:lnTo>
                <a:lnTo>
                  <a:pt x="327122" y="49138"/>
                </a:lnTo>
                <a:lnTo>
                  <a:pt x="372634" y="72503"/>
                </a:lnTo>
                <a:lnTo>
                  <a:pt x="400159" y="94528"/>
                </a:lnTo>
                <a:lnTo>
                  <a:pt x="417455" y="61843"/>
                </a:lnTo>
                <a:lnTo>
                  <a:pt x="407644" y="53738"/>
                </a:lnTo>
                <a:lnTo>
                  <a:pt x="397434" y="46141"/>
                </a:lnTo>
                <a:lnTo>
                  <a:pt x="386847" y="39072"/>
                </a:lnTo>
                <a:lnTo>
                  <a:pt x="381392" y="35822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0119" y="917447"/>
            <a:ext cx="3782695" cy="601980"/>
          </a:xfrm>
          <a:custGeom>
            <a:avLst/>
            <a:gdLst/>
            <a:ahLst/>
            <a:cxnLst/>
            <a:rect l="l" t="t" r="r" b="b"/>
            <a:pathLst>
              <a:path w="3782695" h="601980">
                <a:moveTo>
                  <a:pt x="3303270" y="0"/>
                </a:moveTo>
                <a:lnTo>
                  <a:pt x="0" y="0"/>
                </a:lnTo>
                <a:lnTo>
                  <a:pt x="479298" y="601979"/>
                </a:lnTo>
                <a:lnTo>
                  <a:pt x="3782568" y="601979"/>
                </a:lnTo>
                <a:lnTo>
                  <a:pt x="3303270" y="0"/>
                </a:lnTo>
                <a:close/>
              </a:path>
            </a:pathLst>
          </a:custGeom>
          <a:solidFill>
            <a:srgbClr val="92D2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49195" y="1588008"/>
            <a:ext cx="2793365" cy="0"/>
          </a:xfrm>
          <a:custGeom>
            <a:avLst/>
            <a:gdLst/>
            <a:ahLst/>
            <a:cxnLst/>
            <a:rect l="l" t="t" r="r" b="b"/>
            <a:pathLst>
              <a:path w="2793365">
                <a:moveTo>
                  <a:pt x="0" y="0"/>
                </a:moveTo>
                <a:lnTo>
                  <a:pt x="2792984" y="0"/>
                </a:lnTo>
              </a:path>
            </a:pathLst>
          </a:custGeom>
          <a:ln w="6096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35" dirty="0"/>
              <a:t>overflo</a:t>
            </a:r>
            <a:r>
              <a:rPr spc="-215" dirty="0"/>
              <a:t>w</a:t>
            </a:r>
            <a:r>
              <a:rPr dirty="0">
                <a:latin typeface="Arial Unicode MS" panose="020B0604020202020204" charset="-122"/>
                <a:cs typeface="Arial Unicode MS" panose="020B0604020202020204" charset="-122"/>
              </a:rPr>
              <a:t>属性</a:t>
            </a:r>
            <a:endParaRPr dirty="0">
              <a:latin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7819" y="1037971"/>
            <a:ext cx="436245" cy="360045"/>
          </a:xfrm>
          <a:custGeom>
            <a:avLst/>
            <a:gdLst/>
            <a:ahLst/>
            <a:cxnLst/>
            <a:rect l="l" t="t" r="r" b="b"/>
            <a:pathLst>
              <a:path w="436244" h="360044">
                <a:moveTo>
                  <a:pt x="401447" y="268731"/>
                </a:moveTo>
                <a:lnTo>
                  <a:pt x="34543" y="268731"/>
                </a:lnTo>
                <a:lnTo>
                  <a:pt x="7366" y="327278"/>
                </a:lnTo>
                <a:lnTo>
                  <a:pt x="428625" y="327278"/>
                </a:lnTo>
                <a:lnTo>
                  <a:pt x="422081" y="313181"/>
                </a:lnTo>
                <a:lnTo>
                  <a:pt x="171957" y="313181"/>
                </a:lnTo>
                <a:lnTo>
                  <a:pt x="183387" y="289559"/>
                </a:lnTo>
                <a:lnTo>
                  <a:pt x="411115" y="289559"/>
                </a:lnTo>
                <a:lnTo>
                  <a:pt x="401447" y="268731"/>
                </a:lnTo>
                <a:close/>
              </a:path>
              <a:path w="436244" h="360044">
                <a:moveTo>
                  <a:pt x="411115" y="289559"/>
                </a:moveTo>
                <a:lnTo>
                  <a:pt x="253619" y="289559"/>
                </a:lnTo>
                <a:lnTo>
                  <a:pt x="263906" y="313181"/>
                </a:lnTo>
                <a:lnTo>
                  <a:pt x="422081" y="313181"/>
                </a:lnTo>
                <a:lnTo>
                  <a:pt x="411115" y="289559"/>
                </a:lnTo>
                <a:close/>
              </a:path>
              <a:path w="436244" h="360044">
                <a:moveTo>
                  <a:pt x="387096" y="0"/>
                </a:moveTo>
                <a:lnTo>
                  <a:pt x="48894" y="0"/>
                </a:lnTo>
                <a:lnTo>
                  <a:pt x="46862" y="762"/>
                </a:lnTo>
                <a:lnTo>
                  <a:pt x="40640" y="255396"/>
                </a:lnTo>
                <a:lnTo>
                  <a:pt x="395097" y="255269"/>
                </a:lnTo>
                <a:lnTo>
                  <a:pt x="394969" y="254126"/>
                </a:lnTo>
                <a:lnTo>
                  <a:pt x="395097" y="252983"/>
                </a:lnTo>
                <a:lnTo>
                  <a:pt x="395097" y="236474"/>
                </a:lnTo>
                <a:lnTo>
                  <a:pt x="65912" y="236474"/>
                </a:lnTo>
                <a:lnTo>
                  <a:pt x="65912" y="27558"/>
                </a:lnTo>
                <a:lnTo>
                  <a:pt x="395097" y="27558"/>
                </a:lnTo>
                <a:lnTo>
                  <a:pt x="394976" y="9905"/>
                </a:lnTo>
                <a:lnTo>
                  <a:pt x="387985" y="380"/>
                </a:lnTo>
                <a:lnTo>
                  <a:pt x="387096" y="0"/>
                </a:lnTo>
                <a:close/>
              </a:path>
              <a:path w="436244" h="360044">
                <a:moveTo>
                  <a:pt x="395097" y="27558"/>
                </a:moveTo>
                <a:lnTo>
                  <a:pt x="369950" y="27558"/>
                </a:lnTo>
                <a:lnTo>
                  <a:pt x="369950" y="236474"/>
                </a:lnTo>
                <a:lnTo>
                  <a:pt x="395097" y="236474"/>
                </a:lnTo>
                <a:lnTo>
                  <a:pt x="395097" y="27558"/>
                </a:lnTo>
                <a:close/>
              </a:path>
              <a:path w="436244" h="360044">
                <a:moveTo>
                  <a:pt x="426338" y="359409"/>
                </a:moveTo>
                <a:lnTo>
                  <a:pt x="9525" y="359409"/>
                </a:lnTo>
                <a:lnTo>
                  <a:pt x="10033" y="359537"/>
                </a:lnTo>
                <a:lnTo>
                  <a:pt x="425831" y="359537"/>
                </a:lnTo>
                <a:lnTo>
                  <a:pt x="426338" y="359409"/>
                </a:lnTo>
                <a:close/>
              </a:path>
              <a:path w="436244" h="360044">
                <a:moveTo>
                  <a:pt x="434721" y="340613"/>
                </a:moveTo>
                <a:lnTo>
                  <a:pt x="1016" y="340613"/>
                </a:lnTo>
                <a:lnTo>
                  <a:pt x="0" y="342900"/>
                </a:lnTo>
                <a:lnTo>
                  <a:pt x="127" y="344042"/>
                </a:lnTo>
                <a:lnTo>
                  <a:pt x="127" y="345313"/>
                </a:lnTo>
                <a:lnTo>
                  <a:pt x="381" y="346709"/>
                </a:lnTo>
                <a:lnTo>
                  <a:pt x="762" y="347979"/>
                </a:lnTo>
                <a:lnTo>
                  <a:pt x="1143" y="349376"/>
                </a:lnTo>
                <a:lnTo>
                  <a:pt x="1651" y="350774"/>
                </a:lnTo>
                <a:lnTo>
                  <a:pt x="2413" y="352170"/>
                </a:lnTo>
                <a:lnTo>
                  <a:pt x="3048" y="353567"/>
                </a:lnTo>
                <a:lnTo>
                  <a:pt x="9017" y="359409"/>
                </a:lnTo>
                <a:lnTo>
                  <a:pt x="426847" y="359409"/>
                </a:lnTo>
                <a:lnTo>
                  <a:pt x="432181" y="354711"/>
                </a:lnTo>
                <a:lnTo>
                  <a:pt x="432943" y="353567"/>
                </a:lnTo>
                <a:lnTo>
                  <a:pt x="434213" y="350774"/>
                </a:lnTo>
                <a:lnTo>
                  <a:pt x="434721" y="349376"/>
                </a:lnTo>
                <a:lnTo>
                  <a:pt x="435102" y="347979"/>
                </a:lnTo>
                <a:lnTo>
                  <a:pt x="435482" y="346709"/>
                </a:lnTo>
                <a:lnTo>
                  <a:pt x="435863" y="342900"/>
                </a:lnTo>
                <a:lnTo>
                  <a:pt x="434721" y="340613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6863" y="2436876"/>
            <a:ext cx="3252216" cy="35036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5018" y="1974342"/>
            <a:ext cx="515620" cy="538480"/>
          </a:xfrm>
          <a:custGeom>
            <a:avLst/>
            <a:gdLst/>
            <a:ahLst/>
            <a:cxnLst/>
            <a:rect l="l" t="t" r="r" b="b"/>
            <a:pathLst>
              <a:path w="515619" h="538480">
                <a:moveTo>
                  <a:pt x="257555" y="0"/>
                </a:moveTo>
                <a:lnTo>
                  <a:pt x="215780" y="3519"/>
                </a:lnTo>
                <a:lnTo>
                  <a:pt x="176150" y="13709"/>
                </a:lnTo>
                <a:lnTo>
                  <a:pt x="139196" y="30017"/>
                </a:lnTo>
                <a:lnTo>
                  <a:pt x="105448" y="51889"/>
                </a:lnTo>
                <a:lnTo>
                  <a:pt x="75437" y="78771"/>
                </a:lnTo>
                <a:lnTo>
                  <a:pt x="49694" y="110112"/>
                </a:lnTo>
                <a:lnTo>
                  <a:pt x="28748" y="145356"/>
                </a:lnTo>
                <a:lnTo>
                  <a:pt x="13130" y="183952"/>
                </a:lnTo>
                <a:lnTo>
                  <a:pt x="3371" y="225347"/>
                </a:lnTo>
                <a:lnTo>
                  <a:pt x="0" y="268986"/>
                </a:lnTo>
                <a:lnTo>
                  <a:pt x="853" y="291051"/>
                </a:lnTo>
                <a:lnTo>
                  <a:pt x="7485" y="333637"/>
                </a:lnTo>
                <a:lnTo>
                  <a:pt x="20240" y="373701"/>
                </a:lnTo>
                <a:lnTo>
                  <a:pt x="38588" y="410691"/>
                </a:lnTo>
                <a:lnTo>
                  <a:pt x="61999" y="444052"/>
                </a:lnTo>
                <a:lnTo>
                  <a:pt x="89943" y="473233"/>
                </a:lnTo>
                <a:lnTo>
                  <a:pt x="121888" y="497679"/>
                </a:lnTo>
                <a:lnTo>
                  <a:pt x="157305" y="516838"/>
                </a:lnTo>
                <a:lnTo>
                  <a:pt x="195663" y="530156"/>
                </a:lnTo>
                <a:lnTo>
                  <a:pt x="236432" y="537080"/>
                </a:lnTo>
                <a:lnTo>
                  <a:pt x="257555" y="537972"/>
                </a:lnTo>
                <a:lnTo>
                  <a:pt x="278679" y="537080"/>
                </a:lnTo>
                <a:lnTo>
                  <a:pt x="319448" y="530156"/>
                </a:lnTo>
                <a:lnTo>
                  <a:pt x="357806" y="516838"/>
                </a:lnTo>
                <a:lnTo>
                  <a:pt x="393223" y="497679"/>
                </a:lnTo>
                <a:lnTo>
                  <a:pt x="425168" y="473233"/>
                </a:lnTo>
                <a:lnTo>
                  <a:pt x="453112" y="444052"/>
                </a:lnTo>
                <a:lnTo>
                  <a:pt x="476523" y="410691"/>
                </a:lnTo>
                <a:lnTo>
                  <a:pt x="494871" y="373701"/>
                </a:lnTo>
                <a:lnTo>
                  <a:pt x="507626" y="333637"/>
                </a:lnTo>
                <a:lnTo>
                  <a:pt x="514258" y="291051"/>
                </a:lnTo>
                <a:lnTo>
                  <a:pt x="515112" y="268986"/>
                </a:lnTo>
                <a:lnTo>
                  <a:pt x="514258" y="246920"/>
                </a:lnTo>
                <a:lnTo>
                  <a:pt x="507626" y="204334"/>
                </a:lnTo>
                <a:lnTo>
                  <a:pt x="494871" y="164270"/>
                </a:lnTo>
                <a:lnTo>
                  <a:pt x="476523" y="127280"/>
                </a:lnTo>
                <a:lnTo>
                  <a:pt x="453112" y="93919"/>
                </a:lnTo>
                <a:lnTo>
                  <a:pt x="425168" y="64738"/>
                </a:lnTo>
                <a:lnTo>
                  <a:pt x="393223" y="40292"/>
                </a:lnTo>
                <a:lnTo>
                  <a:pt x="357806" y="21133"/>
                </a:lnTo>
                <a:lnTo>
                  <a:pt x="319448" y="7815"/>
                </a:lnTo>
                <a:lnTo>
                  <a:pt x="278679" y="891"/>
                </a:lnTo>
                <a:lnTo>
                  <a:pt x="2575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5018" y="1974342"/>
            <a:ext cx="515620" cy="538480"/>
          </a:xfrm>
          <a:custGeom>
            <a:avLst/>
            <a:gdLst/>
            <a:ahLst/>
            <a:cxnLst/>
            <a:rect l="l" t="t" r="r" b="b"/>
            <a:pathLst>
              <a:path w="515619" h="538480">
                <a:moveTo>
                  <a:pt x="0" y="268986"/>
                </a:moveTo>
                <a:lnTo>
                  <a:pt x="3371" y="225347"/>
                </a:lnTo>
                <a:lnTo>
                  <a:pt x="13130" y="183952"/>
                </a:lnTo>
                <a:lnTo>
                  <a:pt x="28748" y="145356"/>
                </a:lnTo>
                <a:lnTo>
                  <a:pt x="49694" y="110112"/>
                </a:lnTo>
                <a:lnTo>
                  <a:pt x="75437" y="78771"/>
                </a:lnTo>
                <a:lnTo>
                  <a:pt x="105448" y="51889"/>
                </a:lnTo>
                <a:lnTo>
                  <a:pt x="139196" y="30017"/>
                </a:lnTo>
                <a:lnTo>
                  <a:pt x="176150" y="13709"/>
                </a:lnTo>
                <a:lnTo>
                  <a:pt x="215780" y="3519"/>
                </a:lnTo>
                <a:lnTo>
                  <a:pt x="257555" y="0"/>
                </a:lnTo>
                <a:lnTo>
                  <a:pt x="278679" y="891"/>
                </a:lnTo>
                <a:lnTo>
                  <a:pt x="319448" y="7815"/>
                </a:lnTo>
                <a:lnTo>
                  <a:pt x="357806" y="21133"/>
                </a:lnTo>
                <a:lnTo>
                  <a:pt x="393223" y="40292"/>
                </a:lnTo>
                <a:lnTo>
                  <a:pt x="425168" y="64738"/>
                </a:lnTo>
                <a:lnTo>
                  <a:pt x="453112" y="93919"/>
                </a:lnTo>
                <a:lnTo>
                  <a:pt x="476523" y="127280"/>
                </a:lnTo>
                <a:lnTo>
                  <a:pt x="494871" y="164270"/>
                </a:lnTo>
                <a:lnTo>
                  <a:pt x="507626" y="204334"/>
                </a:lnTo>
                <a:lnTo>
                  <a:pt x="514258" y="246920"/>
                </a:lnTo>
                <a:lnTo>
                  <a:pt x="515112" y="268986"/>
                </a:lnTo>
                <a:lnTo>
                  <a:pt x="514258" y="291051"/>
                </a:lnTo>
                <a:lnTo>
                  <a:pt x="507626" y="333637"/>
                </a:lnTo>
                <a:lnTo>
                  <a:pt x="494871" y="373701"/>
                </a:lnTo>
                <a:lnTo>
                  <a:pt x="476523" y="410691"/>
                </a:lnTo>
                <a:lnTo>
                  <a:pt x="453112" y="444052"/>
                </a:lnTo>
                <a:lnTo>
                  <a:pt x="425168" y="473233"/>
                </a:lnTo>
                <a:lnTo>
                  <a:pt x="393223" y="497679"/>
                </a:lnTo>
                <a:lnTo>
                  <a:pt x="357806" y="516838"/>
                </a:lnTo>
                <a:lnTo>
                  <a:pt x="319448" y="530156"/>
                </a:lnTo>
                <a:lnTo>
                  <a:pt x="278679" y="537080"/>
                </a:lnTo>
                <a:lnTo>
                  <a:pt x="257555" y="537972"/>
                </a:lnTo>
                <a:lnTo>
                  <a:pt x="236432" y="537080"/>
                </a:lnTo>
                <a:lnTo>
                  <a:pt x="195663" y="530156"/>
                </a:lnTo>
                <a:lnTo>
                  <a:pt x="157305" y="516838"/>
                </a:lnTo>
                <a:lnTo>
                  <a:pt x="121888" y="497679"/>
                </a:lnTo>
                <a:lnTo>
                  <a:pt x="89943" y="473233"/>
                </a:lnTo>
                <a:lnTo>
                  <a:pt x="61999" y="444052"/>
                </a:lnTo>
                <a:lnTo>
                  <a:pt x="38588" y="410691"/>
                </a:lnTo>
                <a:lnTo>
                  <a:pt x="20240" y="373701"/>
                </a:lnTo>
                <a:lnTo>
                  <a:pt x="7485" y="333637"/>
                </a:lnTo>
                <a:lnTo>
                  <a:pt x="853" y="291051"/>
                </a:lnTo>
                <a:lnTo>
                  <a:pt x="0" y="268986"/>
                </a:lnTo>
                <a:close/>
              </a:path>
            </a:pathLst>
          </a:custGeom>
          <a:ln w="44196">
            <a:solidFill>
              <a:srgbClr val="1F4E7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9600" y="2046732"/>
            <a:ext cx="396240" cy="377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2291" y="2394204"/>
            <a:ext cx="3034665" cy="3401695"/>
          </a:xfrm>
          <a:custGeom>
            <a:avLst/>
            <a:gdLst/>
            <a:ahLst/>
            <a:cxnLst/>
            <a:rect l="l" t="t" r="r" b="b"/>
            <a:pathLst>
              <a:path w="3034665" h="3401695">
                <a:moveTo>
                  <a:pt x="0" y="119761"/>
                </a:moveTo>
                <a:lnTo>
                  <a:pt x="7671" y="77489"/>
                </a:lnTo>
                <a:lnTo>
                  <a:pt x="28817" y="41834"/>
                </a:lnTo>
                <a:lnTo>
                  <a:pt x="60629" y="15596"/>
                </a:lnTo>
                <a:lnTo>
                  <a:pt x="100304" y="1576"/>
                </a:lnTo>
                <a:lnTo>
                  <a:pt x="2914522" y="0"/>
                </a:lnTo>
                <a:lnTo>
                  <a:pt x="2929178" y="886"/>
                </a:lnTo>
                <a:lnTo>
                  <a:pt x="2969561" y="13357"/>
                </a:lnTo>
                <a:lnTo>
                  <a:pt x="3002390" y="38365"/>
                </a:lnTo>
                <a:lnTo>
                  <a:pt x="3024865" y="73108"/>
                </a:lnTo>
                <a:lnTo>
                  <a:pt x="3034182" y="114783"/>
                </a:lnTo>
                <a:lnTo>
                  <a:pt x="3034284" y="3281768"/>
                </a:lnTo>
                <a:lnTo>
                  <a:pt x="3033397" y="3296422"/>
                </a:lnTo>
                <a:lnTo>
                  <a:pt x="3020930" y="3336807"/>
                </a:lnTo>
                <a:lnTo>
                  <a:pt x="2995929" y="3369646"/>
                </a:lnTo>
                <a:lnTo>
                  <a:pt x="2961196" y="3392134"/>
                </a:lnTo>
                <a:lnTo>
                  <a:pt x="2919530" y="3401465"/>
                </a:lnTo>
                <a:lnTo>
                  <a:pt x="119799" y="3401568"/>
                </a:lnTo>
                <a:lnTo>
                  <a:pt x="105147" y="3400681"/>
                </a:lnTo>
                <a:lnTo>
                  <a:pt x="64768" y="3388210"/>
                </a:lnTo>
                <a:lnTo>
                  <a:pt x="31931" y="3363204"/>
                </a:lnTo>
                <a:lnTo>
                  <a:pt x="9442" y="3328468"/>
                </a:lnTo>
                <a:lnTo>
                  <a:pt x="104" y="3286807"/>
                </a:lnTo>
                <a:lnTo>
                  <a:pt x="0" y="119761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78223" y="3959352"/>
            <a:ext cx="2763012" cy="2090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64508" y="3931920"/>
            <a:ext cx="2776855" cy="2091055"/>
          </a:xfrm>
          <a:custGeom>
            <a:avLst/>
            <a:gdLst/>
            <a:ahLst/>
            <a:cxnLst/>
            <a:rect l="l" t="t" r="r" b="b"/>
            <a:pathLst>
              <a:path w="2776854" h="2091054">
                <a:moveTo>
                  <a:pt x="0" y="82549"/>
                </a:moveTo>
                <a:lnTo>
                  <a:pt x="10824" y="41655"/>
                </a:lnTo>
                <a:lnTo>
                  <a:pt x="39359" y="12185"/>
                </a:lnTo>
                <a:lnTo>
                  <a:pt x="79698" y="48"/>
                </a:lnTo>
                <a:lnTo>
                  <a:pt x="2694177" y="0"/>
                </a:lnTo>
                <a:lnTo>
                  <a:pt x="2708714" y="1275"/>
                </a:lnTo>
                <a:lnTo>
                  <a:pt x="2746457" y="18659"/>
                </a:lnTo>
                <a:lnTo>
                  <a:pt x="2770805" y="51786"/>
                </a:lnTo>
                <a:lnTo>
                  <a:pt x="2776727" y="2008377"/>
                </a:lnTo>
                <a:lnTo>
                  <a:pt x="2775452" y="2022914"/>
                </a:lnTo>
                <a:lnTo>
                  <a:pt x="2758068" y="2060657"/>
                </a:lnTo>
                <a:lnTo>
                  <a:pt x="2724941" y="2085005"/>
                </a:lnTo>
                <a:lnTo>
                  <a:pt x="82550" y="2090927"/>
                </a:lnTo>
                <a:lnTo>
                  <a:pt x="68013" y="2089652"/>
                </a:lnTo>
                <a:lnTo>
                  <a:pt x="30270" y="2072268"/>
                </a:lnTo>
                <a:lnTo>
                  <a:pt x="5922" y="2039141"/>
                </a:lnTo>
                <a:lnTo>
                  <a:pt x="0" y="82549"/>
                </a:lnTo>
                <a:close/>
              </a:path>
            </a:pathLst>
          </a:custGeom>
          <a:ln w="15240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952488" y="5416296"/>
            <a:ext cx="1146175" cy="47244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hidden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25467" y="1819655"/>
            <a:ext cx="2676143" cy="2002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78223" y="1764792"/>
            <a:ext cx="2748280" cy="2083435"/>
          </a:xfrm>
          <a:custGeom>
            <a:avLst/>
            <a:gdLst/>
            <a:ahLst/>
            <a:cxnLst/>
            <a:rect l="l" t="t" r="r" b="b"/>
            <a:pathLst>
              <a:path w="2748279" h="2083435">
                <a:moveTo>
                  <a:pt x="0" y="82296"/>
                </a:moveTo>
                <a:lnTo>
                  <a:pt x="10851" y="41409"/>
                </a:lnTo>
                <a:lnTo>
                  <a:pt x="39450" y="12011"/>
                </a:lnTo>
                <a:lnTo>
                  <a:pt x="79861" y="35"/>
                </a:lnTo>
                <a:lnTo>
                  <a:pt x="2665476" y="0"/>
                </a:lnTo>
                <a:lnTo>
                  <a:pt x="2680014" y="1279"/>
                </a:lnTo>
                <a:lnTo>
                  <a:pt x="2717731" y="18705"/>
                </a:lnTo>
                <a:lnTo>
                  <a:pt x="2741981" y="51901"/>
                </a:lnTo>
                <a:lnTo>
                  <a:pt x="2747772" y="2001012"/>
                </a:lnTo>
                <a:lnTo>
                  <a:pt x="2746492" y="2015550"/>
                </a:lnTo>
                <a:lnTo>
                  <a:pt x="2729066" y="2053267"/>
                </a:lnTo>
                <a:lnTo>
                  <a:pt x="2695870" y="2077517"/>
                </a:lnTo>
                <a:lnTo>
                  <a:pt x="82296" y="2083308"/>
                </a:lnTo>
                <a:lnTo>
                  <a:pt x="67757" y="2082028"/>
                </a:lnTo>
                <a:lnTo>
                  <a:pt x="30040" y="2064602"/>
                </a:lnTo>
                <a:lnTo>
                  <a:pt x="5790" y="2031406"/>
                </a:lnTo>
                <a:lnTo>
                  <a:pt x="0" y="82296"/>
                </a:lnTo>
                <a:close/>
              </a:path>
            </a:pathLst>
          </a:custGeom>
          <a:ln w="15239">
            <a:solidFill>
              <a:srgbClr val="7B7B7B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952488" y="1947672"/>
            <a:ext cx="1120140" cy="462280"/>
          </a:xfrm>
          <a:prstGeom prst="rect">
            <a:avLst/>
          </a:prstGeom>
          <a:solidFill>
            <a:srgbClr val="1F4E79"/>
          </a:solidFill>
        </p:spPr>
        <p:txBody>
          <a:bodyPr vert="horz" wrap="square" lIns="0" tIns="0" rIns="0" bIns="0" rtlCol="0">
            <a:spAutoFit/>
          </a:bodyPr>
          <a:lstStyle/>
          <a:p>
            <a:pPr marL="22034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sc</a:t>
            </a:r>
            <a:r>
              <a:rPr sz="2400" spc="5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40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oll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1259</Words>
  <Application>WPS 演示</Application>
  <PresentationFormat>On-screen Show (4:3)</PresentationFormat>
  <Paragraphs>226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Garamond</vt:lpstr>
      <vt:lpstr>Arial Unicode MS</vt:lpstr>
      <vt:lpstr>Malgun Gothic</vt:lpstr>
      <vt:lpstr>微软雅黑</vt:lpstr>
      <vt:lpstr>Times New Roman</vt:lpstr>
      <vt:lpstr>Calibri</vt:lpstr>
      <vt:lpstr>Office Theme</vt:lpstr>
      <vt:lpstr>PowerPoint 演示文稿</vt:lpstr>
      <vt:lpstr>盒子模型</vt:lpstr>
      <vt:lpstr>PowerPoint 演示文稿</vt:lpstr>
      <vt:lpstr>盒子模型</vt:lpstr>
      <vt:lpstr>盒子模型</vt:lpstr>
      <vt:lpstr>盒子模型</vt:lpstr>
      <vt:lpstr>盒子模型</vt:lpstr>
      <vt:lpstr>overflow属性</vt:lpstr>
      <vt:lpstr>overflow属性</vt:lpstr>
      <vt:lpstr>border属性</vt:lpstr>
      <vt:lpstr>border属性</vt:lpstr>
      <vt:lpstr>水平分割线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123</cp:lastModifiedBy>
  <cp:revision>3</cp:revision>
  <dcterms:created xsi:type="dcterms:W3CDTF">2020-10-08T02:53:56Z</dcterms:created>
  <dcterms:modified xsi:type="dcterms:W3CDTF">2020-10-08T03:16:47Z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2020-10-04T00:00:00Z</vt:filetime>
  </property>
  <property fmtid="{D5CDD505-2E9C-101B-9397-08002B2CF9AE}" pid="5" name="KSOProductBuildVer">
    <vt:lpwstr>2052-11.1.0.10069</vt:lpwstr>
  </property>
</Properties>
</file>