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96222" y="146011"/>
            <a:ext cx="1040528" cy="1104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122786" y="5875273"/>
            <a:ext cx="1008253" cy="913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60119" y="917447"/>
            <a:ext cx="4445635" cy="601980"/>
          </a:xfrm>
          <a:custGeom>
            <a:avLst/>
            <a:gdLst/>
            <a:ahLst/>
            <a:cxnLst/>
            <a:rect l="l" t="t" r="r" b="b"/>
            <a:pathLst>
              <a:path w="4445635" h="601980">
                <a:moveTo>
                  <a:pt x="3966209" y="0"/>
                </a:moveTo>
                <a:lnTo>
                  <a:pt x="0" y="0"/>
                </a:lnTo>
                <a:lnTo>
                  <a:pt x="479298" y="601979"/>
                </a:lnTo>
                <a:lnTo>
                  <a:pt x="4445508" y="601979"/>
                </a:lnTo>
                <a:lnTo>
                  <a:pt x="3966209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949195" y="1588008"/>
            <a:ext cx="3456304" cy="0"/>
          </a:xfrm>
          <a:custGeom>
            <a:avLst/>
            <a:gdLst/>
            <a:ahLst/>
            <a:cxnLst/>
            <a:rect l="l" t="t" r="r" b="b"/>
            <a:pathLst>
              <a:path w="3456304">
                <a:moveTo>
                  <a:pt x="0" y="0"/>
                </a:moveTo>
                <a:lnTo>
                  <a:pt x="3456178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96222" y="146011"/>
            <a:ext cx="1040528" cy="11040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122786" y="5875273"/>
            <a:ext cx="1008253" cy="913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3007" y="1036836"/>
            <a:ext cx="7745984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E79"/>
                </a:solidFill>
                <a:latin typeface="Arial Narrow" panose="020B0606020202030204"/>
                <a:cs typeface="Arial Narrow" panose="020B0606020202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0127" y="2400653"/>
            <a:ext cx="8111744" cy="359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913" y="2521094"/>
            <a:ext cx="5762625" cy="160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spc="-5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盒子模型（</a:t>
            </a:r>
            <a:r>
              <a:rPr sz="6600" spc="470" dirty="0">
                <a:solidFill>
                  <a:srgbClr val="252525"/>
                </a:solidFill>
              </a:rPr>
              <a:t>II</a:t>
            </a:r>
            <a:r>
              <a:rPr sz="6600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）</a:t>
            </a:r>
            <a:endParaRPr sz="6600">
              <a:latin typeface="Arial Unicode MS" panose="020B0604020202020204" charset="-122"/>
              <a:cs typeface="Arial Unicode MS" panose="020B0604020202020204" charset="-122"/>
            </a:endParaRPr>
          </a:p>
          <a:p>
            <a:pPr marL="1841500">
              <a:lnSpc>
                <a:spcPct val="100000"/>
              </a:lnSpc>
              <a:spcBef>
                <a:spcPts val="85"/>
              </a:spcBef>
            </a:pPr>
            <a:r>
              <a:rPr sz="4800" spc="-30" dirty="0">
                <a:solidFill>
                  <a:srgbClr val="252525"/>
                </a:solidFill>
              </a:rPr>
              <a:t>paddin</a:t>
            </a:r>
            <a:r>
              <a:rPr sz="4800" spc="-50" dirty="0">
                <a:solidFill>
                  <a:srgbClr val="252525"/>
                </a:solidFill>
              </a:rPr>
              <a:t>g</a:t>
            </a:r>
            <a:r>
              <a:rPr sz="4800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和</a:t>
            </a:r>
            <a:r>
              <a:rPr sz="4800" spc="20" dirty="0">
                <a:solidFill>
                  <a:srgbClr val="252525"/>
                </a:solidFill>
              </a:rPr>
              <a:t>margin</a:t>
            </a:r>
            <a:endParaRPr sz="48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21608" y="1947672"/>
            <a:ext cx="3500754" cy="307975"/>
          </a:xfrm>
          <a:custGeom>
            <a:avLst/>
            <a:gdLst/>
            <a:ahLst/>
            <a:cxnLst/>
            <a:rect l="l" t="t" r="r" b="b"/>
            <a:pathLst>
              <a:path w="3500754" h="307975">
                <a:moveTo>
                  <a:pt x="3255517" y="0"/>
                </a:moveTo>
                <a:lnTo>
                  <a:pt x="0" y="0"/>
                </a:lnTo>
                <a:lnTo>
                  <a:pt x="245109" y="307848"/>
                </a:lnTo>
                <a:lnTo>
                  <a:pt x="3500627" y="307848"/>
                </a:lnTo>
                <a:lnTo>
                  <a:pt x="3255517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72684" y="2318004"/>
            <a:ext cx="2435225" cy="0"/>
          </a:xfrm>
          <a:custGeom>
            <a:avLst/>
            <a:gdLst/>
            <a:ahLst/>
            <a:cxnLst/>
            <a:rect l="l" t="t" r="r" b="b"/>
            <a:pathLst>
              <a:path w="2435225">
                <a:moveTo>
                  <a:pt x="0" y="0"/>
                </a:moveTo>
                <a:lnTo>
                  <a:pt x="2435224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1832" y="4201667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>
                <a:moveTo>
                  <a:pt x="0" y="0"/>
                </a:moveTo>
                <a:lnTo>
                  <a:pt x="2615692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96171" y="1700148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8306" y="3620008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55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819400" cy="601980"/>
          </a:xfrm>
          <a:custGeom>
            <a:avLst/>
            <a:gdLst/>
            <a:ahLst/>
            <a:cxnLst/>
            <a:rect l="l" t="t" r="r" b="b"/>
            <a:pathLst>
              <a:path w="2819400" h="601980">
                <a:moveTo>
                  <a:pt x="234010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819400" y="601979"/>
                </a:lnTo>
                <a:lnTo>
                  <a:pt x="234010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17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rPr>
              <a:t>案例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0127" y="2034893"/>
            <a:ext cx="17983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#newsi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gl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{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0127" y="2400653"/>
            <a:ext cx="5010785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tex</a:t>
            </a:r>
            <a:r>
              <a:rPr sz="2400" spc="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-align:</a:t>
            </a:r>
            <a:r>
              <a:rPr sz="2400" spc="-2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ente</a:t>
            </a:r>
            <a:r>
              <a:rPr sz="24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fon</a:t>
            </a:r>
            <a:r>
              <a:rPr sz="2400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-si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e:0;</a:t>
            </a:r>
            <a:r>
              <a:rPr sz="2400" spc="-4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否则图间有空隙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*/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#newsi</a:t>
            </a:r>
            <a:r>
              <a:rPr sz="2400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gl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400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 marR="20828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heigh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:100px;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width:100px;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4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gi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-left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5px;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 marR="1368425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border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1px</a:t>
            </a:r>
            <a:r>
              <a:rPr sz="2400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sol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#0cf;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padding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5px;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60882" y="1917954"/>
            <a:ext cx="637540" cy="601980"/>
          </a:xfrm>
          <a:custGeom>
            <a:avLst/>
            <a:gdLst/>
            <a:ahLst/>
            <a:cxnLst/>
            <a:rect l="l" t="t" r="r" b="b"/>
            <a:pathLst>
              <a:path w="637540" h="601980">
                <a:moveTo>
                  <a:pt x="318516" y="0"/>
                </a:moveTo>
                <a:lnTo>
                  <a:pt x="266851" y="3939"/>
                </a:lnTo>
                <a:lnTo>
                  <a:pt x="217841" y="15343"/>
                </a:lnTo>
                <a:lnTo>
                  <a:pt x="172141" y="33593"/>
                </a:lnTo>
                <a:lnTo>
                  <a:pt x="130406" y="58070"/>
                </a:lnTo>
                <a:lnTo>
                  <a:pt x="93292" y="88153"/>
                </a:lnTo>
                <a:lnTo>
                  <a:pt x="61456" y="123224"/>
                </a:lnTo>
                <a:lnTo>
                  <a:pt x="35552" y="162662"/>
                </a:lnTo>
                <a:lnTo>
                  <a:pt x="16238" y="205849"/>
                </a:lnTo>
                <a:lnTo>
                  <a:pt x="4168" y="252165"/>
                </a:lnTo>
                <a:lnTo>
                  <a:pt x="0" y="300990"/>
                </a:lnTo>
                <a:lnTo>
                  <a:pt x="1055" y="325677"/>
                </a:lnTo>
                <a:lnTo>
                  <a:pt x="9257" y="373324"/>
                </a:lnTo>
                <a:lnTo>
                  <a:pt x="25031" y="418153"/>
                </a:lnTo>
                <a:lnTo>
                  <a:pt x="47721" y="459543"/>
                </a:lnTo>
                <a:lnTo>
                  <a:pt x="76673" y="496875"/>
                </a:lnTo>
                <a:lnTo>
                  <a:pt x="111230" y="529529"/>
                </a:lnTo>
                <a:lnTo>
                  <a:pt x="150737" y="556887"/>
                </a:lnTo>
                <a:lnTo>
                  <a:pt x="194536" y="578328"/>
                </a:lnTo>
                <a:lnTo>
                  <a:pt x="241974" y="593233"/>
                </a:lnTo>
                <a:lnTo>
                  <a:pt x="292393" y="600982"/>
                </a:lnTo>
                <a:lnTo>
                  <a:pt x="318516" y="601980"/>
                </a:lnTo>
                <a:lnTo>
                  <a:pt x="344637" y="600982"/>
                </a:lnTo>
                <a:lnTo>
                  <a:pt x="395053" y="593233"/>
                </a:lnTo>
                <a:lnTo>
                  <a:pt x="442489" y="578328"/>
                </a:lnTo>
                <a:lnTo>
                  <a:pt x="486289" y="556887"/>
                </a:lnTo>
                <a:lnTo>
                  <a:pt x="525796" y="529529"/>
                </a:lnTo>
                <a:lnTo>
                  <a:pt x="560353" y="496875"/>
                </a:lnTo>
                <a:lnTo>
                  <a:pt x="589307" y="459543"/>
                </a:lnTo>
                <a:lnTo>
                  <a:pt x="611999" y="418153"/>
                </a:lnTo>
                <a:lnTo>
                  <a:pt x="627774" y="373324"/>
                </a:lnTo>
                <a:lnTo>
                  <a:pt x="635976" y="325677"/>
                </a:lnTo>
                <a:lnTo>
                  <a:pt x="637032" y="300990"/>
                </a:lnTo>
                <a:lnTo>
                  <a:pt x="635976" y="276302"/>
                </a:lnTo>
                <a:lnTo>
                  <a:pt x="627774" y="228655"/>
                </a:lnTo>
                <a:lnTo>
                  <a:pt x="611999" y="183826"/>
                </a:lnTo>
                <a:lnTo>
                  <a:pt x="589307" y="142436"/>
                </a:lnTo>
                <a:lnTo>
                  <a:pt x="560353" y="105104"/>
                </a:lnTo>
                <a:lnTo>
                  <a:pt x="525796" y="72450"/>
                </a:lnTo>
                <a:lnTo>
                  <a:pt x="486289" y="45092"/>
                </a:lnTo>
                <a:lnTo>
                  <a:pt x="442489" y="23651"/>
                </a:lnTo>
                <a:lnTo>
                  <a:pt x="395053" y="8746"/>
                </a:lnTo>
                <a:lnTo>
                  <a:pt x="344637" y="997"/>
                </a:lnTo>
                <a:lnTo>
                  <a:pt x="318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0882" y="1917954"/>
            <a:ext cx="637540" cy="601980"/>
          </a:xfrm>
          <a:custGeom>
            <a:avLst/>
            <a:gdLst/>
            <a:ahLst/>
            <a:cxnLst/>
            <a:rect l="l" t="t" r="r" b="b"/>
            <a:pathLst>
              <a:path w="637540" h="601980">
                <a:moveTo>
                  <a:pt x="0" y="300990"/>
                </a:moveTo>
                <a:lnTo>
                  <a:pt x="4168" y="252165"/>
                </a:lnTo>
                <a:lnTo>
                  <a:pt x="16238" y="205849"/>
                </a:lnTo>
                <a:lnTo>
                  <a:pt x="35552" y="162662"/>
                </a:lnTo>
                <a:lnTo>
                  <a:pt x="61456" y="123224"/>
                </a:lnTo>
                <a:lnTo>
                  <a:pt x="93292" y="88153"/>
                </a:lnTo>
                <a:lnTo>
                  <a:pt x="130406" y="58070"/>
                </a:lnTo>
                <a:lnTo>
                  <a:pt x="172141" y="33593"/>
                </a:lnTo>
                <a:lnTo>
                  <a:pt x="217841" y="15343"/>
                </a:lnTo>
                <a:lnTo>
                  <a:pt x="266851" y="3939"/>
                </a:lnTo>
                <a:lnTo>
                  <a:pt x="318516" y="0"/>
                </a:lnTo>
                <a:lnTo>
                  <a:pt x="344637" y="997"/>
                </a:lnTo>
                <a:lnTo>
                  <a:pt x="395053" y="8746"/>
                </a:lnTo>
                <a:lnTo>
                  <a:pt x="442489" y="23651"/>
                </a:lnTo>
                <a:lnTo>
                  <a:pt x="486289" y="45092"/>
                </a:lnTo>
                <a:lnTo>
                  <a:pt x="525796" y="72450"/>
                </a:lnTo>
                <a:lnTo>
                  <a:pt x="560353" y="105104"/>
                </a:lnTo>
                <a:lnTo>
                  <a:pt x="589307" y="142436"/>
                </a:lnTo>
                <a:lnTo>
                  <a:pt x="611999" y="183826"/>
                </a:lnTo>
                <a:lnTo>
                  <a:pt x="627774" y="228655"/>
                </a:lnTo>
                <a:lnTo>
                  <a:pt x="635976" y="276302"/>
                </a:lnTo>
                <a:lnTo>
                  <a:pt x="637032" y="300990"/>
                </a:lnTo>
                <a:lnTo>
                  <a:pt x="635976" y="325677"/>
                </a:lnTo>
                <a:lnTo>
                  <a:pt x="627774" y="373324"/>
                </a:lnTo>
                <a:lnTo>
                  <a:pt x="611999" y="418153"/>
                </a:lnTo>
                <a:lnTo>
                  <a:pt x="589307" y="459543"/>
                </a:lnTo>
                <a:lnTo>
                  <a:pt x="560353" y="496875"/>
                </a:lnTo>
                <a:lnTo>
                  <a:pt x="525796" y="529529"/>
                </a:lnTo>
                <a:lnTo>
                  <a:pt x="486289" y="556887"/>
                </a:lnTo>
                <a:lnTo>
                  <a:pt x="442489" y="578328"/>
                </a:lnTo>
                <a:lnTo>
                  <a:pt x="395053" y="593233"/>
                </a:lnTo>
                <a:lnTo>
                  <a:pt x="344637" y="600982"/>
                </a:lnTo>
                <a:lnTo>
                  <a:pt x="318516" y="601980"/>
                </a:lnTo>
                <a:lnTo>
                  <a:pt x="292393" y="600982"/>
                </a:lnTo>
                <a:lnTo>
                  <a:pt x="241974" y="593233"/>
                </a:lnTo>
                <a:lnTo>
                  <a:pt x="194536" y="578328"/>
                </a:lnTo>
                <a:lnTo>
                  <a:pt x="150737" y="556887"/>
                </a:lnTo>
                <a:lnTo>
                  <a:pt x="111230" y="529529"/>
                </a:lnTo>
                <a:lnTo>
                  <a:pt x="76673" y="496875"/>
                </a:lnTo>
                <a:lnTo>
                  <a:pt x="47721" y="459543"/>
                </a:lnTo>
                <a:lnTo>
                  <a:pt x="25031" y="418153"/>
                </a:lnTo>
                <a:lnTo>
                  <a:pt x="9257" y="373324"/>
                </a:lnTo>
                <a:lnTo>
                  <a:pt x="1055" y="325677"/>
                </a:lnTo>
                <a:lnTo>
                  <a:pt x="0" y="300990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21663" y="2031492"/>
            <a:ext cx="335280" cy="360045"/>
          </a:xfrm>
          <a:custGeom>
            <a:avLst/>
            <a:gdLst/>
            <a:ahLst/>
            <a:cxnLst/>
            <a:rect l="l" t="t" r="r" b="b"/>
            <a:pathLst>
              <a:path w="335280" h="360044">
                <a:moveTo>
                  <a:pt x="204089" y="0"/>
                </a:moveTo>
                <a:lnTo>
                  <a:pt x="7239" y="0"/>
                </a:lnTo>
                <a:lnTo>
                  <a:pt x="0" y="6858"/>
                </a:lnTo>
                <a:lnTo>
                  <a:pt x="0" y="352806"/>
                </a:lnTo>
                <a:lnTo>
                  <a:pt x="7289" y="359663"/>
                </a:lnTo>
                <a:lnTo>
                  <a:pt x="328041" y="359663"/>
                </a:lnTo>
                <a:lnTo>
                  <a:pt x="335280" y="352806"/>
                </a:lnTo>
                <a:lnTo>
                  <a:pt x="335280" y="329819"/>
                </a:lnTo>
                <a:lnTo>
                  <a:pt x="31572" y="329819"/>
                </a:lnTo>
                <a:lnTo>
                  <a:pt x="31572" y="29845"/>
                </a:lnTo>
                <a:lnTo>
                  <a:pt x="239720" y="29845"/>
                </a:lnTo>
                <a:lnTo>
                  <a:pt x="210566" y="3810"/>
                </a:lnTo>
                <a:lnTo>
                  <a:pt x="208153" y="1524"/>
                </a:lnTo>
                <a:lnTo>
                  <a:pt x="204089" y="0"/>
                </a:lnTo>
                <a:close/>
              </a:path>
              <a:path w="335280" h="360044">
                <a:moveTo>
                  <a:pt x="239720" y="29845"/>
                </a:moveTo>
                <a:lnTo>
                  <a:pt x="183007" y="29845"/>
                </a:lnTo>
                <a:lnTo>
                  <a:pt x="183007" y="130048"/>
                </a:lnTo>
                <a:lnTo>
                  <a:pt x="190373" y="136906"/>
                </a:lnTo>
                <a:lnTo>
                  <a:pt x="302895" y="136906"/>
                </a:lnTo>
                <a:lnTo>
                  <a:pt x="302895" y="329819"/>
                </a:lnTo>
                <a:lnTo>
                  <a:pt x="335280" y="329819"/>
                </a:lnTo>
                <a:lnTo>
                  <a:pt x="335280" y="117856"/>
                </a:lnTo>
                <a:lnTo>
                  <a:pt x="333629" y="114046"/>
                </a:lnTo>
                <a:lnTo>
                  <a:pt x="330454" y="110871"/>
                </a:lnTo>
                <a:lnTo>
                  <a:pt x="326187" y="107061"/>
                </a:lnTo>
                <a:lnTo>
                  <a:pt x="215392" y="107061"/>
                </a:lnTo>
                <a:lnTo>
                  <a:pt x="215392" y="49530"/>
                </a:lnTo>
                <a:lnTo>
                  <a:pt x="261763" y="49530"/>
                </a:lnTo>
                <a:lnTo>
                  <a:pt x="239720" y="29845"/>
                </a:lnTo>
                <a:close/>
              </a:path>
              <a:path w="335280" h="360044">
                <a:moveTo>
                  <a:pt x="143421" y="274828"/>
                </a:moveTo>
                <a:lnTo>
                  <a:pt x="139217" y="278511"/>
                </a:lnTo>
                <a:lnTo>
                  <a:pt x="135013" y="282321"/>
                </a:lnTo>
                <a:lnTo>
                  <a:pt x="134785" y="288671"/>
                </a:lnTo>
                <a:lnTo>
                  <a:pt x="139490" y="293305"/>
                </a:lnTo>
                <a:lnTo>
                  <a:pt x="147569" y="298729"/>
                </a:lnTo>
                <a:lnTo>
                  <a:pt x="159248" y="301819"/>
                </a:lnTo>
                <a:lnTo>
                  <a:pt x="176097" y="301969"/>
                </a:lnTo>
                <a:lnTo>
                  <a:pt x="186401" y="296464"/>
                </a:lnTo>
                <a:lnTo>
                  <a:pt x="194242" y="286934"/>
                </a:lnTo>
                <a:lnTo>
                  <a:pt x="195328" y="283718"/>
                </a:lnTo>
                <a:lnTo>
                  <a:pt x="161163" y="283718"/>
                </a:lnTo>
                <a:lnTo>
                  <a:pt x="157099" y="282067"/>
                </a:lnTo>
                <a:lnTo>
                  <a:pt x="154051" y="279019"/>
                </a:lnTo>
                <a:lnTo>
                  <a:pt x="150114" y="274955"/>
                </a:lnTo>
                <a:lnTo>
                  <a:pt x="143421" y="274828"/>
                </a:lnTo>
                <a:close/>
              </a:path>
              <a:path w="335280" h="360044">
                <a:moveTo>
                  <a:pt x="219456" y="274828"/>
                </a:moveTo>
                <a:lnTo>
                  <a:pt x="210947" y="282321"/>
                </a:lnTo>
                <a:lnTo>
                  <a:pt x="210820" y="288671"/>
                </a:lnTo>
                <a:lnTo>
                  <a:pt x="215475" y="293305"/>
                </a:lnTo>
                <a:lnTo>
                  <a:pt x="223564" y="298744"/>
                </a:lnTo>
                <a:lnTo>
                  <a:pt x="235258" y="301810"/>
                </a:lnTo>
                <a:lnTo>
                  <a:pt x="252174" y="301931"/>
                </a:lnTo>
                <a:lnTo>
                  <a:pt x="262460" y="296400"/>
                </a:lnTo>
                <a:lnTo>
                  <a:pt x="270292" y="286859"/>
                </a:lnTo>
                <a:lnTo>
                  <a:pt x="271351" y="283718"/>
                </a:lnTo>
                <a:lnTo>
                  <a:pt x="237109" y="283718"/>
                </a:lnTo>
                <a:lnTo>
                  <a:pt x="233045" y="282067"/>
                </a:lnTo>
                <a:lnTo>
                  <a:pt x="229997" y="279019"/>
                </a:lnTo>
                <a:lnTo>
                  <a:pt x="226060" y="274955"/>
                </a:lnTo>
                <a:lnTo>
                  <a:pt x="219456" y="274828"/>
                </a:lnTo>
                <a:close/>
              </a:path>
              <a:path w="335280" h="360044">
                <a:moveTo>
                  <a:pt x="93370" y="184531"/>
                </a:moveTo>
                <a:lnTo>
                  <a:pt x="62793" y="211197"/>
                </a:lnTo>
                <a:lnTo>
                  <a:pt x="57316" y="251002"/>
                </a:lnTo>
                <a:lnTo>
                  <a:pt x="59026" y="263153"/>
                </a:lnTo>
                <a:lnTo>
                  <a:pt x="87524" y="300892"/>
                </a:lnTo>
                <a:lnTo>
                  <a:pt x="103213" y="301359"/>
                </a:lnTo>
                <a:lnTo>
                  <a:pt x="113636" y="293883"/>
                </a:lnTo>
                <a:lnTo>
                  <a:pt x="120515" y="283591"/>
                </a:lnTo>
                <a:lnTo>
                  <a:pt x="91503" y="283591"/>
                </a:lnTo>
                <a:lnTo>
                  <a:pt x="87820" y="280924"/>
                </a:lnTo>
                <a:lnTo>
                  <a:pt x="81194" y="265742"/>
                </a:lnTo>
                <a:lnTo>
                  <a:pt x="79037" y="253530"/>
                </a:lnTo>
                <a:lnTo>
                  <a:pt x="78445" y="237520"/>
                </a:lnTo>
                <a:lnTo>
                  <a:pt x="80556" y="224387"/>
                </a:lnTo>
                <a:lnTo>
                  <a:pt x="84620" y="213360"/>
                </a:lnTo>
                <a:lnTo>
                  <a:pt x="87769" y="207263"/>
                </a:lnTo>
                <a:lnTo>
                  <a:pt x="91325" y="204470"/>
                </a:lnTo>
                <a:lnTo>
                  <a:pt x="118620" y="204470"/>
                </a:lnTo>
                <a:lnTo>
                  <a:pt x="115046" y="195654"/>
                </a:lnTo>
                <a:lnTo>
                  <a:pt x="104956" y="187393"/>
                </a:lnTo>
                <a:lnTo>
                  <a:pt x="93370" y="184531"/>
                </a:lnTo>
                <a:close/>
              </a:path>
              <a:path w="335280" h="360044">
                <a:moveTo>
                  <a:pt x="165481" y="184531"/>
                </a:moveTo>
                <a:lnTo>
                  <a:pt x="132193" y="214770"/>
                </a:lnTo>
                <a:lnTo>
                  <a:pt x="131630" y="232536"/>
                </a:lnTo>
                <a:lnTo>
                  <a:pt x="139501" y="243708"/>
                </a:lnTo>
                <a:lnTo>
                  <a:pt x="151187" y="251236"/>
                </a:lnTo>
                <a:lnTo>
                  <a:pt x="165481" y="254000"/>
                </a:lnTo>
                <a:lnTo>
                  <a:pt x="174244" y="254000"/>
                </a:lnTo>
                <a:lnTo>
                  <a:pt x="181229" y="260604"/>
                </a:lnTo>
                <a:lnTo>
                  <a:pt x="181229" y="276987"/>
                </a:lnTo>
                <a:lnTo>
                  <a:pt x="174117" y="283718"/>
                </a:lnTo>
                <a:lnTo>
                  <a:pt x="195328" y="283718"/>
                </a:lnTo>
                <a:lnTo>
                  <a:pt x="198802" y="273431"/>
                </a:lnTo>
                <a:lnTo>
                  <a:pt x="198924" y="270637"/>
                </a:lnTo>
                <a:lnTo>
                  <a:pt x="199246" y="260604"/>
                </a:lnTo>
                <a:lnTo>
                  <a:pt x="199359" y="255512"/>
                </a:lnTo>
                <a:lnTo>
                  <a:pt x="191574" y="244448"/>
                </a:lnTo>
                <a:lnTo>
                  <a:pt x="179869" y="236940"/>
                </a:lnTo>
                <a:lnTo>
                  <a:pt x="165481" y="234187"/>
                </a:lnTo>
                <a:lnTo>
                  <a:pt x="156845" y="234187"/>
                </a:lnTo>
                <a:lnTo>
                  <a:pt x="149860" y="227457"/>
                </a:lnTo>
                <a:lnTo>
                  <a:pt x="149860" y="211074"/>
                </a:lnTo>
                <a:lnTo>
                  <a:pt x="156845" y="204470"/>
                </a:lnTo>
                <a:lnTo>
                  <a:pt x="196139" y="204470"/>
                </a:lnTo>
                <a:lnTo>
                  <a:pt x="196342" y="199517"/>
                </a:lnTo>
                <a:lnTo>
                  <a:pt x="189603" y="193124"/>
                </a:lnTo>
                <a:lnTo>
                  <a:pt x="178402" y="186775"/>
                </a:lnTo>
                <a:lnTo>
                  <a:pt x="165481" y="184531"/>
                </a:lnTo>
                <a:close/>
              </a:path>
              <a:path w="335280" h="360044">
                <a:moveTo>
                  <a:pt x="241427" y="184531"/>
                </a:moveTo>
                <a:lnTo>
                  <a:pt x="208111" y="214770"/>
                </a:lnTo>
                <a:lnTo>
                  <a:pt x="207545" y="232563"/>
                </a:lnTo>
                <a:lnTo>
                  <a:pt x="215415" y="243708"/>
                </a:lnTo>
                <a:lnTo>
                  <a:pt x="227115" y="251236"/>
                </a:lnTo>
                <a:lnTo>
                  <a:pt x="241427" y="254000"/>
                </a:lnTo>
                <a:lnTo>
                  <a:pt x="250190" y="254000"/>
                </a:lnTo>
                <a:lnTo>
                  <a:pt x="257175" y="260604"/>
                </a:lnTo>
                <a:lnTo>
                  <a:pt x="257175" y="276987"/>
                </a:lnTo>
                <a:lnTo>
                  <a:pt x="250063" y="283718"/>
                </a:lnTo>
                <a:lnTo>
                  <a:pt x="271351" y="283718"/>
                </a:lnTo>
                <a:lnTo>
                  <a:pt x="274879" y="273249"/>
                </a:lnTo>
                <a:lnTo>
                  <a:pt x="275431" y="255512"/>
                </a:lnTo>
                <a:lnTo>
                  <a:pt x="267548" y="244413"/>
                </a:lnTo>
                <a:lnTo>
                  <a:pt x="255811" y="236931"/>
                </a:lnTo>
                <a:lnTo>
                  <a:pt x="241427" y="234187"/>
                </a:lnTo>
                <a:lnTo>
                  <a:pt x="232791" y="234187"/>
                </a:lnTo>
                <a:lnTo>
                  <a:pt x="225806" y="227457"/>
                </a:lnTo>
                <a:lnTo>
                  <a:pt x="225806" y="211074"/>
                </a:lnTo>
                <a:lnTo>
                  <a:pt x="232791" y="204470"/>
                </a:lnTo>
                <a:lnTo>
                  <a:pt x="271958" y="204470"/>
                </a:lnTo>
                <a:lnTo>
                  <a:pt x="272161" y="199517"/>
                </a:lnTo>
                <a:lnTo>
                  <a:pt x="265513" y="193124"/>
                </a:lnTo>
                <a:lnTo>
                  <a:pt x="254307" y="186775"/>
                </a:lnTo>
                <a:lnTo>
                  <a:pt x="241427" y="184531"/>
                </a:lnTo>
                <a:close/>
              </a:path>
              <a:path w="335280" h="360044">
                <a:moveTo>
                  <a:pt x="111391" y="266065"/>
                </a:moveTo>
                <a:lnTo>
                  <a:pt x="105156" y="268350"/>
                </a:lnTo>
                <a:lnTo>
                  <a:pt x="102819" y="273431"/>
                </a:lnTo>
                <a:lnTo>
                  <a:pt x="99491" y="280416"/>
                </a:lnTo>
                <a:lnTo>
                  <a:pt x="95580" y="283591"/>
                </a:lnTo>
                <a:lnTo>
                  <a:pt x="120515" y="283591"/>
                </a:lnTo>
                <a:lnTo>
                  <a:pt x="121958" y="281432"/>
                </a:lnTo>
                <a:lnTo>
                  <a:pt x="124409" y="276479"/>
                </a:lnTo>
                <a:lnTo>
                  <a:pt x="121958" y="270637"/>
                </a:lnTo>
                <a:lnTo>
                  <a:pt x="111391" y="266065"/>
                </a:lnTo>
                <a:close/>
              </a:path>
              <a:path w="335280" h="360044">
                <a:moveTo>
                  <a:pt x="118620" y="204470"/>
                </a:moveTo>
                <a:lnTo>
                  <a:pt x="95288" y="204470"/>
                </a:lnTo>
                <a:lnTo>
                  <a:pt x="99491" y="207391"/>
                </a:lnTo>
                <a:lnTo>
                  <a:pt x="103162" y="215392"/>
                </a:lnTo>
                <a:lnTo>
                  <a:pt x="105384" y="220472"/>
                </a:lnTo>
                <a:lnTo>
                  <a:pt x="111633" y="222885"/>
                </a:lnTo>
                <a:lnTo>
                  <a:pt x="119371" y="219264"/>
                </a:lnTo>
                <a:lnTo>
                  <a:pt x="121510" y="211597"/>
                </a:lnTo>
                <a:lnTo>
                  <a:pt x="118620" y="204470"/>
                </a:lnTo>
                <a:close/>
              </a:path>
              <a:path w="335280" h="360044">
                <a:moveTo>
                  <a:pt x="196139" y="204470"/>
                </a:moveTo>
                <a:lnTo>
                  <a:pt x="169926" y="204470"/>
                </a:lnTo>
                <a:lnTo>
                  <a:pt x="173990" y="206121"/>
                </a:lnTo>
                <a:lnTo>
                  <a:pt x="176911" y="209169"/>
                </a:lnTo>
                <a:lnTo>
                  <a:pt x="180975" y="213106"/>
                </a:lnTo>
                <a:lnTo>
                  <a:pt x="187706" y="213360"/>
                </a:lnTo>
                <a:lnTo>
                  <a:pt x="196088" y="205740"/>
                </a:lnTo>
                <a:lnTo>
                  <a:pt x="196139" y="204470"/>
                </a:lnTo>
                <a:close/>
              </a:path>
              <a:path w="335280" h="360044">
                <a:moveTo>
                  <a:pt x="271958" y="204470"/>
                </a:moveTo>
                <a:lnTo>
                  <a:pt x="245872" y="204470"/>
                </a:lnTo>
                <a:lnTo>
                  <a:pt x="249936" y="206121"/>
                </a:lnTo>
                <a:lnTo>
                  <a:pt x="252857" y="209169"/>
                </a:lnTo>
                <a:lnTo>
                  <a:pt x="256794" y="213106"/>
                </a:lnTo>
                <a:lnTo>
                  <a:pt x="263525" y="213360"/>
                </a:lnTo>
                <a:lnTo>
                  <a:pt x="271907" y="205740"/>
                </a:lnTo>
                <a:lnTo>
                  <a:pt x="271958" y="204470"/>
                </a:lnTo>
                <a:close/>
              </a:path>
              <a:path w="335280" h="360044">
                <a:moveTo>
                  <a:pt x="261763" y="49530"/>
                </a:moveTo>
                <a:lnTo>
                  <a:pt x="215392" y="49530"/>
                </a:lnTo>
                <a:lnTo>
                  <a:pt x="279146" y="107061"/>
                </a:lnTo>
                <a:lnTo>
                  <a:pt x="326187" y="107061"/>
                </a:lnTo>
                <a:lnTo>
                  <a:pt x="261763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9209" y="2216023"/>
            <a:ext cx="67945" cy="117475"/>
          </a:xfrm>
          <a:custGeom>
            <a:avLst/>
            <a:gdLst/>
            <a:ahLst/>
            <a:cxnLst/>
            <a:rect l="l" t="t" r="r" b="b"/>
            <a:pathLst>
              <a:path w="67944" h="117475">
                <a:moveTo>
                  <a:pt x="33881" y="0"/>
                </a:moveTo>
                <a:lnTo>
                  <a:pt x="46762" y="2244"/>
                </a:lnTo>
                <a:lnTo>
                  <a:pt x="57967" y="8593"/>
                </a:lnTo>
                <a:lnTo>
                  <a:pt x="64615" y="14986"/>
                </a:lnTo>
                <a:lnTo>
                  <a:pt x="64361" y="21209"/>
                </a:lnTo>
                <a:lnTo>
                  <a:pt x="60170" y="25018"/>
                </a:lnTo>
                <a:lnTo>
                  <a:pt x="55979" y="28828"/>
                </a:lnTo>
                <a:lnTo>
                  <a:pt x="49248" y="28575"/>
                </a:lnTo>
                <a:lnTo>
                  <a:pt x="45311" y="24637"/>
                </a:lnTo>
                <a:lnTo>
                  <a:pt x="42390" y="21589"/>
                </a:lnTo>
                <a:lnTo>
                  <a:pt x="38326" y="19938"/>
                </a:lnTo>
                <a:lnTo>
                  <a:pt x="33881" y="19938"/>
                </a:lnTo>
                <a:lnTo>
                  <a:pt x="25245" y="19938"/>
                </a:lnTo>
                <a:lnTo>
                  <a:pt x="18260" y="26542"/>
                </a:lnTo>
                <a:lnTo>
                  <a:pt x="18260" y="34671"/>
                </a:lnTo>
                <a:lnTo>
                  <a:pt x="18260" y="42925"/>
                </a:lnTo>
                <a:lnTo>
                  <a:pt x="25245" y="49656"/>
                </a:lnTo>
                <a:lnTo>
                  <a:pt x="33881" y="49656"/>
                </a:lnTo>
                <a:lnTo>
                  <a:pt x="48265" y="52400"/>
                </a:lnTo>
                <a:lnTo>
                  <a:pt x="60002" y="59882"/>
                </a:lnTo>
                <a:lnTo>
                  <a:pt x="67886" y="70981"/>
                </a:lnTo>
                <a:lnTo>
                  <a:pt x="67333" y="88718"/>
                </a:lnTo>
                <a:lnTo>
                  <a:pt x="62746" y="102328"/>
                </a:lnTo>
                <a:lnTo>
                  <a:pt x="54915" y="111869"/>
                </a:lnTo>
                <a:lnTo>
                  <a:pt x="44629" y="117400"/>
                </a:lnTo>
                <a:lnTo>
                  <a:pt x="27712" y="117279"/>
                </a:lnTo>
                <a:lnTo>
                  <a:pt x="16018" y="114213"/>
                </a:lnTo>
                <a:lnTo>
                  <a:pt x="7929" y="108774"/>
                </a:lnTo>
                <a:lnTo>
                  <a:pt x="3274" y="104139"/>
                </a:lnTo>
                <a:lnTo>
                  <a:pt x="3401" y="97789"/>
                </a:lnTo>
                <a:lnTo>
                  <a:pt x="7719" y="93979"/>
                </a:lnTo>
                <a:lnTo>
                  <a:pt x="11910" y="90297"/>
                </a:lnTo>
                <a:lnTo>
                  <a:pt x="18514" y="90424"/>
                </a:lnTo>
                <a:lnTo>
                  <a:pt x="22451" y="94487"/>
                </a:lnTo>
                <a:lnTo>
                  <a:pt x="25499" y="97536"/>
                </a:lnTo>
                <a:lnTo>
                  <a:pt x="29563" y="99187"/>
                </a:lnTo>
                <a:lnTo>
                  <a:pt x="33881" y="99187"/>
                </a:lnTo>
                <a:lnTo>
                  <a:pt x="42517" y="99187"/>
                </a:lnTo>
                <a:lnTo>
                  <a:pt x="49629" y="92455"/>
                </a:lnTo>
                <a:lnTo>
                  <a:pt x="49629" y="84327"/>
                </a:lnTo>
                <a:lnTo>
                  <a:pt x="49629" y="76073"/>
                </a:lnTo>
                <a:lnTo>
                  <a:pt x="42644" y="69468"/>
                </a:lnTo>
                <a:lnTo>
                  <a:pt x="33881" y="69468"/>
                </a:lnTo>
                <a:lnTo>
                  <a:pt x="19569" y="66705"/>
                </a:lnTo>
                <a:lnTo>
                  <a:pt x="7869" y="59177"/>
                </a:lnTo>
                <a:lnTo>
                  <a:pt x="0" y="48032"/>
                </a:lnTo>
                <a:lnTo>
                  <a:pt x="556" y="30270"/>
                </a:lnTo>
                <a:lnTo>
                  <a:pt x="5147" y="16647"/>
                </a:lnTo>
                <a:lnTo>
                  <a:pt x="12976" y="7104"/>
                </a:lnTo>
                <a:lnTo>
                  <a:pt x="23242" y="1582"/>
                </a:lnTo>
                <a:lnTo>
                  <a:pt x="33881" y="0"/>
                </a:lnTo>
                <a:close/>
              </a:path>
            </a:pathLst>
          </a:custGeom>
          <a:ln w="9144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53294" y="2216023"/>
            <a:ext cx="67945" cy="117475"/>
          </a:xfrm>
          <a:custGeom>
            <a:avLst/>
            <a:gdLst/>
            <a:ahLst/>
            <a:cxnLst/>
            <a:rect l="l" t="t" r="r" b="b"/>
            <a:pathLst>
              <a:path w="67944" h="117475">
                <a:moveTo>
                  <a:pt x="33850" y="0"/>
                </a:moveTo>
                <a:lnTo>
                  <a:pt x="46772" y="2244"/>
                </a:lnTo>
                <a:lnTo>
                  <a:pt x="57973" y="8593"/>
                </a:lnTo>
                <a:lnTo>
                  <a:pt x="64711" y="14986"/>
                </a:lnTo>
                <a:lnTo>
                  <a:pt x="64457" y="21209"/>
                </a:lnTo>
                <a:lnTo>
                  <a:pt x="60266" y="25018"/>
                </a:lnTo>
                <a:lnTo>
                  <a:pt x="56075" y="28828"/>
                </a:lnTo>
                <a:lnTo>
                  <a:pt x="49344" y="28575"/>
                </a:lnTo>
                <a:lnTo>
                  <a:pt x="45280" y="24637"/>
                </a:lnTo>
                <a:lnTo>
                  <a:pt x="42359" y="21589"/>
                </a:lnTo>
                <a:lnTo>
                  <a:pt x="38295" y="19938"/>
                </a:lnTo>
                <a:lnTo>
                  <a:pt x="33850" y="19938"/>
                </a:lnTo>
                <a:lnTo>
                  <a:pt x="25214" y="19938"/>
                </a:lnTo>
                <a:lnTo>
                  <a:pt x="18229" y="26542"/>
                </a:lnTo>
                <a:lnTo>
                  <a:pt x="18229" y="34671"/>
                </a:lnTo>
                <a:lnTo>
                  <a:pt x="18229" y="42925"/>
                </a:lnTo>
                <a:lnTo>
                  <a:pt x="25214" y="49656"/>
                </a:lnTo>
                <a:lnTo>
                  <a:pt x="33850" y="49656"/>
                </a:lnTo>
                <a:lnTo>
                  <a:pt x="48238" y="52409"/>
                </a:lnTo>
                <a:lnTo>
                  <a:pt x="59944" y="59917"/>
                </a:lnTo>
                <a:lnTo>
                  <a:pt x="67777" y="71050"/>
                </a:lnTo>
                <a:lnTo>
                  <a:pt x="67207" y="88794"/>
                </a:lnTo>
                <a:lnTo>
                  <a:pt x="62611" y="102403"/>
                </a:lnTo>
                <a:lnTo>
                  <a:pt x="54771" y="111933"/>
                </a:lnTo>
                <a:lnTo>
                  <a:pt x="44467" y="117438"/>
                </a:lnTo>
                <a:lnTo>
                  <a:pt x="27617" y="117288"/>
                </a:lnTo>
                <a:lnTo>
                  <a:pt x="15938" y="114198"/>
                </a:lnTo>
                <a:lnTo>
                  <a:pt x="7804" y="108737"/>
                </a:lnTo>
                <a:lnTo>
                  <a:pt x="3154" y="104139"/>
                </a:lnTo>
                <a:lnTo>
                  <a:pt x="3383" y="97789"/>
                </a:lnTo>
                <a:lnTo>
                  <a:pt x="7586" y="93979"/>
                </a:lnTo>
                <a:lnTo>
                  <a:pt x="11790" y="90297"/>
                </a:lnTo>
                <a:lnTo>
                  <a:pt x="18483" y="90424"/>
                </a:lnTo>
                <a:lnTo>
                  <a:pt x="22420" y="94487"/>
                </a:lnTo>
                <a:lnTo>
                  <a:pt x="25468" y="97536"/>
                </a:lnTo>
                <a:lnTo>
                  <a:pt x="29532" y="99187"/>
                </a:lnTo>
                <a:lnTo>
                  <a:pt x="33850" y="99187"/>
                </a:lnTo>
                <a:lnTo>
                  <a:pt x="42486" y="99187"/>
                </a:lnTo>
                <a:lnTo>
                  <a:pt x="49598" y="92455"/>
                </a:lnTo>
                <a:lnTo>
                  <a:pt x="49598" y="84327"/>
                </a:lnTo>
                <a:lnTo>
                  <a:pt x="49598" y="76073"/>
                </a:lnTo>
                <a:lnTo>
                  <a:pt x="42613" y="69468"/>
                </a:lnTo>
                <a:lnTo>
                  <a:pt x="33850" y="69468"/>
                </a:lnTo>
                <a:lnTo>
                  <a:pt x="19536" y="66701"/>
                </a:lnTo>
                <a:lnTo>
                  <a:pt x="7849" y="59163"/>
                </a:lnTo>
                <a:lnTo>
                  <a:pt x="0" y="48005"/>
                </a:lnTo>
                <a:lnTo>
                  <a:pt x="563" y="30239"/>
                </a:lnTo>
                <a:lnTo>
                  <a:pt x="5158" y="16617"/>
                </a:lnTo>
                <a:lnTo>
                  <a:pt x="12990" y="7079"/>
                </a:lnTo>
                <a:lnTo>
                  <a:pt x="23264" y="1567"/>
                </a:lnTo>
                <a:lnTo>
                  <a:pt x="33850" y="0"/>
                </a:lnTo>
                <a:close/>
              </a:path>
            </a:pathLst>
          </a:custGeom>
          <a:ln w="9144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78980" y="2216023"/>
            <a:ext cx="67310" cy="116839"/>
          </a:xfrm>
          <a:custGeom>
            <a:avLst/>
            <a:gdLst/>
            <a:ahLst/>
            <a:cxnLst/>
            <a:rect l="l" t="t" r="r" b="b"/>
            <a:pathLst>
              <a:path w="67309" h="116839">
                <a:moveTo>
                  <a:pt x="36053" y="0"/>
                </a:moveTo>
                <a:lnTo>
                  <a:pt x="47639" y="2862"/>
                </a:lnTo>
                <a:lnTo>
                  <a:pt x="57729" y="11123"/>
                </a:lnTo>
                <a:lnTo>
                  <a:pt x="64193" y="27066"/>
                </a:lnTo>
                <a:lnTo>
                  <a:pt x="62054" y="34733"/>
                </a:lnTo>
                <a:lnTo>
                  <a:pt x="54316" y="38353"/>
                </a:lnTo>
                <a:lnTo>
                  <a:pt x="48067" y="35940"/>
                </a:lnTo>
                <a:lnTo>
                  <a:pt x="45845" y="30861"/>
                </a:lnTo>
                <a:lnTo>
                  <a:pt x="42174" y="22860"/>
                </a:lnTo>
                <a:lnTo>
                  <a:pt x="37971" y="19938"/>
                </a:lnTo>
                <a:lnTo>
                  <a:pt x="36053" y="19938"/>
                </a:lnTo>
                <a:lnTo>
                  <a:pt x="34008" y="19938"/>
                </a:lnTo>
                <a:lnTo>
                  <a:pt x="30452" y="22732"/>
                </a:lnTo>
                <a:lnTo>
                  <a:pt x="27303" y="28828"/>
                </a:lnTo>
                <a:lnTo>
                  <a:pt x="23239" y="39856"/>
                </a:lnTo>
                <a:lnTo>
                  <a:pt x="21128" y="52989"/>
                </a:lnTo>
                <a:lnTo>
                  <a:pt x="21720" y="68999"/>
                </a:lnTo>
                <a:lnTo>
                  <a:pt x="23877" y="81211"/>
                </a:lnTo>
                <a:lnTo>
                  <a:pt x="30503" y="96392"/>
                </a:lnTo>
                <a:lnTo>
                  <a:pt x="34186" y="99060"/>
                </a:lnTo>
                <a:lnTo>
                  <a:pt x="36104" y="99060"/>
                </a:lnTo>
                <a:lnTo>
                  <a:pt x="38263" y="99060"/>
                </a:lnTo>
                <a:lnTo>
                  <a:pt x="42174" y="95885"/>
                </a:lnTo>
                <a:lnTo>
                  <a:pt x="45502" y="88900"/>
                </a:lnTo>
                <a:lnTo>
                  <a:pt x="47839" y="83819"/>
                </a:lnTo>
                <a:lnTo>
                  <a:pt x="54074" y="81534"/>
                </a:lnTo>
                <a:lnTo>
                  <a:pt x="59383" y="83819"/>
                </a:lnTo>
                <a:lnTo>
                  <a:pt x="64641" y="86105"/>
                </a:lnTo>
                <a:lnTo>
                  <a:pt x="67092" y="91948"/>
                </a:lnTo>
                <a:lnTo>
                  <a:pt x="64641" y="96900"/>
                </a:lnTo>
                <a:lnTo>
                  <a:pt x="56319" y="109352"/>
                </a:lnTo>
                <a:lnTo>
                  <a:pt x="45896" y="116828"/>
                </a:lnTo>
                <a:lnTo>
                  <a:pt x="30207" y="116361"/>
                </a:lnTo>
                <a:lnTo>
                  <a:pt x="1709" y="78622"/>
                </a:lnTo>
                <a:lnTo>
                  <a:pt x="0" y="66471"/>
                </a:lnTo>
                <a:lnTo>
                  <a:pt x="518" y="50521"/>
                </a:lnTo>
                <a:lnTo>
                  <a:pt x="14601" y="11797"/>
                </a:lnTo>
                <a:lnTo>
                  <a:pt x="34030" y="80"/>
                </a:lnTo>
                <a:lnTo>
                  <a:pt x="36053" y="0"/>
                </a:lnTo>
                <a:close/>
              </a:path>
            </a:pathLst>
          </a:custGeom>
          <a:ln w="9144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37055" y="2081022"/>
            <a:ext cx="64135" cy="57785"/>
          </a:xfrm>
          <a:custGeom>
            <a:avLst/>
            <a:gdLst/>
            <a:ahLst/>
            <a:cxnLst/>
            <a:rect l="l" t="t" r="r" b="b"/>
            <a:pathLst>
              <a:path w="64134" h="57785">
                <a:moveTo>
                  <a:pt x="0" y="0"/>
                </a:moveTo>
                <a:lnTo>
                  <a:pt x="0" y="57530"/>
                </a:lnTo>
                <a:lnTo>
                  <a:pt x="63753" y="5753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53236" y="2061336"/>
            <a:ext cx="271780" cy="300355"/>
          </a:xfrm>
          <a:custGeom>
            <a:avLst/>
            <a:gdLst/>
            <a:ahLst/>
            <a:cxnLst/>
            <a:rect l="l" t="t" r="r" b="b"/>
            <a:pathLst>
              <a:path w="271780" h="300355">
                <a:moveTo>
                  <a:pt x="0" y="0"/>
                </a:moveTo>
                <a:lnTo>
                  <a:pt x="0" y="299974"/>
                </a:lnTo>
                <a:lnTo>
                  <a:pt x="271322" y="299974"/>
                </a:lnTo>
                <a:lnTo>
                  <a:pt x="271322" y="107061"/>
                </a:lnTo>
                <a:lnTo>
                  <a:pt x="167690" y="107061"/>
                </a:lnTo>
                <a:lnTo>
                  <a:pt x="158800" y="107061"/>
                </a:lnTo>
                <a:lnTo>
                  <a:pt x="151434" y="100202"/>
                </a:lnTo>
                <a:lnTo>
                  <a:pt x="151434" y="91821"/>
                </a:lnTo>
                <a:lnTo>
                  <a:pt x="151434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21663" y="2031492"/>
            <a:ext cx="335280" cy="360045"/>
          </a:xfrm>
          <a:custGeom>
            <a:avLst/>
            <a:gdLst/>
            <a:ahLst/>
            <a:cxnLst/>
            <a:rect l="l" t="t" r="r" b="b"/>
            <a:pathLst>
              <a:path w="335280" h="360044">
                <a:moveTo>
                  <a:pt x="16167" y="0"/>
                </a:moveTo>
                <a:lnTo>
                  <a:pt x="200025" y="0"/>
                </a:lnTo>
                <a:lnTo>
                  <a:pt x="204089" y="0"/>
                </a:lnTo>
                <a:lnTo>
                  <a:pt x="208153" y="1524"/>
                </a:lnTo>
                <a:lnTo>
                  <a:pt x="210566" y="3810"/>
                </a:lnTo>
                <a:lnTo>
                  <a:pt x="330454" y="110871"/>
                </a:lnTo>
                <a:lnTo>
                  <a:pt x="333629" y="114046"/>
                </a:lnTo>
                <a:lnTo>
                  <a:pt x="335280" y="117856"/>
                </a:lnTo>
                <a:lnTo>
                  <a:pt x="335280" y="121666"/>
                </a:lnTo>
                <a:lnTo>
                  <a:pt x="335280" y="344424"/>
                </a:lnTo>
                <a:lnTo>
                  <a:pt x="335280" y="352806"/>
                </a:lnTo>
                <a:lnTo>
                  <a:pt x="328041" y="359663"/>
                </a:lnTo>
                <a:lnTo>
                  <a:pt x="319151" y="359663"/>
                </a:lnTo>
                <a:lnTo>
                  <a:pt x="16167" y="359663"/>
                </a:lnTo>
                <a:lnTo>
                  <a:pt x="7289" y="359663"/>
                </a:lnTo>
                <a:lnTo>
                  <a:pt x="0" y="352806"/>
                </a:lnTo>
                <a:lnTo>
                  <a:pt x="0" y="344424"/>
                </a:lnTo>
                <a:lnTo>
                  <a:pt x="0" y="15240"/>
                </a:lnTo>
                <a:lnTo>
                  <a:pt x="0" y="6858"/>
                </a:lnTo>
                <a:lnTo>
                  <a:pt x="7239" y="0"/>
                </a:lnTo>
                <a:lnTo>
                  <a:pt x="16167" y="0"/>
                </a:lnTo>
                <a:close/>
              </a:path>
            </a:pathLst>
          </a:custGeom>
          <a:ln w="9144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733550" y="2173376"/>
            <a:ext cx="69850" cy="3696335"/>
          </a:xfrm>
          <a:custGeom>
            <a:avLst/>
            <a:gdLst/>
            <a:ahLst/>
            <a:cxnLst/>
            <a:rect l="l" t="t" r="r" b="b"/>
            <a:pathLst>
              <a:path w="69850" h="3696335">
                <a:moveTo>
                  <a:pt x="69850" y="3696309"/>
                </a:moveTo>
                <a:lnTo>
                  <a:pt x="29840" y="3683725"/>
                </a:lnTo>
                <a:lnTo>
                  <a:pt x="4618" y="3651480"/>
                </a:lnTo>
                <a:lnTo>
                  <a:pt x="0" y="68935"/>
                </a:lnTo>
                <a:lnTo>
                  <a:pt x="1498" y="54460"/>
                </a:lnTo>
                <a:lnTo>
                  <a:pt x="21539" y="18463"/>
                </a:lnTo>
                <a:lnTo>
                  <a:pt x="44811" y="3698"/>
                </a:lnTo>
                <a:lnTo>
                  <a:pt x="58507" y="0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63231" y="2172461"/>
            <a:ext cx="69850" cy="3696335"/>
          </a:xfrm>
          <a:custGeom>
            <a:avLst/>
            <a:gdLst/>
            <a:ahLst/>
            <a:cxnLst/>
            <a:rect l="l" t="t" r="r" b="b"/>
            <a:pathLst>
              <a:path w="69850" h="3696335">
                <a:moveTo>
                  <a:pt x="0" y="0"/>
                </a:moveTo>
                <a:lnTo>
                  <a:pt x="40015" y="12572"/>
                </a:lnTo>
                <a:lnTo>
                  <a:pt x="65236" y="44811"/>
                </a:lnTo>
                <a:lnTo>
                  <a:pt x="69850" y="3627348"/>
                </a:lnTo>
                <a:lnTo>
                  <a:pt x="68352" y="3641814"/>
                </a:lnTo>
                <a:lnTo>
                  <a:pt x="48317" y="3677817"/>
                </a:lnTo>
                <a:lnTo>
                  <a:pt x="25052" y="3692598"/>
                </a:lnTo>
                <a:lnTo>
                  <a:pt x="11360" y="3696305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6567" y="5496107"/>
            <a:ext cx="4333875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>
              <a:lnSpc>
                <a:spcPts val="2395"/>
              </a:lnSpc>
            </a:pP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ne</a:t>
            </a: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si</a:t>
            </a:r>
            <a:r>
              <a:rPr sz="2000" spc="-3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glis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ts val="2395"/>
              </a:lnSpc>
            </a:pP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fon</a:t>
            </a:r>
            <a:r>
              <a:rPr sz="2000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:0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000" spc="-4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否则图间有空隙</a:t>
            </a:r>
            <a:r>
              <a:rPr sz="2000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}}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99051" y="5311042"/>
            <a:ext cx="85090" cy="1176655"/>
          </a:xfrm>
          <a:custGeom>
            <a:avLst/>
            <a:gdLst/>
            <a:ahLst/>
            <a:cxnLst/>
            <a:rect l="l" t="t" r="r" b="b"/>
            <a:pathLst>
              <a:path w="85089" h="1176654">
                <a:moveTo>
                  <a:pt x="85090" y="1176244"/>
                </a:moveTo>
                <a:lnTo>
                  <a:pt x="44062" y="1165715"/>
                </a:lnTo>
                <a:lnTo>
                  <a:pt x="13941" y="1137832"/>
                </a:lnTo>
                <a:lnTo>
                  <a:pt x="285" y="1098151"/>
                </a:lnTo>
                <a:lnTo>
                  <a:pt x="0" y="84806"/>
                </a:lnTo>
                <a:lnTo>
                  <a:pt x="1238" y="70259"/>
                </a:lnTo>
                <a:lnTo>
                  <a:pt x="18172" y="32245"/>
                </a:lnTo>
                <a:lnTo>
                  <a:pt x="50604" y="6995"/>
                </a:lnTo>
                <a:lnTo>
                  <a:pt x="63898" y="2376"/>
                </a:lnTo>
                <a:lnTo>
                  <a:pt x="78090" y="0"/>
                </a:lnTo>
              </a:path>
            </a:pathLst>
          </a:custGeom>
          <a:ln w="38099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16798" y="5310759"/>
            <a:ext cx="85090" cy="1176655"/>
          </a:xfrm>
          <a:custGeom>
            <a:avLst/>
            <a:gdLst/>
            <a:ahLst/>
            <a:cxnLst/>
            <a:rect l="l" t="t" r="r" b="b"/>
            <a:pathLst>
              <a:path w="85090" h="1176654">
                <a:moveTo>
                  <a:pt x="0" y="0"/>
                </a:moveTo>
                <a:lnTo>
                  <a:pt x="41032" y="10530"/>
                </a:lnTo>
                <a:lnTo>
                  <a:pt x="71155" y="38415"/>
                </a:lnTo>
                <a:lnTo>
                  <a:pt x="84806" y="78090"/>
                </a:lnTo>
                <a:lnTo>
                  <a:pt x="85089" y="1091412"/>
                </a:lnTo>
                <a:lnTo>
                  <a:pt x="83851" y="1105964"/>
                </a:lnTo>
                <a:lnTo>
                  <a:pt x="66922" y="1143987"/>
                </a:lnTo>
                <a:lnTo>
                  <a:pt x="34498" y="1169242"/>
                </a:lnTo>
                <a:lnTo>
                  <a:pt x="21207" y="1173863"/>
                </a:lnTo>
                <a:lnTo>
                  <a:pt x="7019" y="1176242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组合 17"/>
          <p:cNvGrpSpPr/>
          <p:nvPr/>
        </p:nvGrpSpPr>
        <p:grpSpPr>
          <a:xfrm>
            <a:off x="3390265" y="5115560"/>
            <a:ext cx="638810" cy="603250"/>
            <a:chOff x="4093" y="7777"/>
            <a:chExt cx="1006" cy="950"/>
          </a:xfrm>
        </p:grpSpPr>
        <p:sp>
          <p:nvSpPr>
            <p:cNvPr id="5" name="object 5"/>
            <p:cNvSpPr/>
            <p:nvPr/>
          </p:nvSpPr>
          <p:spPr>
            <a:xfrm>
              <a:off x="4093" y="7777"/>
              <a:ext cx="1006" cy="951"/>
            </a:xfrm>
            <a:custGeom>
              <a:avLst/>
              <a:gdLst/>
              <a:ahLst/>
              <a:cxnLst/>
              <a:rect l="l" t="t" r="r" b="b"/>
              <a:pathLst>
                <a:path w="638810" h="603885">
                  <a:moveTo>
                    <a:pt x="319278" y="0"/>
                  </a:moveTo>
                  <a:lnTo>
                    <a:pt x="267503" y="3950"/>
                  </a:lnTo>
                  <a:lnTo>
                    <a:pt x="218383" y="15386"/>
                  </a:lnTo>
                  <a:lnTo>
                    <a:pt x="172576" y="33686"/>
                  </a:lnTo>
                  <a:lnTo>
                    <a:pt x="130740" y="58228"/>
                  </a:lnTo>
                  <a:lnTo>
                    <a:pt x="93535" y="88391"/>
                  </a:lnTo>
                  <a:lnTo>
                    <a:pt x="61618" y="123553"/>
                  </a:lnTo>
                  <a:lnTo>
                    <a:pt x="35647" y="163092"/>
                  </a:lnTo>
                  <a:lnTo>
                    <a:pt x="16282" y="206386"/>
                  </a:lnTo>
                  <a:lnTo>
                    <a:pt x="4180" y="252813"/>
                  </a:lnTo>
                  <a:lnTo>
                    <a:pt x="0" y="301751"/>
                  </a:lnTo>
                  <a:lnTo>
                    <a:pt x="1058" y="326496"/>
                  </a:lnTo>
                  <a:lnTo>
                    <a:pt x="9282" y="374257"/>
                  </a:lnTo>
                  <a:lnTo>
                    <a:pt x="25098" y="419195"/>
                  </a:lnTo>
                  <a:lnTo>
                    <a:pt x="47848" y="460689"/>
                  </a:lnTo>
                  <a:lnTo>
                    <a:pt x="76874" y="498117"/>
                  </a:lnTo>
                  <a:lnTo>
                    <a:pt x="111518" y="530857"/>
                  </a:lnTo>
                  <a:lnTo>
                    <a:pt x="151120" y="558287"/>
                  </a:lnTo>
                  <a:lnTo>
                    <a:pt x="195024" y="579786"/>
                  </a:lnTo>
                  <a:lnTo>
                    <a:pt x="242570" y="594732"/>
                  </a:lnTo>
                  <a:lnTo>
                    <a:pt x="293099" y="602503"/>
                  </a:lnTo>
                  <a:lnTo>
                    <a:pt x="319278" y="603503"/>
                  </a:lnTo>
                  <a:lnTo>
                    <a:pt x="345456" y="602503"/>
                  </a:lnTo>
                  <a:lnTo>
                    <a:pt x="395985" y="594732"/>
                  </a:lnTo>
                  <a:lnTo>
                    <a:pt x="443531" y="579786"/>
                  </a:lnTo>
                  <a:lnTo>
                    <a:pt x="487435" y="558287"/>
                  </a:lnTo>
                  <a:lnTo>
                    <a:pt x="527037" y="530857"/>
                  </a:lnTo>
                  <a:lnTo>
                    <a:pt x="561681" y="498117"/>
                  </a:lnTo>
                  <a:lnTo>
                    <a:pt x="590707" y="460689"/>
                  </a:lnTo>
                  <a:lnTo>
                    <a:pt x="613457" y="419195"/>
                  </a:lnTo>
                  <a:lnTo>
                    <a:pt x="629273" y="374257"/>
                  </a:lnTo>
                  <a:lnTo>
                    <a:pt x="637497" y="326496"/>
                  </a:lnTo>
                  <a:lnTo>
                    <a:pt x="638556" y="301751"/>
                  </a:lnTo>
                  <a:lnTo>
                    <a:pt x="637497" y="277007"/>
                  </a:lnTo>
                  <a:lnTo>
                    <a:pt x="629273" y="229246"/>
                  </a:lnTo>
                  <a:lnTo>
                    <a:pt x="613457" y="184308"/>
                  </a:lnTo>
                  <a:lnTo>
                    <a:pt x="590707" y="142814"/>
                  </a:lnTo>
                  <a:lnTo>
                    <a:pt x="561681" y="105386"/>
                  </a:lnTo>
                  <a:lnTo>
                    <a:pt x="527037" y="72646"/>
                  </a:lnTo>
                  <a:lnTo>
                    <a:pt x="487435" y="45216"/>
                  </a:lnTo>
                  <a:lnTo>
                    <a:pt x="443531" y="23717"/>
                  </a:lnTo>
                  <a:lnTo>
                    <a:pt x="395985" y="8771"/>
                  </a:lnTo>
                  <a:lnTo>
                    <a:pt x="345456" y="1000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093" y="7777"/>
              <a:ext cx="1006" cy="951"/>
            </a:xfrm>
            <a:custGeom>
              <a:avLst/>
              <a:gdLst/>
              <a:ahLst/>
              <a:cxnLst/>
              <a:rect l="l" t="t" r="r" b="b"/>
              <a:pathLst>
                <a:path w="638810" h="603885">
                  <a:moveTo>
                    <a:pt x="0" y="301751"/>
                  </a:moveTo>
                  <a:lnTo>
                    <a:pt x="4180" y="252813"/>
                  </a:lnTo>
                  <a:lnTo>
                    <a:pt x="16282" y="206386"/>
                  </a:lnTo>
                  <a:lnTo>
                    <a:pt x="35647" y="163092"/>
                  </a:lnTo>
                  <a:lnTo>
                    <a:pt x="61618" y="123553"/>
                  </a:lnTo>
                  <a:lnTo>
                    <a:pt x="93535" y="88391"/>
                  </a:lnTo>
                  <a:lnTo>
                    <a:pt x="130740" y="58228"/>
                  </a:lnTo>
                  <a:lnTo>
                    <a:pt x="172576" y="33686"/>
                  </a:lnTo>
                  <a:lnTo>
                    <a:pt x="218383" y="15386"/>
                  </a:lnTo>
                  <a:lnTo>
                    <a:pt x="267503" y="3950"/>
                  </a:lnTo>
                  <a:lnTo>
                    <a:pt x="319278" y="0"/>
                  </a:lnTo>
                  <a:lnTo>
                    <a:pt x="345456" y="1000"/>
                  </a:lnTo>
                  <a:lnTo>
                    <a:pt x="395985" y="8771"/>
                  </a:lnTo>
                  <a:lnTo>
                    <a:pt x="443531" y="23717"/>
                  </a:lnTo>
                  <a:lnTo>
                    <a:pt x="487435" y="45216"/>
                  </a:lnTo>
                  <a:lnTo>
                    <a:pt x="527037" y="72646"/>
                  </a:lnTo>
                  <a:lnTo>
                    <a:pt x="561681" y="105386"/>
                  </a:lnTo>
                  <a:lnTo>
                    <a:pt x="590707" y="142814"/>
                  </a:lnTo>
                  <a:lnTo>
                    <a:pt x="613457" y="184308"/>
                  </a:lnTo>
                  <a:lnTo>
                    <a:pt x="629273" y="229246"/>
                  </a:lnTo>
                  <a:lnTo>
                    <a:pt x="637497" y="277007"/>
                  </a:lnTo>
                  <a:lnTo>
                    <a:pt x="638556" y="301751"/>
                  </a:lnTo>
                  <a:lnTo>
                    <a:pt x="637497" y="326496"/>
                  </a:lnTo>
                  <a:lnTo>
                    <a:pt x="629273" y="374257"/>
                  </a:lnTo>
                  <a:lnTo>
                    <a:pt x="613457" y="419195"/>
                  </a:lnTo>
                  <a:lnTo>
                    <a:pt x="590707" y="460689"/>
                  </a:lnTo>
                  <a:lnTo>
                    <a:pt x="561681" y="498117"/>
                  </a:lnTo>
                  <a:lnTo>
                    <a:pt x="527037" y="530857"/>
                  </a:lnTo>
                  <a:lnTo>
                    <a:pt x="487435" y="558287"/>
                  </a:lnTo>
                  <a:lnTo>
                    <a:pt x="443531" y="579786"/>
                  </a:lnTo>
                  <a:lnTo>
                    <a:pt x="395985" y="594732"/>
                  </a:lnTo>
                  <a:lnTo>
                    <a:pt x="345456" y="602503"/>
                  </a:lnTo>
                  <a:lnTo>
                    <a:pt x="319278" y="603503"/>
                  </a:lnTo>
                  <a:lnTo>
                    <a:pt x="293099" y="602503"/>
                  </a:lnTo>
                  <a:lnTo>
                    <a:pt x="242570" y="594732"/>
                  </a:lnTo>
                  <a:lnTo>
                    <a:pt x="195024" y="579786"/>
                  </a:lnTo>
                  <a:lnTo>
                    <a:pt x="151120" y="558287"/>
                  </a:lnTo>
                  <a:lnTo>
                    <a:pt x="111518" y="530857"/>
                  </a:lnTo>
                  <a:lnTo>
                    <a:pt x="76874" y="498117"/>
                  </a:lnTo>
                  <a:lnTo>
                    <a:pt x="47848" y="460689"/>
                  </a:lnTo>
                  <a:lnTo>
                    <a:pt x="25098" y="419195"/>
                  </a:lnTo>
                  <a:lnTo>
                    <a:pt x="9282" y="374257"/>
                  </a:lnTo>
                  <a:lnTo>
                    <a:pt x="1058" y="326496"/>
                  </a:lnTo>
                  <a:lnTo>
                    <a:pt x="0" y="301751"/>
                  </a:lnTo>
                  <a:close/>
                </a:path>
              </a:pathLst>
            </a:custGeom>
            <a:ln w="44195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46" y="7958"/>
              <a:ext cx="531" cy="567"/>
            </a:xfrm>
            <a:custGeom>
              <a:avLst/>
              <a:gdLst/>
              <a:ahLst/>
              <a:cxnLst/>
              <a:rect l="l" t="t" r="r" b="b"/>
              <a:pathLst>
                <a:path w="337185" h="360045">
                  <a:moveTo>
                    <a:pt x="204978" y="0"/>
                  </a:moveTo>
                  <a:lnTo>
                    <a:pt x="7238" y="0"/>
                  </a:lnTo>
                  <a:lnTo>
                    <a:pt x="0" y="6858"/>
                  </a:lnTo>
                  <a:lnTo>
                    <a:pt x="0" y="352806"/>
                  </a:lnTo>
                  <a:lnTo>
                    <a:pt x="7366" y="359664"/>
                  </a:lnTo>
                  <a:lnTo>
                    <a:pt x="329565" y="359664"/>
                  </a:lnTo>
                  <a:lnTo>
                    <a:pt x="336804" y="352806"/>
                  </a:lnTo>
                  <a:lnTo>
                    <a:pt x="336804" y="329819"/>
                  </a:lnTo>
                  <a:lnTo>
                    <a:pt x="31750" y="329819"/>
                  </a:lnTo>
                  <a:lnTo>
                    <a:pt x="31750" y="29845"/>
                  </a:lnTo>
                  <a:lnTo>
                    <a:pt x="240859" y="29845"/>
                  </a:lnTo>
                  <a:lnTo>
                    <a:pt x="211581" y="3810"/>
                  </a:lnTo>
                  <a:lnTo>
                    <a:pt x="209169" y="1524"/>
                  </a:lnTo>
                  <a:lnTo>
                    <a:pt x="204978" y="0"/>
                  </a:lnTo>
                  <a:close/>
                </a:path>
                <a:path w="337185" h="360045">
                  <a:moveTo>
                    <a:pt x="240859" y="29845"/>
                  </a:moveTo>
                  <a:lnTo>
                    <a:pt x="183896" y="29845"/>
                  </a:lnTo>
                  <a:lnTo>
                    <a:pt x="183896" y="130048"/>
                  </a:lnTo>
                  <a:lnTo>
                    <a:pt x="191262" y="136906"/>
                  </a:lnTo>
                  <a:lnTo>
                    <a:pt x="304292" y="136906"/>
                  </a:lnTo>
                  <a:lnTo>
                    <a:pt x="304292" y="329819"/>
                  </a:lnTo>
                  <a:lnTo>
                    <a:pt x="336804" y="329819"/>
                  </a:lnTo>
                  <a:lnTo>
                    <a:pt x="336804" y="117856"/>
                  </a:lnTo>
                  <a:lnTo>
                    <a:pt x="335153" y="114046"/>
                  </a:lnTo>
                  <a:lnTo>
                    <a:pt x="331978" y="110871"/>
                  </a:lnTo>
                  <a:lnTo>
                    <a:pt x="327693" y="107061"/>
                  </a:lnTo>
                  <a:lnTo>
                    <a:pt x="216408" y="107061"/>
                  </a:lnTo>
                  <a:lnTo>
                    <a:pt x="216408" y="49530"/>
                  </a:lnTo>
                  <a:lnTo>
                    <a:pt x="262996" y="49530"/>
                  </a:lnTo>
                  <a:lnTo>
                    <a:pt x="240859" y="29845"/>
                  </a:lnTo>
                  <a:close/>
                </a:path>
                <a:path w="337185" h="360045">
                  <a:moveTo>
                    <a:pt x="144018" y="274828"/>
                  </a:moveTo>
                  <a:lnTo>
                    <a:pt x="139827" y="278511"/>
                  </a:lnTo>
                  <a:lnTo>
                    <a:pt x="135636" y="282321"/>
                  </a:lnTo>
                  <a:lnTo>
                    <a:pt x="135381" y="288671"/>
                  </a:lnTo>
                  <a:lnTo>
                    <a:pt x="140296" y="293429"/>
                  </a:lnTo>
                  <a:lnTo>
                    <a:pt x="148389" y="298798"/>
                  </a:lnTo>
                  <a:lnTo>
                    <a:pt x="160119" y="301809"/>
                  </a:lnTo>
                  <a:lnTo>
                    <a:pt x="177121" y="301893"/>
                  </a:lnTo>
                  <a:lnTo>
                    <a:pt x="187389" y="296336"/>
                  </a:lnTo>
                  <a:lnTo>
                    <a:pt x="195212" y="286783"/>
                  </a:lnTo>
                  <a:lnTo>
                    <a:pt x="196243" y="283718"/>
                  </a:lnTo>
                  <a:lnTo>
                    <a:pt x="161925" y="283718"/>
                  </a:lnTo>
                  <a:lnTo>
                    <a:pt x="157734" y="282067"/>
                  </a:lnTo>
                  <a:lnTo>
                    <a:pt x="154812" y="279019"/>
                  </a:lnTo>
                  <a:lnTo>
                    <a:pt x="150875" y="274955"/>
                  </a:lnTo>
                  <a:lnTo>
                    <a:pt x="144018" y="274828"/>
                  </a:lnTo>
                  <a:close/>
                </a:path>
                <a:path w="337185" h="360045">
                  <a:moveTo>
                    <a:pt x="220344" y="274828"/>
                  </a:moveTo>
                  <a:lnTo>
                    <a:pt x="216154" y="278511"/>
                  </a:lnTo>
                  <a:lnTo>
                    <a:pt x="211962" y="282321"/>
                  </a:lnTo>
                  <a:lnTo>
                    <a:pt x="211709" y="288671"/>
                  </a:lnTo>
                  <a:lnTo>
                    <a:pt x="216623" y="293429"/>
                  </a:lnTo>
                  <a:lnTo>
                    <a:pt x="224716" y="298798"/>
                  </a:lnTo>
                  <a:lnTo>
                    <a:pt x="236446" y="301809"/>
                  </a:lnTo>
                  <a:lnTo>
                    <a:pt x="253448" y="301893"/>
                  </a:lnTo>
                  <a:lnTo>
                    <a:pt x="263716" y="296336"/>
                  </a:lnTo>
                  <a:lnTo>
                    <a:pt x="271539" y="286783"/>
                  </a:lnTo>
                  <a:lnTo>
                    <a:pt x="272570" y="283718"/>
                  </a:lnTo>
                  <a:lnTo>
                    <a:pt x="238252" y="283718"/>
                  </a:lnTo>
                  <a:lnTo>
                    <a:pt x="234061" y="282067"/>
                  </a:lnTo>
                  <a:lnTo>
                    <a:pt x="231012" y="279019"/>
                  </a:lnTo>
                  <a:lnTo>
                    <a:pt x="227075" y="274955"/>
                  </a:lnTo>
                  <a:lnTo>
                    <a:pt x="220344" y="274828"/>
                  </a:lnTo>
                  <a:close/>
                </a:path>
                <a:path w="337185" h="360045">
                  <a:moveTo>
                    <a:pt x="93853" y="184531"/>
                  </a:moveTo>
                  <a:lnTo>
                    <a:pt x="63034" y="211298"/>
                  </a:lnTo>
                  <a:lnTo>
                    <a:pt x="57531" y="251141"/>
                  </a:lnTo>
                  <a:lnTo>
                    <a:pt x="59272" y="263255"/>
                  </a:lnTo>
                  <a:lnTo>
                    <a:pt x="88009" y="300894"/>
                  </a:lnTo>
                  <a:lnTo>
                    <a:pt x="103734" y="301334"/>
                  </a:lnTo>
                  <a:lnTo>
                    <a:pt x="114175" y="293858"/>
                  </a:lnTo>
                  <a:lnTo>
                    <a:pt x="121099" y="283591"/>
                  </a:lnTo>
                  <a:lnTo>
                    <a:pt x="91948" y="283591"/>
                  </a:lnTo>
                  <a:lnTo>
                    <a:pt x="88265" y="280924"/>
                  </a:lnTo>
                  <a:lnTo>
                    <a:pt x="81571" y="265759"/>
                  </a:lnTo>
                  <a:lnTo>
                    <a:pt x="79441" y="253544"/>
                  </a:lnTo>
                  <a:lnTo>
                    <a:pt x="78858" y="237533"/>
                  </a:lnTo>
                  <a:lnTo>
                    <a:pt x="80936" y="224393"/>
                  </a:lnTo>
                  <a:lnTo>
                    <a:pt x="84962" y="213360"/>
                  </a:lnTo>
                  <a:lnTo>
                    <a:pt x="88137" y="207264"/>
                  </a:lnTo>
                  <a:lnTo>
                    <a:pt x="91693" y="204470"/>
                  </a:lnTo>
                  <a:lnTo>
                    <a:pt x="119154" y="204470"/>
                  </a:lnTo>
                  <a:lnTo>
                    <a:pt x="115542" y="195636"/>
                  </a:lnTo>
                  <a:lnTo>
                    <a:pt x="105448" y="187388"/>
                  </a:lnTo>
                  <a:lnTo>
                    <a:pt x="93853" y="184531"/>
                  </a:lnTo>
                  <a:close/>
                </a:path>
                <a:path w="337185" h="360045">
                  <a:moveTo>
                    <a:pt x="166243" y="184531"/>
                  </a:moveTo>
                  <a:lnTo>
                    <a:pt x="132801" y="214874"/>
                  </a:lnTo>
                  <a:lnTo>
                    <a:pt x="132266" y="232632"/>
                  </a:lnTo>
                  <a:lnTo>
                    <a:pt x="140156" y="243743"/>
                  </a:lnTo>
                  <a:lnTo>
                    <a:pt x="151881" y="251245"/>
                  </a:lnTo>
                  <a:lnTo>
                    <a:pt x="166243" y="254000"/>
                  </a:lnTo>
                  <a:lnTo>
                    <a:pt x="175006" y="254000"/>
                  </a:lnTo>
                  <a:lnTo>
                    <a:pt x="181991" y="260604"/>
                  </a:lnTo>
                  <a:lnTo>
                    <a:pt x="181991" y="276987"/>
                  </a:lnTo>
                  <a:lnTo>
                    <a:pt x="175006" y="283718"/>
                  </a:lnTo>
                  <a:lnTo>
                    <a:pt x="196243" y="283718"/>
                  </a:lnTo>
                  <a:lnTo>
                    <a:pt x="199790" y="273173"/>
                  </a:lnTo>
                  <a:lnTo>
                    <a:pt x="200324" y="255443"/>
                  </a:lnTo>
                  <a:lnTo>
                    <a:pt x="192391" y="244378"/>
                  </a:lnTo>
                  <a:lnTo>
                    <a:pt x="180622" y="236921"/>
                  </a:lnTo>
                  <a:lnTo>
                    <a:pt x="166243" y="234188"/>
                  </a:lnTo>
                  <a:lnTo>
                    <a:pt x="157606" y="234188"/>
                  </a:lnTo>
                  <a:lnTo>
                    <a:pt x="150494" y="227457"/>
                  </a:lnTo>
                  <a:lnTo>
                    <a:pt x="150494" y="211074"/>
                  </a:lnTo>
                  <a:lnTo>
                    <a:pt x="157606" y="204470"/>
                  </a:lnTo>
                  <a:lnTo>
                    <a:pt x="197028" y="204470"/>
                  </a:lnTo>
                  <a:lnTo>
                    <a:pt x="197231" y="199517"/>
                  </a:lnTo>
                  <a:lnTo>
                    <a:pt x="190370" y="193057"/>
                  </a:lnTo>
                  <a:lnTo>
                    <a:pt x="179125" y="186757"/>
                  </a:lnTo>
                  <a:lnTo>
                    <a:pt x="166243" y="184531"/>
                  </a:lnTo>
                  <a:close/>
                </a:path>
                <a:path w="337185" h="360045">
                  <a:moveTo>
                    <a:pt x="242569" y="184531"/>
                  </a:moveTo>
                  <a:lnTo>
                    <a:pt x="209128" y="214874"/>
                  </a:lnTo>
                  <a:lnTo>
                    <a:pt x="208593" y="232632"/>
                  </a:lnTo>
                  <a:lnTo>
                    <a:pt x="216483" y="243743"/>
                  </a:lnTo>
                  <a:lnTo>
                    <a:pt x="228208" y="251245"/>
                  </a:lnTo>
                  <a:lnTo>
                    <a:pt x="242569" y="254000"/>
                  </a:lnTo>
                  <a:lnTo>
                    <a:pt x="251333" y="254000"/>
                  </a:lnTo>
                  <a:lnTo>
                    <a:pt x="258318" y="260604"/>
                  </a:lnTo>
                  <a:lnTo>
                    <a:pt x="258318" y="276987"/>
                  </a:lnTo>
                  <a:lnTo>
                    <a:pt x="251206" y="283718"/>
                  </a:lnTo>
                  <a:lnTo>
                    <a:pt x="272570" y="283718"/>
                  </a:lnTo>
                  <a:lnTo>
                    <a:pt x="276117" y="273173"/>
                  </a:lnTo>
                  <a:lnTo>
                    <a:pt x="276651" y="255443"/>
                  </a:lnTo>
                  <a:lnTo>
                    <a:pt x="268718" y="244378"/>
                  </a:lnTo>
                  <a:lnTo>
                    <a:pt x="256949" y="236921"/>
                  </a:lnTo>
                  <a:lnTo>
                    <a:pt x="242569" y="234188"/>
                  </a:lnTo>
                  <a:lnTo>
                    <a:pt x="233806" y="234188"/>
                  </a:lnTo>
                  <a:lnTo>
                    <a:pt x="226822" y="227457"/>
                  </a:lnTo>
                  <a:lnTo>
                    <a:pt x="226822" y="211074"/>
                  </a:lnTo>
                  <a:lnTo>
                    <a:pt x="233934" y="204470"/>
                  </a:lnTo>
                  <a:lnTo>
                    <a:pt x="273228" y="204470"/>
                  </a:lnTo>
                  <a:lnTo>
                    <a:pt x="273431" y="199517"/>
                  </a:lnTo>
                  <a:lnTo>
                    <a:pt x="266697" y="193057"/>
                  </a:lnTo>
                  <a:lnTo>
                    <a:pt x="255452" y="186757"/>
                  </a:lnTo>
                  <a:lnTo>
                    <a:pt x="242569" y="184531"/>
                  </a:lnTo>
                  <a:close/>
                </a:path>
                <a:path w="337185" h="360045">
                  <a:moveTo>
                    <a:pt x="111887" y="266065"/>
                  </a:moveTo>
                  <a:lnTo>
                    <a:pt x="105663" y="268351"/>
                  </a:lnTo>
                  <a:lnTo>
                    <a:pt x="99949" y="280416"/>
                  </a:lnTo>
                  <a:lnTo>
                    <a:pt x="96012" y="283591"/>
                  </a:lnTo>
                  <a:lnTo>
                    <a:pt x="121099" y="283591"/>
                  </a:lnTo>
                  <a:lnTo>
                    <a:pt x="122555" y="281432"/>
                  </a:lnTo>
                  <a:lnTo>
                    <a:pt x="124968" y="276479"/>
                  </a:lnTo>
                  <a:lnTo>
                    <a:pt x="122555" y="270637"/>
                  </a:lnTo>
                  <a:lnTo>
                    <a:pt x="111887" y="266065"/>
                  </a:lnTo>
                  <a:close/>
                </a:path>
                <a:path w="337185" h="360045">
                  <a:moveTo>
                    <a:pt x="119154" y="204470"/>
                  </a:moveTo>
                  <a:lnTo>
                    <a:pt x="95758" y="204470"/>
                  </a:lnTo>
                  <a:lnTo>
                    <a:pt x="99949" y="207391"/>
                  </a:lnTo>
                  <a:lnTo>
                    <a:pt x="103631" y="215392"/>
                  </a:lnTo>
                  <a:lnTo>
                    <a:pt x="105918" y="220472"/>
                  </a:lnTo>
                  <a:lnTo>
                    <a:pt x="112141" y="222885"/>
                  </a:lnTo>
                  <a:lnTo>
                    <a:pt x="119936" y="219232"/>
                  </a:lnTo>
                  <a:lnTo>
                    <a:pt x="122050" y="211554"/>
                  </a:lnTo>
                  <a:lnTo>
                    <a:pt x="119154" y="204470"/>
                  </a:lnTo>
                  <a:close/>
                </a:path>
                <a:path w="337185" h="360045">
                  <a:moveTo>
                    <a:pt x="197028" y="204470"/>
                  </a:moveTo>
                  <a:lnTo>
                    <a:pt x="170687" y="204470"/>
                  </a:lnTo>
                  <a:lnTo>
                    <a:pt x="174752" y="206121"/>
                  </a:lnTo>
                  <a:lnTo>
                    <a:pt x="181737" y="213106"/>
                  </a:lnTo>
                  <a:lnTo>
                    <a:pt x="188468" y="213360"/>
                  </a:lnTo>
                  <a:lnTo>
                    <a:pt x="192659" y="209550"/>
                  </a:lnTo>
                  <a:lnTo>
                    <a:pt x="196977" y="205740"/>
                  </a:lnTo>
                  <a:lnTo>
                    <a:pt x="197028" y="204470"/>
                  </a:lnTo>
                  <a:close/>
                </a:path>
                <a:path w="337185" h="360045">
                  <a:moveTo>
                    <a:pt x="273228" y="204470"/>
                  </a:moveTo>
                  <a:lnTo>
                    <a:pt x="246887" y="204470"/>
                  </a:lnTo>
                  <a:lnTo>
                    <a:pt x="251079" y="206121"/>
                  </a:lnTo>
                  <a:lnTo>
                    <a:pt x="254000" y="209169"/>
                  </a:lnTo>
                  <a:lnTo>
                    <a:pt x="258063" y="213106"/>
                  </a:lnTo>
                  <a:lnTo>
                    <a:pt x="264794" y="213360"/>
                  </a:lnTo>
                  <a:lnTo>
                    <a:pt x="273177" y="205740"/>
                  </a:lnTo>
                  <a:lnTo>
                    <a:pt x="273228" y="204470"/>
                  </a:lnTo>
                  <a:close/>
                </a:path>
                <a:path w="337185" h="360045">
                  <a:moveTo>
                    <a:pt x="262996" y="49530"/>
                  </a:moveTo>
                  <a:lnTo>
                    <a:pt x="216408" y="49530"/>
                  </a:lnTo>
                  <a:lnTo>
                    <a:pt x="280416" y="107061"/>
                  </a:lnTo>
                  <a:lnTo>
                    <a:pt x="327693" y="107061"/>
                  </a:lnTo>
                  <a:lnTo>
                    <a:pt x="262996" y="4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75" y="8249"/>
              <a:ext cx="108" cy="185"/>
            </a:xfrm>
            <a:custGeom>
              <a:avLst/>
              <a:gdLst/>
              <a:ahLst/>
              <a:cxnLst/>
              <a:rect l="l" t="t" r="r" b="b"/>
              <a:pathLst>
                <a:path w="68580" h="117475">
                  <a:moveTo>
                    <a:pt x="33976" y="0"/>
                  </a:moveTo>
                  <a:lnTo>
                    <a:pt x="46858" y="2226"/>
                  </a:lnTo>
                  <a:lnTo>
                    <a:pt x="58103" y="8526"/>
                  </a:lnTo>
                  <a:lnTo>
                    <a:pt x="64837" y="14986"/>
                  </a:lnTo>
                  <a:lnTo>
                    <a:pt x="64583" y="21209"/>
                  </a:lnTo>
                  <a:lnTo>
                    <a:pt x="60392" y="25019"/>
                  </a:lnTo>
                  <a:lnTo>
                    <a:pt x="56201" y="28829"/>
                  </a:lnTo>
                  <a:lnTo>
                    <a:pt x="49470" y="28575"/>
                  </a:lnTo>
                  <a:lnTo>
                    <a:pt x="45406" y="24638"/>
                  </a:lnTo>
                  <a:lnTo>
                    <a:pt x="42485" y="21590"/>
                  </a:lnTo>
                  <a:lnTo>
                    <a:pt x="38294" y="19939"/>
                  </a:lnTo>
                  <a:lnTo>
                    <a:pt x="33976" y="19939"/>
                  </a:lnTo>
                  <a:lnTo>
                    <a:pt x="25340" y="19939"/>
                  </a:lnTo>
                  <a:lnTo>
                    <a:pt x="18228" y="26543"/>
                  </a:lnTo>
                  <a:lnTo>
                    <a:pt x="18228" y="34671"/>
                  </a:lnTo>
                  <a:lnTo>
                    <a:pt x="18228" y="42926"/>
                  </a:lnTo>
                  <a:lnTo>
                    <a:pt x="25213" y="49657"/>
                  </a:lnTo>
                  <a:lnTo>
                    <a:pt x="33976" y="49657"/>
                  </a:lnTo>
                  <a:lnTo>
                    <a:pt x="48355" y="52390"/>
                  </a:lnTo>
                  <a:lnTo>
                    <a:pt x="60124" y="59847"/>
                  </a:lnTo>
                  <a:lnTo>
                    <a:pt x="68057" y="70912"/>
                  </a:lnTo>
                  <a:lnTo>
                    <a:pt x="67523" y="88642"/>
                  </a:lnTo>
                  <a:lnTo>
                    <a:pt x="62945" y="102252"/>
                  </a:lnTo>
                  <a:lnTo>
                    <a:pt x="55122" y="111805"/>
                  </a:lnTo>
                  <a:lnTo>
                    <a:pt x="44854" y="117362"/>
                  </a:lnTo>
                  <a:lnTo>
                    <a:pt x="27852" y="117278"/>
                  </a:lnTo>
                  <a:lnTo>
                    <a:pt x="16122" y="114267"/>
                  </a:lnTo>
                  <a:lnTo>
                    <a:pt x="8029" y="108898"/>
                  </a:lnTo>
                  <a:lnTo>
                    <a:pt x="3115" y="104140"/>
                  </a:lnTo>
                  <a:lnTo>
                    <a:pt x="3369" y="97790"/>
                  </a:lnTo>
                  <a:lnTo>
                    <a:pt x="7560" y="93980"/>
                  </a:lnTo>
                  <a:lnTo>
                    <a:pt x="11751" y="90297"/>
                  </a:lnTo>
                  <a:lnTo>
                    <a:pt x="18482" y="90424"/>
                  </a:lnTo>
                  <a:lnTo>
                    <a:pt x="22419" y="94488"/>
                  </a:lnTo>
                  <a:lnTo>
                    <a:pt x="25467" y="97536"/>
                  </a:lnTo>
                  <a:lnTo>
                    <a:pt x="29658" y="99187"/>
                  </a:lnTo>
                  <a:lnTo>
                    <a:pt x="33976" y="99187"/>
                  </a:lnTo>
                  <a:lnTo>
                    <a:pt x="42612" y="99187"/>
                  </a:lnTo>
                  <a:lnTo>
                    <a:pt x="49724" y="92456"/>
                  </a:lnTo>
                  <a:lnTo>
                    <a:pt x="49724" y="84328"/>
                  </a:lnTo>
                  <a:lnTo>
                    <a:pt x="49724" y="76073"/>
                  </a:lnTo>
                  <a:lnTo>
                    <a:pt x="42739" y="69469"/>
                  </a:lnTo>
                  <a:lnTo>
                    <a:pt x="33976" y="69469"/>
                  </a:lnTo>
                  <a:lnTo>
                    <a:pt x="19614" y="66714"/>
                  </a:lnTo>
                  <a:lnTo>
                    <a:pt x="7889" y="59212"/>
                  </a:lnTo>
                  <a:lnTo>
                    <a:pt x="0" y="48101"/>
                  </a:lnTo>
                  <a:lnTo>
                    <a:pt x="534" y="30343"/>
                  </a:lnTo>
                  <a:lnTo>
                    <a:pt x="5099" y="16719"/>
                  </a:lnTo>
                  <a:lnTo>
                    <a:pt x="12907" y="7164"/>
                  </a:lnTo>
                  <a:lnTo>
                    <a:pt x="23168" y="1617"/>
                  </a:lnTo>
                  <a:lnTo>
                    <a:pt x="33976" y="0"/>
                  </a:lnTo>
                  <a:close/>
                </a:path>
              </a:pathLst>
            </a:custGeom>
            <a:ln w="9144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55" y="8249"/>
              <a:ext cx="108" cy="185"/>
            </a:xfrm>
            <a:custGeom>
              <a:avLst/>
              <a:gdLst/>
              <a:ahLst/>
              <a:cxnLst/>
              <a:rect l="l" t="t" r="r" b="b"/>
              <a:pathLst>
                <a:path w="68580" h="117475">
                  <a:moveTo>
                    <a:pt x="33976" y="0"/>
                  </a:moveTo>
                  <a:lnTo>
                    <a:pt x="46858" y="2226"/>
                  </a:lnTo>
                  <a:lnTo>
                    <a:pt x="58103" y="8526"/>
                  </a:lnTo>
                  <a:lnTo>
                    <a:pt x="64964" y="14986"/>
                  </a:lnTo>
                  <a:lnTo>
                    <a:pt x="64710" y="21209"/>
                  </a:lnTo>
                  <a:lnTo>
                    <a:pt x="60392" y="25019"/>
                  </a:lnTo>
                  <a:lnTo>
                    <a:pt x="56201" y="28829"/>
                  </a:lnTo>
                  <a:lnTo>
                    <a:pt x="49470" y="28575"/>
                  </a:lnTo>
                  <a:lnTo>
                    <a:pt x="45533" y="24638"/>
                  </a:lnTo>
                  <a:lnTo>
                    <a:pt x="42485" y="21590"/>
                  </a:lnTo>
                  <a:lnTo>
                    <a:pt x="38421" y="19939"/>
                  </a:lnTo>
                  <a:lnTo>
                    <a:pt x="33976" y="19939"/>
                  </a:lnTo>
                  <a:lnTo>
                    <a:pt x="25340" y="19939"/>
                  </a:lnTo>
                  <a:lnTo>
                    <a:pt x="18228" y="26543"/>
                  </a:lnTo>
                  <a:lnTo>
                    <a:pt x="18228" y="34671"/>
                  </a:lnTo>
                  <a:lnTo>
                    <a:pt x="18228" y="42926"/>
                  </a:lnTo>
                  <a:lnTo>
                    <a:pt x="25340" y="49657"/>
                  </a:lnTo>
                  <a:lnTo>
                    <a:pt x="33976" y="49657"/>
                  </a:lnTo>
                  <a:lnTo>
                    <a:pt x="48355" y="52390"/>
                  </a:lnTo>
                  <a:lnTo>
                    <a:pt x="60124" y="59847"/>
                  </a:lnTo>
                  <a:lnTo>
                    <a:pt x="68057" y="70912"/>
                  </a:lnTo>
                  <a:lnTo>
                    <a:pt x="67523" y="88642"/>
                  </a:lnTo>
                  <a:lnTo>
                    <a:pt x="62945" y="102252"/>
                  </a:lnTo>
                  <a:lnTo>
                    <a:pt x="55122" y="111805"/>
                  </a:lnTo>
                  <a:lnTo>
                    <a:pt x="44854" y="117362"/>
                  </a:lnTo>
                  <a:lnTo>
                    <a:pt x="27852" y="117278"/>
                  </a:lnTo>
                  <a:lnTo>
                    <a:pt x="16122" y="114267"/>
                  </a:lnTo>
                  <a:lnTo>
                    <a:pt x="8029" y="108898"/>
                  </a:lnTo>
                  <a:lnTo>
                    <a:pt x="3115" y="104140"/>
                  </a:lnTo>
                  <a:lnTo>
                    <a:pt x="3369" y="97790"/>
                  </a:lnTo>
                  <a:lnTo>
                    <a:pt x="25467" y="97536"/>
                  </a:lnTo>
                  <a:lnTo>
                    <a:pt x="29658" y="99187"/>
                  </a:lnTo>
                  <a:lnTo>
                    <a:pt x="33976" y="99187"/>
                  </a:lnTo>
                  <a:lnTo>
                    <a:pt x="42739" y="99187"/>
                  </a:lnTo>
                  <a:lnTo>
                    <a:pt x="49724" y="92456"/>
                  </a:lnTo>
                  <a:lnTo>
                    <a:pt x="49724" y="84328"/>
                  </a:lnTo>
                  <a:lnTo>
                    <a:pt x="49724" y="76073"/>
                  </a:lnTo>
                  <a:lnTo>
                    <a:pt x="42739" y="69469"/>
                  </a:lnTo>
                  <a:lnTo>
                    <a:pt x="33976" y="69469"/>
                  </a:lnTo>
                  <a:lnTo>
                    <a:pt x="19614" y="66714"/>
                  </a:lnTo>
                  <a:lnTo>
                    <a:pt x="7889" y="59212"/>
                  </a:lnTo>
                  <a:lnTo>
                    <a:pt x="0" y="48101"/>
                  </a:lnTo>
                  <a:lnTo>
                    <a:pt x="534" y="30343"/>
                  </a:lnTo>
                  <a:lnTo>
                    <a:pt x="5099" y="16719"/>
                  </a:lnTo>
                  <a:lnTo>
                    <a:pt x="12907" y="7164"/>
                  </a:lnTo>
                  <a:lnTo>
                    <a:pt x="23168" y="1617"/>
                  </a:lnTo>
                  <a:lnTo>
                    <a:pt x="33976" y="0"/>
                  </a:lnTo>
                  <a:close/>
                </a:path>
              </a:pathLst>
            </a:custGeom>
            <a:ln w="9144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37" y="8249"/>
              <a:ext cx="107" cy="184"/>
            </a:xfrm>
            <a:custGeom>
              <a:avLst/>
              <a:gdLst/>
              <a:ahLst/>
              <a:cxnLst/>
              <a:rect l="l" t="t" r="r" b="b"/>
              <a:pathLst>
                <a:path w="67944" h="116839">
                  <a:moveTo>
                    <a:pt x="36321" y="0"/>
                  </a:moveTo>
                  <a:lnTo>
                    <a:pt x="47916" y="2857"/>
                  </a:lnTo>
                  <a:lnTo>
                    <a:pt x="58010" y="11105"/>
                  </a:lnTo>
                  <a:lnTo>
                    <a:pt x="64518" y="27023"/>
                  </a:lnTo>
                  <a:lnTo>
                    <a:pt x="62404" y="34701"/>
                  </a:lnTo>
                  <a:lnTo>
                    <a:pt x="54609" y="38354"/>
                  </a:lnTo>
                  <a:lnTo>
                    <a:pt x="48386" y="35941"/>
                  </a:lnTo>
                  <a:lnTo>
                    <a:pt x="46100" y="30861"/>
                  </a:lnTo>
                  <a:lnTo>
                    <a:pt x="42417" y="22860"/>
                  </a:lnTo>
                  <a:lnTo>
                    <a:pt x="38226" y="19939"/>
                  </a:lnTo>
                  <a:lnTo>
                    <a:pt x="36321" y="19939"/>
                  </a:lnTo>
                  <a:lnTo>
                    <a:pt x="34162" y="19939"/>
                  </a:lnTo>
                  <a:lnTo>
                    <a:pt x="30606" y="22733"/>
                  </a:lnTo>
                  <a:lnTo>
                    <a:pt x="27431" y="28829"/>
                  </a:lnTo>
                  <a:lnTo>
                    <a:pt x="23404" y="39862"/>
                  </a:lnTo>
                  <a:lnTo>
                    <a:pt x="21326" y="53002"/>
                  </a:lnTo>
                  <a:lnTo>
                    <a:pt x="21909" y="69013"/>
                  </a:lnTo>
                  <a:lnTo>
                    <a:pt x="24040" y="81228"/>
                  </a:lnTo>
                  <a:lnTo>
                    <a:pt x="30733" y="96393"/>
                  </a:lnTo>
                  <a:lnTo>
                    <a:pt x="34416" y="99060"/>
                  </a:lnTo>
                  <a:lnTo>
                    <a:pt x="36321" y="99060"/>
                  </a:lnTo>
                  <a:lnTo>
                    <a:pt x="38480" y="99060"/>
                  </a:lnTo>
                  <a:lnTo>
                    <a:pt x="42417" y="95885"/>
                  </a:lnTo>
                  <a:lnTo>
                    <a:pt x="45719" y="88900"/>
                  </a:lnTo>
                  <a:lnTo>
                    <a:pt x="48132" y="83820"/>
                  </a:lnTo>
                  <a:lnTo>
                    <a:pt x="54355" y="81534"/>
                  </a:lnTo>
                  <a:lnTo>
                    <a:pt x="59689" y="83820"/>
                  </a:lnTo>
                  <a:lnTo>
                    <a:pt x="65023" y="86106"/>
                  </a:lnTo>
                  <a:lnTo>
                    <a:pt x="67436" y="91948"/>
                  </a:lnTo>
                  <a:lnTo>
                    <a:pt x="65023" y="96901"/>
                  </a:lnTo>
                  <a:lnTo>
                    <a:pt x="56643" y="109327"/>
                  </a:lnTo>
                  <a:lnTo>
                    <a:pt x="46202" y="116803"/>
                  </a:lnTo>
                  <a:lnTo>
                    <a:pt x="30477" y="116363"/>
                  </a:lnTo>
                  <a:lnTo>
                    <a:pt x="1740" y="78724"/>
                  </a:lnTo>
                  <a:lnTo>
                    <a:pt x="0" y="66610"/>
                  </a:lnTo>
                  <a:lnTo>
                    <a:pt x="513" y="50625"/>
                  </a:lnTo>
                  <a:lnTo>
                    <a:pt x="14647" y="11900"/>
                  </a:lnTo>
                  <a:lnTo>
                    <a:pt x="34081" y="96"/>
                  </a:lnTo>
                  <a:lnTo>
                    <a:pt x="36321" y="0"/>
                  </a:lnTo>
                  <a:close/>
                </a:path>
              </a:pathLst>
            </a:custGeom>
            <a:ln w="9144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687" y="8036"/>
              <a:ext cx="101" cy="91"/>
            </a:xfrm>
            <a:custGeom>
              <a:avLst/>
              <a:gdLst/>
              <a:ahLst/>
              <a:cxnLst/>
              <a:rect l="l" t="t" r="r" b="b"/>
              <a:pathLst>
                <a:path w="64135" h="57785">
                  <a:moveTo>
                    <a:pt x="0" y="0"/>
                  </a:moveTo>
                  <a:lnTo>
                    <a:pt x="0" y="57531"/>
                  </a:lnTo>
                  <a:lnTo>
                    <a:pt x="64007" y="5753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396" y="8005"/>
              <a:ext cx="430" cy="473"/>
            </a:xfrm>
            <a:custGeom>
              <a:avLst/>
              <a:gdLst/>
              <a:ahLst/>
              <a:cxnLst/>
              <a:rect l="l" t="t" r="r" b="b"/>
              <a:pathLst>
                <a:path w="273050" h="300354">
                  <a:moveTo>
                    <a:pt x="0" y="0"/>
                  </a:moveTo>
                  <a:lnTo>
                    <a:pt x="0" y="299974"/>
                  </a:lnTo>
                  <a:lnTo>
                    <a:pt x="272542" y="299974"/>
                  </a:lnTo>
                  <a:lnTo>
                    <a:pt x="272542" y="107061"/>
                  </a:lnTo>
                  <a:lnTo>
                    <a:pt x="168402" y="107061"/>
                  </a:lnTo>
                  <a:lnTo>
                    <a:pt x="159512" y="107061"/>
                  </a:lnTo>
                  <a:lnTo>
                    <a:pt x="152146" y="100203"/>
                  </a:lnTo>
                  <a:lnTo>
                    <a:pt x="152146" y="91821"/>
                  </a:lnTo>
                  <a:lnTo>
                    <a:pt x="152146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346" y="7958"/>
              <a:ext cx="531" cy="567"/>
            </a:xfrm>
            <a:custGeom>
              <a:avLst/>
              <a:gdLst/>
              <a:ahLst/>
              <a:cxnLst/>
              <a:rect l="l" t="t" r="r" b="b"/>
              <a:pathLst>
                <a:path w="337185" h="360045">
                  <a:moveTo>
                    <a:pt x="16256" y="0"/>
                  </a:moveTo>
                  <a:lnTo>
                    <a:pt x="201041" y="0"/>
                  </a:lnTo>
                  <a:lnTo>
                    <a:pt x="204978" y="0"/>
                  </a:lnTo>
                  <a:lnTo>
                    <a:pt x="209169" y="1524"/>
                  </a:lnTo>
                  <a:lnTo>
                    <a:pt x="211581" y="3810"/>
                  </a:lnTo>
                  <a:lnTo>
                    <a:pt x="331978" y="110871"/>
                  </a:lnTo>
                  <a:lnTo>
                    <a:pt x="335153" y="114046"/>
                  </a:lnTo>
                  <a:lnTo>
                    <a:pt x="336804" y="117856"/>
                  </a:lnTo>
                  <a:lnTo>
                    <a:pt x="336804" y="121666"/>
                  </a:lnTo>
                  <a:lnTo>
                    <a:pt x="336804" y="344424"/>
                  </a:lnTo>
                  <a:lnTo>
                    <a:pt x="336804" y="352806"/>
                  </a:lnTo>
                  <a:lnTo>
                    <a:pt x="329565" y="359664"/>
                  </a:lnTo>
                  <a:lnTo>
                    <a:pt x="320548" y="359664"/>
                  </a:lnTo>
                  <a:lnTo>
                    <a:pt x="16256" y="359664"/>
                  </a:lnTo>
                  <a:lnTo>
                    <a:pt x="7366" y="359664"/>
                  </a:lnTo>
                  <a:lnTo>
                    <a:pt x="0" y="352806"/>
                  </a:lnTo>
                  <a:lnTo>
                    <a:pt x="0" y="344424"/>
                  </a:lnTo>
                  <a:lnTo>
                    <a:pt x="0" y="15240"/>
                  </a:lnTo>
                  <a:lnTo>
                    <a:pt x="0" y="6858"/>
                  </a:lnTo>
                  <a:lnTo>
                    <a:pt x="7238" y="0"/>
                  </a:lnTo>
                  <a:lnTo>
                    <a:pt x="16256" y="0"/>
                  </a:lnTo>
                  <a:close/>
                </a:path>
              </a:pathLst>
            </a:custGeom>
            <a:ln w="9144">
              <a:solidFill>
                <a:srgbClr val="1F4E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3263265" y="333375"/>
            <a:ext cx="5353685" cy="1737360"/>
          </a:xfrm>
          <a:custGeom>
            <a:avLst/>
            <a:gdLst/>
            <a:ahLst/>
            <a:cxnLst/>
            <a:rect l="l" t="t" r="r" b="b"/>
            <a:pathLst>
              <a:path w="6391909" h="2231390">
                <a:moveTo>
                  <a:pt x="0" y="77216"/>
                </a:moveTo>
                <a:lnTo>
                  <a:pt x="11493" y="36641"/>
                </a:lnTo>
                <a:lnTo>
                  <a:pt x="41485" y="8734"/>
                </a:lnTo>
                <a:lnTo>
                  <a:pt x="6314439" y="0"/>
                </a:lnTo>
                <a:lnTo>
                  <a:pt x="6328956" y="1360"/>
                </a:lnTo>
                <a:lnTo>
                  <a:pt x="6366056" y="19767"/>
                </a:lnTo>
                <a:lnTo>
                  <a:pt x="6388244" y="54430"/>
                </a:lnTo>
                <a:lnTo>
                  <a:pt x="6391656" y="2153920"/>
                </a:lnTo>
                <a:lnTo>
                  <a:pt x="6390295" y="2168436"/>
                </a:lnTo>
                <a:lnTo>
                  <a:pt x="6371888" y="2205536"/>
                </a:lnTo>
                <a:lnTo>
                  <a:pt x="6337225" y="2227724"/>
                </a:lnTo>
                <a:lnTo>
                  <a:pt x="77215" y="2231136"/>
                </a:lnTo>
                <a:lnTo>
                  <a:pt x="62699" y="2229775"/>
                </a:lnTo>
                <a:lnTo>
                  <a:pt x="25599" y="2211368"/>
                </a:lnTo>
                <a:lnTo>
                  <a:pt x="3411" y="2176705"/>
                </a:lnTo>
                <a:lnTo>
                  <a:pt x="0" y="77216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32810" y="374015"/>
            <a:ext cx="5076190" cy="16344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63265" y="2936240"/>
            <a:ext cx="5353685" cy="1737360"/>
          </a:xfrm>
          <a:custGeom>
            <a:avLst/>
            <a:gdLst/>
            <a:ahLst/>
            <a:cxnLst/>
            <a:rect l="l" t="t" r="r" b="b"/>
            <a:pathLst>
              <a:path w="6391909" h="2231390">
                <a:moveTo>
                  <a:pt x="0" y="77215"/>
                </a:moveTo>
                <a:lnTo>
                  <a:pt x="11493" y="36641"/>
                </a:lnTo>
                <a:lnTo>
                  <a:pt x="41485" y="8734"/>
                </a:lnTo>
                <a:lnTo>
                  <a:pt x="6314439" y="0"/>
                </a:lnTo>
                <a:lnTo>
                  <a:pt x="6328956" y="1360"/>
                </a:lnTo>
                <a:lnTo>
                  <a:pt x="6366056" y="19767"/>
                </a:lnTo>
                <a:lnTo>
                  <a:pt x="6388244" y="54430"/>
                </a:lnTo>
                <a:lnTo>
                  <a:pt x="6391656" y="2153920"/>
                </a:lnTo>
                <a:lnTo>
                  <a:pt x="6390295" y="2168436"/>
                </a:lnTo>
                <a:lnTo>
                  <a:pt x="6371888" y="2205536"/>
                </a:lnTo>
                <a:lnTo>
                  <a:pt x="6337225" y="2227724"/>
                </a:lnTo>
                <a:lnTo>
                  <a:pt x="77215" y="2231135"/>
                </a:lnTo>
                <a:lnTo>
                  <a:pt x="62699" y="2229775"/>
                </a:lnTo>
                <a:lnTo>
                  <a:pt x="25599" y="2211368"/>
                </a:lnTo>
                <a:lnTo>
                  <a:pt x="3411" y="2176705"/>
                </a:lnTo>
                <a:lnTo>
                  <a:pt x="0" y="77215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36925" y="2951480"/>
            <a:ext cx="5172075" cy="1713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下箭头 18"/>
          <p:cNvSpPr/>
          <p:nvPr/>
        </p:nvSpPr>
        <p:spPr>
          <a:xfrm>
            <a:off x="5780405" y="2174240"/>
            <a:ext cx="381000" cy="65849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43805" y="463550"/>
            <a:ext cx="135255" cy="1455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724650" y="463550"/>
            <a:ext cx="135255" cy="14554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819400" cy="601980"/>
          </a:xfrm>
          <a:custGeom>
            <a:avLst/>
            <a:gdLst/>
            <a:ahLst/>
            <a:cxnLst/>
            <a:rect l="l" t="t" r="r" b="b"/>
            <a:pathLst>
              <a:path w="2819400" h="601980">
                <a:moveTo>
                  <a:pt x="234010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819400" y="601979"/>
                </a:lnTo>
                <a:lnTo>
                  <a:pt x="234010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17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sz="3200" dirty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rPr>
              <a:t>小结</a:t>
            </a:r>
            <a:endParaRPr lang="zh-CN" sz="3200" dirty="0">
              <a:solidFill>
                <a:srgbClr val="1F4E79"/>
              </a:solidFill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01567" y="2161032"/>
            <a:ext cx="455930" cy="905510"/>
          </a:xfrm>
          <a:custGeom>
            <a:avLst/>
            <a:gdLst/>
            <a:ahLst/>
            <a:cxnLst/>
            <a:rect l="l" t="t" r="r" b="b"/>
            <a:pathLst>
              <a:path w="455929" h="905510">
                <a:moveTo>
                  <a:pt x="0" y="905256"/>
                </a:moveTo>
                <a:lnTo>
                  <a:pt x="455675" y="905256"/>
                </a:lnTo>
                <a:lnTo>
                  <a:pt x="455675" y="0"/>
                </a:lnTo>
                <a:lnTo>
                  <a:pt x="0" y="0"/>
                </a:lnTo>
                <a:lnTo>
                  <a:pt x="0" y="9052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88592" y="2305811"/>
            <a:ext cx="2133600" cy="615950"/>
          </a:xfrm>
          <a:custGeom>
            <a:avLst/>
            <a:gdLst/>
            <a:ahLst/>
            <a:cxnLst/>
            <a:rect l="l" t="t" r="r" b="b"/>
            <a:pathLst>
              <a:path w="2133600" h="615950">
                <a:moveTo>
                  <a:pt x="0" y="615696"/>
                </a:moveTo>
                <a:lnTo>
                  <a:pt x="2133600" y="615696"/>
                </a:lnTo>
                <a:lnTo>
                  <a:pt x="2133600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34310" y="2488614"/>
            <a:ext cx="10439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盒子模型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01567" y="2159507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80">
                <a:moveTo>
                  <a:pt x="494157" y="0"/>
                </a:moveTo>
                <a:lnTo>
                  <a:pt x="0" y="0"/>
                </a:lnTo>
                <a:lnTo>
                  <a:pt x="412623" y="453389"/>
                </a:lnTo>
                <a:lnTo>
                  <a:pt x="0" y="906779"/>
                </a:lnTo>
                <a:lnTo>
                  <a:pt x="494157" y="906779"/>
                </a:lnTo>
                <a:lnTo>
                  <a:pt x="906780" y="453389"/>
                </a:lnTo>
                <a:lnTo>
                  <a:pt x="49415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278123" y="3552444"/>
            <a:ext cx="196342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paddin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属性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8123" y="4251959"/>
            <a:ext cx="1963420" cy="46228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z="2400" spc="-2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4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gin</a:t>
            </a: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属性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48680" y="4350434"/>
            <a:ext cx="1807210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垂直外边距合并 水平居中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auto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819400" cy="601980"/>
          </a:xfrm>
          <a:custGeom>
            <a:avLst/>
            <a:gdLst/>
            <a:ahLst/>
            <a:cxnLst/>
            <a:rect l="l" t="t" r="r" b="b"/>
            <a:pathLst>
              <a:path w="2819400" h="601980">
                <a:moveTo>
                  <a:pt x="234010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819400" y="601979"/>
                </a:lnTo>
                <a:lnTo>
                  <a:pt x="234010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17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rPr>
              <a:t>内容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2867" y="2125979"/>
            <a:ext cx="455930" cy="905510"/>
          </a:xfrm>
          <a:custGeom>
            <a:avLst/>
            <a:gdLst/>
            <a:ahLst/>
            <a:cxnLst/>
            <a:rect l="l" t="t" r="r" b="b"/>
            <a:pathLst>
              <a:path w="455930" h="905510">
                <a:moveTo>
                  <a:pt x="0" y="905256"/>
                </a:moveTo>
                <a:lnTo>
                  <a:pt x="455675" y="905256"/>
                </a:lnTo>
                <a:lnTo>
                  <a:pt x="455675" y="0"/>
                </a:lnTo>
                <a:lnTo>
                  <a:pt x="0" y="0"/>
                </a:lnTo>
                <a:lnTo>
                  <a:pt x="0" y="9052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8368" y="2270760"/>
            <a:ext cx="2135505" cy="615950"/>
          </a:xfrm>
          <a:custGeom>
            <a:avLst/>
            <a:gdLst/>
            <a:ahLst/>
            <a:cxnLst/>
            <a:rect l="l" t="t" r="r" b="b"/>
            <a:pathLst>
              <a:path w="2135505" h="615950">
                <a:moveTo>
                  <a:pt x="0" y="615696"/>
                </a:moveTo>
                <a:lnTo>
                  <a:pt x="2135124" y="615696"/>
                </a:lnTo>
                <a:lnTo>
                  <a:pt x="2135124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04061" y="2453699"/>
            <a:ext cx="104521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盒子模型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2867" y="2124455"/>
            <a:ext cx="905510" cy="906780"/>
          </a:xfrm>
          <a:custGeom>
            <a:avLst/>
            <a:gdLst/>
            <a:ahLst/>
            <a:cxnLst/>
            <a:rect l="l" t="t" r="r" b="b"/>
            <a:pathLst>
              <a:path w="905510" h="906780">
                <a:moveTo>
                  <a:pt x="493394" y="0"/>
                </a:moveTo>
                <a:lnTo>
                  <a:pt x="0" y="0"/>
                </a:lnTo>
                <a:lnTo>
                  <a:pt x="411861" y="453390"/>
                </a:lnTo>
                <a:lnTo>
                  <a:pt x="0" y="906780"/>
                </a:lnTo>
                <a:lnTo>
                  <a:pt x="493394" y="906780"/>
                </a:lnTo>
                <a:lnTo>
                  <a:pt x="905256" y="453390"/>
                </a:lnTo>
                <a:lnTo>
                  <a:pt x="493394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79520" y="2424430"/>
            <a:ext cx="3159760" cy="368935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paddin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（内边距）</a:t>
            </a:r>
            <a:endParaRPr lang="zh-CN" sz="2400" dirty="0">
              <a:solidFill>
                <a:srgbClr val="FFFFFF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9520" y="3125470"/>
            <a:ext cx="3160395" cy="368935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248285">
              <a:lnSpc>
                <a:spcPct val="100000"/>
              </a:lnSpc>
            </a:pPr>
            <a:r>
              <a:rPr sz="2400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4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gin</a:t>
            </a:r>
            <a:r>
              <a:rPr sz="2400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属性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（外边距）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盒子模型</a:t>
            </a:r>
            <a:endParaRPr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43728" y="2214372"/>
            <a:ext cx="2249805" cy="2184400"/>
          </a:xfrm>
          <a:custGeom>
            <a:avLst/>
            <a:gdLst/>
            <a:ahLst/>
            <a:cxnLst/>
            <a:rect l="l" t="t" r="r" b="b"/>
            <a:pathLst>
              <a:path w="2249804" h="2184400">
                <a:moveTo>
                  <a:pt x="0" y="2183891"/>
                </a:moveTo>
                <a:lnTo>
                  <a:pt x="2249424" y="2183891"/>
                </a:lnTo>
                <a:lnTo>
                  <a:pt x="2249424" y="0"/>
                </a:lnTo>
                <a:lnTo>
                  <a:pt x="0" y="0"/>
                </a:lnTo>
                <a:lnTo>
                  <a:pt x="0" y="218389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43728" y="2214372"/>
            <a:ext cx="2249805" cy="2184400"/>
          </a:xfrm>
          <a:custGeom>
            <a:avLst/>
            <a:gdLst/>
            <a:ahLst/>
            <a:cxnLst/>
            <a:rect l="l" t="t" r="r" b="b"/>
            <a:pathLst>
              <a:path w="2249804" h="2184400">
                <a:moveTo>
                  <a:pt x="0" y="2183891"/>
                </a:moveTo>
                <a:lnTo>
                  <a:pt x="2249424" y="2183891"/>
                </a:lnTo>
                <a:lnTo>
                  <a:pt x="2249424" y="0"/>
                </a:lnTo>
                <a:lnTo>
                  <a:pt x="0" y="0"/>
                </a:lnTo>
                <a:lnTo>
                  <a:pt x="0" y="218389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727191" y="2503932"/>
            <a:ext cx="1685925" cy="1663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5875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bor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1991" y="2834639"/>
            <a:ext cx="1074420" cy="1059180"/>
          </a:xfrm>
          <a:prstGeom prst="rect">
            <a:avLst/>
          </a:prstGeom>
          <a:solidFill>
            <a:srgbClr val="2D75B6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336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ding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7355" y="3107435"/>
            <a:ext cx="573405" cy="568960"/>
          </a:xfrm>
          <a:prstGeom prst="rect">
            <a:avLst/>
          </a:prstGeom>
          <a:solidFill>
            <a:srgbClr val="1F4E79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nte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7963" y="2239802"/>
            <a:ext cx="5257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6855" y="2173477"/>
            <a:ext cx="337820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对浏览器默认的设置清零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6855" y="2904589"/>
            <a:ext cx="4006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* {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7855" y="3270349"/>
            <a:ext cx="140462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gin: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padding: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0;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055" y="4002250"/>
            <a:ext cx="172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盒子模型</a:t>
            </a:r>
            <a:endParaRPr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6424" y="2490216"/>
            <a:ext cx="1961514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52260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内边距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759" y="3199947"/>
            <a:ext cx="173736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pa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ding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5p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759" y="3798634"/>
            <a:ext cx="235204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padding-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10%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6810" y="4431030"/>
            <a:ext cx="224917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pa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ding-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eft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10%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540" y="5034280"/>
            <a:ext cx="24193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pa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ding-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ht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10%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40" y="5632450"/>
            <a:ext cx="270764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pa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ding-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bottom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10%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9791" y="2490216"/>
            <a:ext cx="1961514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组成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2890" y="3228135"/>
            <a:ext cx="10439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上右下左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82890" y="3814494"/>
            <a:ext cx="2800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上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6606" y="4430825"/>
            <a:ext cx="2800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82890" y="5028614"/>
            <a:ext cx="2800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右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2890" y="5623838"/>
            <a:ext cx="2800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3840" y="2014065"/>
            <a:ext cx="483679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取</a:t>
            </a:r>
            <a:r>
              <a:rPr sz="2400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px</a:t>
            </a: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4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%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外层盒子的宽度和高度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1959" y="2490216"/>
            <a:ext cx="1961514" cy="46228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52324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外边距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2853" y="3199947"/>
            <a:ext cx="163195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gi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5p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2853" y="3798634"/>
            <a:ext cx="22479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gin-top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10%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92600" y="4431030"/>
            <a:ext cx="247015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gi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ft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10%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91965" y="5034280"/>
            <a:ext cx="247142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gi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-ri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ht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10%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91965" y="5632450"/>
            <a:ext cx="268224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gi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-b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om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10%</a:t>
            </a:r>
            <a:r>
              <a:rPr sz="2000"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0132695" y="2846070"/>
            <a:ext cx="1125855" cy="1045210"/>
            <a:chOff x="9535" y="7469"/>
            <a:chExt cx="1773" cy="1646"/>
          </a:xfrm>
        </p:grpSpPr>
        <p:sp>
          <p:nvSpPr>
            <p:cNvPr id="26" name="object 26"/>
            <p:cNvSpPr/>
            <p:nvPr/>
          </p:nvSpPr>
          <p:spPr>
            <a:xfrm>
              <a:off x="9866" y="7678"/>
              <a:ext cx="1260" cy="1263"/>
            </a:xfrm>
            <a:custGeom>
              <a:avLst/>
              <a:gdLst/>
              <a:ahLst/>
              <a:cxnLst/>
              <a:rect l="l" t="t" r="r" b="b"/>
              <a:pathLst>
                <a:path w="800100" h="802004">
                  <a:moveTo>
                    <a:pt x="0" y="801624"/>
                  </a:moveTo>
                  <a:lnTo>
                    <a:pt x="800099" y="801624"/>
                  </a:lnTo>
                  <a:lnTo>
                    <a:pt x="800099" y="0"/>
                  </a:lnTo>
                  <a:lnTo>
                    <a:pt x="0" y="0"/>
                  </a:lnTo>
                  <a:lnTo>
                    <a:pt x="0" y="80162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p/>
          </p:txBody>
        </p:sp>
        <p:sp>
          <p:nvSpPr>
            <p:cNvPr id="27" name="object 27"/>
            <p:cNvSpPr/>
            <p:nvPr/>
          </p:nvSpPr>
          <p:spPr>
            <a:xfrm>
              <a:off x="10406" y="7469"/>
              <a:ext cx="901" cy="0"/>
            </a:xfrm>
            <a:custGeom>
              <a:avLst/>
              <a:gdLst/>
              <a:ahLst/>
              <a:cxnLst/>
              <a:rect l="l" t="t" r="r" b="b"/>
              <a:pathLst>
                <a:path w="572134">
                  <a:moveTo>
                    <a:pt x="0" y="0"/>
                  </a:moveTo>
                  <a:lnTo>
                    <a:pt x="572134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8" name="object 28"/>
            <p:cNvSpPr/>
            <p:nvPr/>
          </p:nvSpPr>
          <p:spPr>
            <a:xfrm>
              <a:off x="11306" y="7469"/>
              <a:ext cx="0" cy="1626"/>
            </a:xfrm>
            <a:custGeom>
              <a:avLst/>
              <a:gdLst/>
              <a:ahLst/>
              <a:cxnLst/>
              <a:rect l="l" t="t" r="r" b="b"/>
              <a:pathLst>
                <a:path h="1032510">
                  <a:moveTo>
                    <a:pt x="0" y="0"/>
                  </a:moveTo>
                  <a:lnTo>
                    <a:pt x="0" y="1032522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29"/>
            <p:cNvSpPr/>
            <p:nvPr/>
          </p:nvSpPr>
          <p:spPr>
            <a:xfrm>
              <a:off x="9576" y="9115"/>
              <a:ext cx="1733" cy="0"/>
            </a:xfrm>
            <a:custGeom>
              <a:avLst/>
              <a:gdLst/>
              <a:ahLst/>
              <a:cxnLst/>
              <a:rect l="l" t="t" r="r" b="b"/>
              <a:pathLst>
                <a:path w="1100454">
                  <a:moveTo>
                    <a:pt x="109994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0" name="object 30"/>
            <p:cNvSpPr/>
            <p:nvPr/>
          </p:nvSpPr>
          <p:spPr>
            <a:xfrm>
              <a:off x="9535" y="8441"/>
              <a:ext cx="120" cy="675"/>
            </a:xfrm>
            <a:custGeom>
              <a:avLst/>
              <a:gdLst/>
              <a:ahLst/>
              <a:cxnLst/>
              <a:rect l="l" t="t" r="r" b="b"/>
              <a:pathLst>
                <a:path w="76200" h="428625">
                  <a:moveTo>
                    <a:pt x="44450" y="63499"/>
                  </a:moveTo>
                  <a:lnTo>
                    <a:pt x="31750" y="63499"/>
                  </a:lnTo>
                  <a:lnTo>
                    <a:pt x="31750" y="428320"/>
                  </a:lnTo>
                  <a:lnTo>
                    <a:pt x="44450" y="428320"/>
                  </a:lnTo>
                  <a:lnTo>
                    <a:pt x="44450" y="63499"/>
                  </a:lnTo>
                  <a:close/>
                </a:path>
                <a:path w="76200" h="428625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428625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32" name="object 31"/>
          <p:cNvSpPr txBox="1"/>
          <p:nvPr/>
        </p:nvSpPr>
        <p:spPr>
          <a:xfrm>
            <a:off x="10342880" y="3903980"/>
            <a:ext cx="97155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5080">
              <a:lnSpc>
                <a:spcPct val="150000"/>
              </a:lnSpc>
            </a:pPr>
            <a:r>
              <a:rPr lang="zh-CN" sz="1800" dirty="0">
                <a:latin typeface="微软雅黑" panose="020B0503020204020204" charset="-122"/>
                <a:cs typeface="微软雅黑" panose="020B0503020204020204" charset="-122"/>
              </a:rPr>
              <a:t>顺时针</a:t>
            </a:r>
            <a:endParaRPr lang="zh-CN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4445635" cy="601980"/>
          </a:xfrm>
          <a:custGeom>
            <a:avLst/>
            <a:gdLst/>
            <a:ahLst/>
            <a:cxnLst/>
            <a:rect l="l" t="t" r="r" b="b"/>
            <a:pathLst>
              <a:path w="4445635" h="601980">
                <a:moveTo>
                  <a:pt x="3966209" y="0"/>
                </a:moveTo>
                <a:lnTo>
                  <a:pt x="0" y="0"/>
                </a:lnTo>
                <a:lnTo>
                  <a:pt x="479298" y="601979"/>
                </a:lnTo>
                <a:lnTo>
                  <a:pt x="4445508" y="601979"/>
                </a:lnTo>
                <a:lnTo>
                  <a:pt x="3966209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3456304" cy="0"/>
          </a:xfrm>
          <a:custGeom>
            <a:avLst/>
            <a:gdLst/>
            <a:ahLst/>
            <a:cxnLst/>
            <a:rect l="l" t="t" r="r" b="b"/>
            <a:pathLst>
              <a:path w="3456304">
                <a:moveTo>
                  <a:pt x="0" y="0"/>
                </a:moveTo>
                <a:lnTo>
                  <a:pt x="3456178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盒子模型</a:t>
            </a:r>
            <a:r>
              <a:rPr spc="-1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pc="-30" dirty="0"/>
              <a:t>marg</a:t>
            </a:r>
            <a:r>
              <a:rPr spc="105" dirty="0"/>
              <a:t>in</a:t>
            </a:r>
            <a:endParaRPr spc="105" dirty="0"/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38783" y="3041904"/>
            <a:ext cx="3286125" cy="462280"/>
          </a:xfrm>
          <a:custGeom>
            <a:avLst/>
            <a:gdLst/>
            <a:ahLst/>
            <a:cxnLst/>
            <a:rect l="l" t="t" r="r" b="b"/>
            <a:pathLst>
              <a:path w="3286125" h="462279">
                <a:moveTo>
                  <a:pt x="0" y="461772"/>
                </a:moveTo>
                <a:lnTo>
                  <a:pt x="3285744" y="461772"/>
                </a:lnTo>
                <a:lnTo>
                  <a:pt x="3285744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16914" y="3125061"/>
            <a:ext cx="25749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gin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1px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2px 3px;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6917" y="3130732"/>
            <a:ext cx="2595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gin:1px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8783" y="2042160"/>
            <a:ext cx="3279775" cy="462280"/>
          </a:xfrm>
          <a:custGeom>
            <a:avLst/>
            <a:gdLst/>
            <a:ahLst/>
            <a:cxnLst/>
            <a:rect l="l" t="t" r="r" b="b"/>
            <a:pathLst>
              <a:path w="3279775" h="462280">
                <a:moveTo>
                  <a:pt x="0" y="461772"/>
                </a:moveTo>
                <a:lnTo>
                  <a:pt x="3279648" y="461772"/>
                </a:lnTo>
                <a:lnTo>
                  <a:pt x="32796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16914" y="2124437"/>
            <a:ext cx="150939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gin:1px;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8783" y="2545079"/>
            <a:ext cx="3279775" cy="462280"/>
          </a:xfrm>
          <a:custGeom>
            <a:avLst/>
            <a:gdLst/>
            <a:ahLst/>
            <a:cxnLst/>
            <a:rect l="l" t="t" r="r" b="b"/>
            <a:pathLst>
              <a:path w="3279775" h="462280">
                <a:moveTo>
                  <a:pt x="0" y="461772"/>
                </a:moveTo>
                <a:lnTo>
                  <a:pt x="3279648" y="461772"/>
                </a:lnTo>
                <a:lnTo>
                  <a:pt x="32796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03903" y="2095936"/>
            <a:ext cx="2597785" cy="786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6000"/>
              </a:lnSpc>
            </a:pP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gin:1px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1p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1px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gin:1px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914" y="2628237"/>
            <a:ext cx="20415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4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gin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1px</a:t>
            </a:r>
            <a:r>
              <a:rPr sz="2400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2px;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8783" y="3549396"/>
            <a:ext cx="3286125" cy="462280"/>
          </a:xfrm>
          <a:custGeom>
            <a:avLst/>
            <a:gdLst/>
            <a:ahLst/>
            <a:cxnLst/>
            <a:rect l="l" t="t" r="r" b="b"/>
            <a:pathLst>
              <a:path w="3286125" h="462279">
                <a:moveTo>
                  <a:pt x="0" y="461771"/>
                </a:moveTo>
                <a:lnTo>
                  <a:pt x="3285744" y="461771"/>
                </a:lnTo>
                <a:lnTo>
                  <a:pt x="3285744" y="0"/>
                </a:lnTo>
                <a:lnTo>
                  <a:pt x="0" y="0"/>
                </a:lnTo>
                <a:lnTo>
                  <a:pt x="0" y="461771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16914" y="3631537"/>
            <a:ext cx="31083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4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gin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1px</a:t>
            </a:r>
            <a:r>
              <a:rPr sz="2400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2px 1px 3px;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79041" y="4764785"/>
            <a:ext cx="2291715" cy="0"/>
          </a:xfrm>
          <a:custGeom>
            <a:avLst/>
            <a:gdLst/>
            <a:ahLst/>
            <a:cxnLst/>
            <a:rect l="l" t="t" r="r" b="b"/>
            <a:pathLst>
              <a:path w="2291715">
                <a:moveTo>
                  <a:pt x="0" y="0"/>
                </a:moveTo>
                <a:lnTo>
                  <a:pt x="2291207" y="0"/>
                </a:lnTo>
              </a:path>
            </a:pathLst>
          </a:custGeom>
          <a:ln w="1981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89710" y="4775453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296"/>
                </a:lnTo>
              </a:path>
            </a:pathLst>
          </a:custGeom>
          <a:ln w="1981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31514" y="4764785"/>
            <a:ext cx="76200" cy="336550"/>
          </a:xfrm>
          <a:custGeom>
            <a:avLst/>
            <a:gdLst/>
            <a:ahLst/>
            <a:cxnLst/>
            <a:rect l="l" t="t" r="r" b="b"/>
            <a:pathLst>
              <a:path w="76200" h="336550">
                <a:moveTo>
                  <a:pt x="28194" y="260095"/>
                </a:moveTo>
                <a:lnTo>
                  <a:pt x="0" y="260095"/>
                </a:lnTo>
                <a:lnTo>
                  <a:pt x="38100" y="336295"/>
                </a:lnTo>
                <a:lnTo>
                  <a:pt x="69850" y="272795"/>
                </a:lnTo>
                <a:lnTo>
                  <a:pt x="28194" y="272795"/>
                </a:lnTo>
                <a:lnTo>
                  <a:pt x="28194" y="260095"/>
                </a:lnTo>
                <a:close/>
              </a:path>
              <a:path w="76200" h="336550">
                <a:moveTo>
                  <a:pt x="48006" y="0"/>
                </a:moveTo>
                <a:lnTo>
                  <a:pt x="28194" y="0"/>
                </a:lnTo>
                <a:lnTo>
                  <a:pt x="28194" y="272795"/>
                </a:lnTo>
                <a:lnTo>
                  <a:pt x="48006" y="272795"/>
                </a:lnTo>
                <a:lnTo>
                  <a:pt x="48006" y="0"/>
                </a:lnTo>
                <a:close/>
              </a:path>
              <a:path w="76200" h="336550">
                <a:moveTo>
                  <a:pt x="76200" y="260095"/>
                </a:moveTo>
                <a:lnTo>
                  <a:pt x="48006" y="260095"/>
                </a:lnTo>
                <a:lnTo>
                  <a:pt x="48006" y="272795"/>
                </a:lnTo>
                <a:lnTo>
                  <a:pt x="69850" y="272795"/>
                </a:lnTo>
                <a:lnTo>
                  <a:pt x="76200" y="260095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12898" y="5766053"/>
            <a:ext cx="2291715" cy="0"/>
          </a:xfrm>
          <a:custGeom>
            <a:avLst/>
            <a:gdLst/>
            <a:ahLst/>
            <a:cxnLst/>
            <a:rect l="l" t="t" r="r" b="b"/>
            <a:pathLst>
              <a:path w="2291715">
                <a:moveTo>
                  <a:pt x="0" y="0"/>
                </a:moveTo>
                <a:lnTo>
                  <a:pt x="2291206" y="0"/>
                </a:lnTo>
              </a:path>
            </a:pathLst>
          </a:custGeom>
          <a:ln w="1981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23566" y="5429250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336334"/>
                </a:moveTo>
                <a:lnTo>
                  <a:pt x="0" y="0"/>
                </a:lnTo>
              </a:path>
            </a:pathLst>
          </a:custGeom>
          <a:ln w="19812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66894" y="5439917"/>
            <a:ext cx="76200" cy="336550"/>
          </a:xfrm>
          <a:custGeom>
            <a:avLst/>
            <a:gdLst/>
            <a:ahLst/>
            <a:cxnLst/>
            <a:rect l="l" t="t" r="r" b="b"/>
            <a:pathLst>
              <a:path w="76200" h="336550">
                <a:moveTo>
                  <a:pt x="48005" y="63499"/>
                </a:moveTo>
                <a:lnTo>
                  <a:pt x="28193" y="63499"/>
                </a:lnTo>
                <a:lnTo>
                  <a:pt x="28193" y="336334"/>
                </a:lnTo>
                <a:lnTo>
                  <a:pt x="48005" y="336334"/>
                </a:lnTo>
                <a:lnTo>
                  <a:pt x="48005" y="63499"/>
                </a:lnTo>
                <a:close/>
              </a:path>
              <a:path w="76200" h="336550">
                <a:moveTo>
                  <a:pt x="38100" y="0"/>
                </a:moveTo>
                <a:lnTo>
                  <a:pt x="0" y="76199"/>
                </a:lnTo>
                <a:lnTo>
                  <a:pt x="28193" y="76199"/>
                </a:lnTo>
                <a:lnTo>
                  <a:pt x="28193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336550">
                <a:moveTo>
                  <a:pt x="69850" y="63499"/>
                </a:moveTo>
                <a:lnTo>
                  <a:pt x="48005" y="63499"/>
                </a:lnTo>
                <a:lnTo>
                  <a:pt x="4800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40611" y="5092755"/>
            <a:ext cx="38036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p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64485" y="5112567"/>
            <a:ext cx="56324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16046" y="5122853"/>
            <a:ext cx="8051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om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09540" y="5132633"/>
            <a:ext cx="3784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ft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140450" y="4718685"/>
            <a:ext cx="1125855" cy="1045210"/>
            <a:chOff x="9535" y="7469"/>
            <a:chExt cx="1773" cy="1646"/>
          </a:xfrm>
        </p:grpSpPr>
        <p:sp>
          <p:nvSpPr>
            <p:cNvPr id="26" name="object 26"/>
            <p:cNvSpPr/>
            <p:nvPr/>
          </p:nvSpPr>
          <p:spPr>
            <a:xfrm>
              <a:off x="9866" y="7678"/>
              <a:ext cx="1260" cy="1263"/>
            </a:xfrm>
            <a:custGeom>
              <a:avLst/>
              <a:gdLst/>
              <a:ahLst/>
              <a:cxnLst/>
              <a:rect l="l" t="t" r="r" b="b"/>
              <a:pathLst>
                <a:path w="800100" h="802004">
                  <a:moveTo>
                    <a:pt x="0" y="801624"/>
                  </a:moveTo>
                  <a:lnTo>
                    <a:pt x="800099" y="801624"/>
                  </a:lnTo>
                  <a:lnTo>
                    <a:pt x="800099" y="0"/>
                  </a:lnTo>
                  <a:lnTo>
                    <a:pt x="0" y="0"/>
                  </a:lnTo>
                  <a:lnTo>
                    <a:pt x="0" y="80162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406" y="7469"/>
              <a:ext cx="901" cy="0"/>
            </a:xfrm>
            <a:custGeom>
              <a:avLst/>
              <a:gdLst/>
              <a:ahLst/>
              <a:cxnLst/>
              <a:rect l="l" t="t" r="r" b="b"/>
              <a:pathLst>
                <a:path w="572134">
                  <a:moveTo>
                    <a:pt x="0" y="0"/>
                  </a:moveTo>
                  <a:lnTo>
                    <a:pt x="572134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306" y="7469"/>
              <a:ext cx="0" cy="1626"/>
            </a:xfrm>
            <a:custGeom>
              <a:avLst/>
              <a:gdLst/>
              <a:ahLst/>
              <a:cxnLst/>
              <a:rect l="l" t="t" r="r" b="b"/>
              <a:pathLst>
                <a:path h="1032510">
                  <a:moveTo>
                    <a:pt x="0" y="0"/>
                  </a:moveTo>
                  <a:lnTo>
                    <a:pt x="0" y="1032522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576" y="9115"/>
              <a:ext cx="1733" cy="0"/>
            </a:xfrm>
            <a:custGeom>
              <a:avLst/>
              <a:gdLst/>
              <a:ahLst/>
              <a:cxnLst/>
              <a:rect l="l" t="t" r="r" b="b"/>
              <a:pathLst>
                <a:path w="1100454">
                  <a:moveTo>
                    <a:pt x="1099946" y="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535" y="8441"/>
              <a:ext cx="120" cy="675"/>
            </a:xfrm>
            <a:custGeom>
              <a:avLst/>
              <a:gdLst/>
              <a:ahLst/>
              <a:cxnLst/>
              <a:rect l="l" t="t" r="r" b="b"/>
              <a:pathLst>
                <a:path w="76200" h="428625">
                  <a:moveTo>
                    <a:pt x="44450" y="63499"/>
                  </a:moveTo>
                  <a:lnTo>
                    <a:pt x="31750" y="63499"/>
                  </a:lnTo>
                  <a:lnTo>
                    <a:pt x="31750" y="428320"/>
                  </a:lnTo>
                  <a:lnTo>
                    <a:pt x="44450" y="428320"/>
                  </a:lnTo>
                  <a:lnTo>
                    <a:pt x="44450" y="63499"/>
                  </a:lnTo>
                  <a:close/>
                </a:path>
                <a:path w="76200" h="428625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428625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383151" y="3708093"/>
            <a:ext cx="3569335" cy="66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注意，这里虽然上下边距都为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1px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， 但是这里不能缩写。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1"/>
          <p:cNvSpPr txBox="1"/>
          <p:nvPr/>
        </p:nvSpPr>
        <p:spPr>
          <a:xfrm>
            <a:off x="6350635" y="5776595"/>
            <a:ext cx="971550" cy="415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 marR="5080">
              <a:lnSpc>
                <a:spcPct val="150000"/>
              </a:lnSpc>
            </a:pPr>
            <a:r>
              <a:rPr lang="zh-CN" sz="1800" dirty="0">
                <a:latin typeface="微软雅黑" panose="020B0503020204020204" charset="-122"/>
                <a:cs typeface="微软雅黑" panose="020B0503020204020204" charset="-122"/>
              </a:rPr>
              <a:t>顺时针</a:t>
            </a:r>
            <a:endParaRPr lang="zh-CN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4445635" cy="601980"/>
          </a:xfrm>
          <a:custGeom>
            <a:avLst/>
            <a:gdLst/>
            <a:ahLst/>
            <a:cxnLst/>
            <a:rect l="l" t="t" r="r" b="b"/>
            <a:pathLst>
              <a:path w="4445635" h="601980">
                <a:moveTo>
                  <a:pt x="3966209" y="0"/>
                </a:moveTo>
                <a:lnTo>
                  <a:pt x="0" y="0"/>
                </a:lnTo>
                <a:lnTo>
                  <a:pt x="479298" y="601979"/>
                </a:lnTo>
                <a:lnTo>
                  <a:pt x="4445508" y="601979"/>
                </a:lnTo>
                <a:lnTo>
                  <a:pt x="3966209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3456304" cy="0"/>
          </a:xfrm>
          <a:custGeom>
            <a:avLst/>
            <a:gdLst/>
            <a:ahLst/>
            <a:cxnLst/>
            <a:rect l="l" t="t" r="r" b="b"/>
            <a:pathLst>
              <a:path w="3456304">
                <a:moveTo>
                  <a:pt x="0" y="0"/>
                </a:moveTo>
                <a:lnTo>
                  <a:pt x="3456178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盒子模型</a:t>
            </a:r>
            <a:r>
              <a:rPr spc="-1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pc="-30" dirty="0"/>
              <a:t>marg</a:t>
            </a:r>
            <a:r>
              <a:rPr spc="105" dirty="0"/>
              <a:t>in</a:t>
            </a:r>
            <a:endParaRPr spc="105" dirty="0"/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38860" y="1657985"/>
            <a:ext cx="3270885" cy="443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&lt;!D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CTY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HT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&lt;h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&lt;h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ad&gt;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 marR="857885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&lt;st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pe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"tex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cs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s"&gt;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div{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width:100px;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ght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100px;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 marR="508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gin</a:t>
            </a:r>
            <a:r>
              <a:rPr sz="18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15px</a:t>
            </a:r>
            <a:r>
              <a:rPr sz="18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10px 20px</a:t>
            </a:r>
            <a:r>
              <a:rPr sz="1800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30px;</a:t>
            </a:r>
            <a:r>
              <a:rPr sz="18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border:1px 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ol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red;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le&gt;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&lt;bod</a:t>
            </a:r>
            <a:r>
              <a:rPr sz="1800" spc="2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&lt;d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"box1"&gt;box1&lt;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div&gt;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&lt;d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"box2"&gt;box2&lt;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div&gt;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bod</a:t>
            </a:r>
            <a:r>
              <a:rPr sz="1800" spc="1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800" spc="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html&gt;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18176" y="3476244"/>
            <a:ext cx="2249805" cy="2184400"/>
          </a:xfrm>
          <a:custGeom>
            <a:avLst/>
            <a:gdLst/>
            <a:ahLst/>
            <a:cxnLst/>
            <a:rect l="l" t="t" r="r" b="b"/>
            <a:pathLst>
              <a:path w="2249804" h="2184400">
                <a:moveTo>
                  <a:pt x="0" y="2183891"/>
                </a:moveTo>
                <a:lnTo>
                  <a:pt x="2249424" y="2183891"/>
                </a:lnTo>
                <a:lnTo>
                  <a:pt x="2249424" y="0"/>
                </a:lnTo>
                <a:lnTo>
                  <a:pt x="0" y="0"/>
                </a:lnTo>
                <a:lnTo>
                  <a:pt x="0" y="2183891"/>
                </a:lnTo>
                <a:close/>
              </a:path>
            </a:pathLst>
          </a:custGeom>
          <a:ln w="12192">
            <a:solidFill>
              <a:srgbClr val="2E528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01640" y="3765803"/>
            <a:ext cx="1685925" cy="1663064"/>
          </a:xfrm>
          <a:custGeom>
            <a:avLst/>
            <a:gdLst/>
            <a:ahLst/>
            <a:cxnLst/>
            <a:rect l="l" t="t" r="r" b="b"/>
            <a:pathLst>
              <a:path w="1685925" h="1663064">
                <a:moveTo>
                  <a:pt x="0" y="1662684"/>
                </a:moveTo>
                <a:lnTo>
                  <a:pt x="1685543" y="1662684"/>
                </a:lnTo>
                <a:lnTo>
                  <a:pt x="1685543" y="0"/>
                </a:lnTo>
                <a:lnTo>
                  <a:pt x="0" y="0"/>
                </a:lnTo>
                <a:lnTo>
                  <a:pt x="0" y="1662684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01640" y="3765803"/>
            <a:ext cx="1685925" cy="1663064"/>
          </a:xfrm>
          <a:custGeom>
            <a:avLst/>
            <a:gdLst/>
            <a:ahLst/>
            <a:cxnLst/>
            <a:rect l="l" t="t" r="r" b="b"/>
            <a:pathLst>
              <a:path w="1685925" h="1663064">
                <a:moveTo>
                  <a:pt x="0" y="1662684"/>
                </a:moveTo>
                <a:lnTo>
                  <a:pt x="1685543" y="1662684"/>
                </a:lnTo>
                <a:lnTo>
                  <a:pt x="1685543" y="0"/>
                </a:lnTo>
                <a:lnTo>
                  <a:pt x="0" y="0"/>
                </a:lnTo>
                <a:lnTo>
                  <a:pt x="0" y="1662684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06440" y="4096511"/>
            <a:ext cx="1073150" cy="1059180"/>
          </a:xfrm>
          <a:custGeom>
            <a:avLst/>
            <a:gdLst/>
            <a:ahLst/>
            <a:cxnLst/>
            <a:rect l="l" t="t" r="r" b="b"/>
            <a:pathLst>
              <a:path w="1073150" h="1059179">
                <a:moveTo>
                  <a:pt x="0" y="1059180"/>
                </a:moveTo>
                <a:lnTo>
                  <a:pt x="1072895" y="1059180"/>
                </a:lnTo>
                <a:lnTo>
                  <a:pt x="1072895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06440" y="4096511"/>
            <a:ext cx="1073150" cy="1059180"/>
          </a:xfrm>
          <a:custGeom>
            <a:avLst/>
            <a:gdLst/>
            <a:ahLst/>
            <a:cxnLst/>
            <a:rect l="l" t="t" r="r" b="b"/>
            <a:pathLst>
              <a:path w="1073150" h="1059179">
                <a:moveTo>
                  <a:pt x="0" y="1059180"/>
                </a:moveTo>
                <a:lnTo>
                  <a:pt x="1072895" y="1059180"/>
                </a:lnTo>
                <a:lnTo>
                  <a:pt x="1072895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77128" y="4386071"/>
            <a:ext cx="731520" cy="559435"/>
          </a:xfrm>
          <a:prstGeom prst="rect">
            <a:avLst/>
          </a:prstGeom>
          <a:solidFill>
            <a:srgbClr val="1F4E79"/>
          </a:solidFill>
          <a:ln w="12191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100*1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5714" y="3845358"/>
            <a:ext cx="356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sz="1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边框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2344" y="3490647"/>
            <a:ext cx="56070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外边距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6914" y="3885976"/>
            <a:ext cx="895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8917" y="5196616"/>
            <a:ext cx="895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92111" y="4606193"/>
            <a:ext cx="895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33592" y="4576094"/>
            <a:ext cx="8953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5"/>
              </a:lnSpc>
            </a:pPr>
            <a:r>
              <a:rPr sz="1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64658" y="4540153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30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1575" y="3541679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15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38238" y="4477415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32652" y="5451225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12941" y="1794510"/>
            <a:ext cx="614680" cy="556260"/>
          </a:xfrm>
          <a:prstGeom prst="rect">
            <a:avLst/>
          </a:prstGeom>
          <a:ln w="1981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1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box1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2941" y="2454401"/>
            <a:ext cx="614680" cy="556260"/>
          </a:xfrm>
          <a:prstGeom prst="rect">
            <a:avLst/>
          </a:prstGeom>
          <a:ln w="19812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1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box2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盒子模型</a:t>
            </a:r>
            <a:r>
              <a:rPr spc="-1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pc="-30" dirty="0"/>
              <a:t>marg</a:t>
            </a:r>
            <a:r>
              <a:rPr spc="105" dirty="0"/>
              <a:t>in</a:t>
            </a:r>
            <a:endParaRPr spc="105" dirty="0"/>
          </a:p>
        </p:txBody>
      </p:sp>
      <p:sp>
        <p:nvSpPr>
          <p:cNvPr id="3" name="object 3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3568" y="1917882"/>
            <a:ext cx="531558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gi</a:t>
            </a:r>
            <a:r>
              <a:rPr sz="20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的合并：垂直方</a:t>
            </a:r>
            <a:r>
              <a:rPr sz="2000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合并</a:t>
            </a:r>
            <a:r>
              <a:rPr sz="2000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水平</a:t>
            </a:r>
            <a:r>
              <a:rPr sz="2000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方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向</a:t>
            </a:r>
            <a:r>
              <a:rPr sz="2000" dirty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2000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合</a:t>
            </a:r>
            <a:r>
              <a:rPr sz="2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并</a:t>
            </a:r>
            <a:endParaRPr sz="2000" dirty="0">
              <a:solidFill>
                <a:srgbClr val="FF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227" y="2545079"/>
            <a:ext cx="1961514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37020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合并之前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2989" y="3204210"/>
            <a:ext cx="1961514" cy="1477010"/>
          </a:xfrm>
          <a:custGeom>
            <a:avLst/>
            <a:gdLst/>
            <a:ahLst/>
            <a:cxnLst/>
            <a:rect l="l" t="t" r="r" b="b"/>
            <a:pathLst>
              <a:path w="1961514" h="1477010">
                <a:moveTo>
                  <a:pt x="0" y="1476756"/>
                </a:moveTo>
                <a:lnTo>
                  <a:pt x="1961388" y="1476756"/>
                </a:lnTo>
                <a:lnTo>
                  <a:pt x="1961388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2989" y="3204210"/>
            <a:ext cx="1961514" cy="1477010"/>
          </a:xfrm>
          <a:custGeom>
            <a:avLst/>
            <a:gdLst/>
            <a:ahLst/>
            <a:cxnLst/>
            <a:rect l="l" t="t" r="r" b="b"/>
            <a:pathLst>
              <a:path w="1961514" h="1477010">
                <a:moveTo>
                  <a:pt x="0" y="1476756"/>
                </a:moveTo>
                <a:lnTo>
                  <a:pt x="1961388" y="1476756"/>
                </a:lnTo>
                <a:lnTo>
                  <a:pt x="1961388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ln w="19812">
            <a:solidFill>
              <a:srgbClr val="2E528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2989" y="4696205"/>
            <a:ext cx="1961514" cy="1382395"/>
          </a:xfrm>
          <a:custGeom>
            <a:avLst/>
            <a:gdLst/>
            <a:ahLst/>
            <a:cxnLst/>
            <a:rect l="l" t="t" r="r" b="b"/>
            <a:pathLst>
              <a:path w="1961514" h="1382395">
                <a:moveTo>
                  <a:pt x="0" y="1382268"/>
                </a:moveTo>
                <a:lnTo>
                  <a:pt x="1961388" y="1382268"/>
                </a:lnTo>
                <a:lnTo>
                  <a:pt x="1961388" y="0"/>
                </a:lnTo>
                <a:lnTo>
                  <a:pt x="0" y="0"/>
                </a:lnTo>
                <a:lnTo>
                  <a:pt x="0" y="1382268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2989" y="4696205"/>
            <a:ext cx="1961514" cy="1382395"/>
          </a:xfrm>
          <a:custGeom>
            <a:avLst/>
            <a:gdLst/>
            <a:ahLst/>
            <a:cxnLst/>
            <a:rect l="l" t="t" r="r" b="b"/>
            <a:pathLst>
              <a:path w="1961514" h="1382395">
                <a:moveTo>
                  <a:pt x="0" y="1382268"/>
                </a:moveTo>
                <a:lnTo>
                  <a:pt x="1961388" y="1382268"/>
                </a:lnTo>
                <a:lnTo>
                  <a:pt x="1961388" y="0"/>
                </a:lnTo>
                <a:lnTo>
                  <a:pt x="0" y="0"/>
                </a:lnTo>
                <a:lnTo>
                  <a:pt x="0" y="1382268"/>
                </a:lnTo>
                <a:close/>
              </a:path>
            </a:pathLst>
          </a:custGeom>
          <a:ln w="19812">
            <a:solidFill>
              <a:srgbClr val="2E528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60169" y="3390138"/>
            <a:ext cx="1367155" cy="868680"/>
          </a:xfrm>
          <a:prstGeom prst="rect">
            <a:avLst/>
          </a:prstGeom>
          <a:solidFill>
            <a:srgbClr val="9DC3E6"/>
          </a:solidFill>
          <a:ln w="1981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265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内容区域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4074" y="4926329"/>
            <a:ext cx="1367155" cy="868680"/>
          </a:xfrm>
          <a:prstGeom prst="rect">
            <a:avLst/>
          </a:prstGeom>
          <a:solidFill>
            <a:srgbClr val="9DC3E6"/>
          </a:solidFill>
          <a:ln w="1981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265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内容区域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3886" y="4308251"/>
            <a:ext cx="172529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400" b="1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in-bo</a:t>
            </a:r>
            <a:r>
              <a:rPr sz="1400" b="1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b="1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b="1" spc="-2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1400" b="1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1053" y="4688870"/>
            <a:ext cx="1430020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400" b="1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in-t</a:t>
            </a:r>
            <a:r>
              <a:rPr sz="1400" b="1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b="1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400" b="1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400" b="1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9508" y="2447544"/>
            <a:ext cx="1963420" cy="46228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合并之后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1794" y="3140201"/>
            <a:ext cx="1961514" cy="1524000"/>
          </a:xfrm>
          <a:custGeom>
            <a:avLst/>
            <a:gdLst/>
            <a:ahLst/>
            <a:cxnLst/>
            <a:rect l="l" t="t" r="r" b="b"/>
            <a:pathLst>
              <a:path w="1961515" h="1524000">
                <a:moveTo>
                  <a:pt x="0" y="1524000"/>
                </a:moveTo>
                <a:lnTo>
                  <a:pt x="1961388" y="1524000"/>
                </a:lnTo>
                <a:lnTo>
                  <a:pt x="1961388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71794" y="3140201"/>
            <a:ext cx="1961514" cy="1524000"/>
          </a:xfrm>
          <a:custGeom>
            <a:avLst/>
            <a:gdLst/>
            <a:ahLst/>
            <a:cxnLst/>
            <a:rect l="l" t="t" r="r" b="b"/>
            <a:pathLst>
              <a:path w="1961515" h="1524000">
                <a:moveTo>
                  <a:pt x="0" y="1524000"/>
                </a:moveTo>
                <a:lnTo>
                  <a:pt x="1961388" y="1524000"/>
                </a:lnTo>
                <a:lnTo>
                  <a:pt x="1961388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19812">
            <a:solidFill>
              <a:srgbClr val="2E528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70270" y="4664202"/>
            <a:ext cx="1963420" cy="1130935"/>
          </a:xfrm>
          <a:custGeom>
            <a:avLst/>
            <a:gdLst/>
            <a:ahLst/>
            <a:cxnLst/>
            <a:rect l="l" t="t" r="r" b="b"/>
            <a:pathLst>
              <a:path w="1963420" h="1130935">
                <a:moveTo>
                  <a:pt x="0" y="1130808"/>
                </a:moveTo>
                <a:lnTo>
                  <a:pt x="1962912" y="1130808"/>
                </a:lnTo>
                <a:lnTo>
                  <a:pt x="1962912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70270" y="4664202"/>
            <a:ext cx="1963420" cy="1130935"/>
          </a:xfrm>
          <a:custGeom>
            <a:avLst/>
            <a:gdLst/>
            <a:ahLst/>
            <a:cxnLst/>
            <a:rect l="l" t="t" r="r" b="b"/>
            <a:pathLst>
              <a:path w="1963420" h="1130935">
                <a:moveTo>
                  <a:pt x="0" y="1130808"/>
                </a:moveTo>
                <a:lnTo>
                  <a:pt x="1962912" y="1130808"/>
                </a:lnTo>
                <a:lnTo>
                  <a:pt x="1962912" y="0"/>
                </a:lnTo>
                <a:lnTo>
                  <a:pt x="0" y="0"/>
                </a:lnTo>
                <a:lnTo>
                  <a:pt x="0" y="1130808"/>
                </a:lnTo>
                <a:close/>
              </a:path>
            </a:pathLst>
          </a:custGeom>
          <a:ln w="19812">
            <a:solidFill>
              <a:srgbClr val="2E528F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68973" y="3326129"/>
            <a:ext cx="1367155" cy="868680"/>
          </a:xfrm>
          <a:prstGeom prst="rect">
            <a:avLst/>
          </a:prstGeom>
          <a:solidFill>
            <a:srgbClr val="9DC3E6"/>
          </a:solidFill>
          <a:ln w="1981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265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内容区域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62878" y="4664202"/>
            <a:ext cx="1367155" cy="868680"/>
          </a:xfrm>
          <a:custGeom>
            <a:avLst/>
            <a:gdLst/>
            <a:ahLst/>
            <a:cxnLst/>
            <a:rect l="l" t="t" r="r" b="b"/>
            <a:pathLst>
              <a:path w="1367154" h="868679">
                <a:moveTo>
                  <a:pt x="0" y="868680"/>
                </a:moveTo>
                <a:lnTo>
                  <a:pt x="1367027" y="868680"/>
                </a:lnTo>
                <a:lnTo>
                  <a:pt x="1367027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62878" y="4664202"/>
            <a:ext cx="1367155" cy="868680"/>
          </a:xfrm>
          <a:custGeom>
            <a:avLst/>
            <a:gdLst/>
            <a:ahLst/>
            <a:cxnLst/>
            <a:rect l="l" t="t" r="r" b="b"/>
            <a:pathLst>
              <a:path w="1367154" h="868679">
                <a:moveTo>
                  <a:pt x="0" y="868680"/>
                </a:moveTo>
                <a:lnTo>
                  <a:pt x="1367027" y="868680"/>
                </a:lnTo>
                <a:lnTo>
                  <a:pt x="1367027" y="0"/>
                </a:lnTo>
                <a:lnTo>
                  <a:pt x="0" y="0"/>
                </a:lnTo>
                <a:lnTo>
                  <a:pt x="0" y="868680"/>
                </a:lnTo>
                <a:close/>
              </a:path>
            </a:pathLst>
          </a:custGeom>
          <a:ln w="1981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475857" y="4985377"/>
            <a:ext cx="9398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内容区域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83046" y="4325269"/>
            <a:ext cx="172529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2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400" b="1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in-bo</a:t>
            </a:r>
            <a:r>
              <a:rPr sz="1400" b="1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b="1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b="1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1400" b="1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31820" y="4366259"/>
            <a:ext cx="352425" cy="439420"/>
          </a:xfrm>
          <a:custGeom>
            <a:avLst/>
            <a:gdLst/>
            <a:ahLst/>
            <a:cxnLst/>
            <a:rect l="l" t="t" r="r" b="b"/>
            <a:pathLst>
              <a:path w="352425" h="439420">
                <a:moveTo>
                  <a:pt x="176021" y="0"/>
                </a:moveTo>
                <a:lnTo>
                  <a:pt x="176021" y="109727"/>
                </a:lnTo>
                <a:lnTo>
                  <a:pt x="0" y="109727"/>
                </a:lnTo>
                <a:lnTo>
                  <a:pt x="0" y="329183"/>
                </a:lnTo>
                <a:lnTo>
                  <a:pt x="176021" y="329183"/>
                </a:lnTo>
                <a:lnTo>
                  <a:pt x="176021" y="438912"/>
                </a:lnTo>
                <a:lnTo>
                  <a:pt x="352044" y="219456"/>
                </a:lnTo>
                <a:lnTo>
                  <a:pt x="176021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31820" y="4366259"/>
            <a:ext cx="352425" cy="439420"/>
          </a:xfrm>
          <a:custGeom>
            <a:avLst/>
            <a:gdLst/>
            <a:ahLst/>
            <a:cxnLst/>
            <a:rect l="l" t="t" r="r" b="b"/>
            <a:pathLst>
              <a:path w="352425" h="439420">
                <a:moveTo>
                  <a:pt x="0" y="109727"/>
                </a:moveTo>
                <a:lnTo>
                  <a:pt x="176021" y="109727"/>
                </a:lnTo>
                <a:lnTo>
                  <a:pt x="176021" y="0"/>
                </a:lnTo>
                <a:lnTo>
                  <a:pt x="352044" y="219456"/>
                </a:lnTo>
                <a:lnTo>
                  <a:pt x="176021" y="438912"/>
                </a:lnTo>
                <a:lnTo>
                  <a:pt x="176021" y="329183"/>
                </a:lnTo>
                <a:lnTo>
                  <a:pt x="0" y="329183"/>
                </a:lnTo>
                <a:lnTo>
                  <a:pt x="0" y="109727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48884" y="4378452"/>
            <a:ext cx="352425" cy="439420"/>
          </a:xfrm>
          <a:custGeom>
            <a:avLst/>
            <a:gdLst/>
            <a:ahLst/>
            <a:cxnLst/>
            <a:rect l="l" t="t" r="r" b="b"/>
            <a:pathLst>
              <a:path w="352425" h="439420">
                <a:moveTo>
                  <a:pt x="176021" y="0"/>
                </a:moveTo>
                <a:lnTo>
                  <a:pt x="176021" y="109728"/>
                </a:lnTo>
                <a:lnTo>
                  <a:pt x="0" y="109728"/>
                </a:lnTo>
                <a:lnTo>
                  <a:pt x="0" y="329184"/>
                </a:lnTo>
                <a:lnTo>
                  <a:pt x="176021" y="329184"/>
                </a:lnTo>
                <a:lnTo>
                  <a:pt x="176021" y="438912"/>
                </a:lnTo>
                <a:lnTo>
                  <a:pt x="352043" y="219456"/>
                </a:lnTo>
                <a:lnTo>
                  <a:pt x="176021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48884" y="4378452"/>
            <a:ext cx="352425" cy="439420"/>
          </a:xfrm>
          <a:custGeom>
            <a:avLst/>
            <a:gdLst/>
            <a:ahLst/>
            <a:cxnLst/>
            <a:rect l="l" t="t" r="r" b="b"/>
            <a:pathLst>
              <a:path w="352425" h="439420">
                <a:moveTo>
                  <a:pt x="0" y="109728"/>
                </a:moveTo>
                <a:lnTo>
                  <a:pt x="176021" y="109728"/>
                </a:lnTo>
                <a:lnTo>
                  <a:pt x="176021" y="0"/>
                </a:lnTo>
                <a:lnTo>
                  <a:pt x="352043" y="219456"/>
                </a:lnTo>
                <a:lnTo>
                  <a:pt x="176021" y="438912"/>
                </a:lnTo>
                <a:lnTo>
                  <a:pt x="176021" y="329184"/>
                </a:lnTo>
                <a:lnTo>
                  <a:pt x="0" y="329184"/>
                </a:lnTo>
                <a:lnTo>
                  <a:pt x="0" y="109728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98926" y="4248150"/>
            <a:ext cx="1798320" cy="715010"/>
          </a:xfrm>
          <a:custGeom>
            <a:avLst/>
            <a:gdLst/>
            <a:ahLst/>
            <a:cxnLst/>
            <a:rect l="l" t="t" r="r" b="b"/>
            <a:pathLst>
              <a:path w="1798320" h="715010">
                <a:moveTo>
                  <a:pt x="0" y="119125"/>
                </a:moveTo>
                <a:lnTo>
                  <a:pt x="7711" y="76875"/>
                </a:lnTo>
                <a:lnTo>
                  <a:pt x="28953" y="41282"/>
                </a:lnTo>
                <a:lnTo>
                  <a:pt x="60887" y="15184"/>
                </a:lnTo>
                <a:lnTo>
                  <a:pt x="100676" y="1420"/>
                </a:lnTo>
                <a:lnTo>
                  <a:pt x="1679194" y="0"/>
                </a:lnTo>
                <a:lnTo>
                  <a:pt x="1693842" y="891"/>
                </a:lnTo>
                <a:lnTo>
                  <a:pt x="1734188" y="13428"/>
                </a:lnTo>
                <a:lnTo>
                  <a:pt x="1766932" y="38549"/>
                </a:lnTo>
                <a:lnTo>
                  <a:pt x="1789233" y="73417"/>
                </a:lnTo>
                <a:lnTo>
                  <a:pt x="1798256" y="115193"/>
                </a:lnTo>
                <a:lnTo>
                  <a:pt x="1798320" y="595630"/>
                </a:lnTo>
                <a:lnTo>
                  <a:pt x="1797428" y="610278"/>
                </a:lnTo>
                <a:lnTo>
                  <a:pt x="1784891" y="650624"/>
                </a:lnTo>
                <a:lnTo>
                  <a:pt x="1759770" y="683368"/>
                </a:lnTo>
                <a:lnTo>
                  <a:pt x="1724902" y="705669"/>
                </a:lnTo>
                <a:lnTo>
                  <a:pt x="1683126" y="714692"/>
                </a:lnTo>
                <a:lnTo>
                  <a:pt x="119125" y="714756"/>
                </a:lnTo>
                <a:lnTo>
                  <a:pt x="104477" y="713864"/>
                </a:lnTo>
                <a:lnTo>
                  <a:pt x="64131" y="701327"/>
                </a:lnTo>
                <a:lnTo>
                  <a:pt x="31387" y="676206"/>
                </a:lnTo>
                <a:lnTo>
                  <a:pt x="9086" y="641338"/>
                </a:lnTo>
                <a:lnTo>
                  <a:pt x="63" y="599562"/>
                </a:lnTo>
                <a:lnTo>
                  <a:pt x="0" y="119125"/>
                </a:lnTo>
                <a:close/>
              </a:path>
            </a:pathLst>
          </a:custGeom>
          <a:ln w="1981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693033" y="4382761"/>
            <a:ext cx="162560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外边距合并形成 一个外边距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盒子模型</a:t>
            </a:r>
            <a:r>
              <a:rPr spc="-110" dirty="0"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pc="-30" dirty="0"/>
              <a:t>marg</a:t>
            </a:r>
            <a:r>
              <a:rPr spc="105" dirty="0"/>
              <a:t>in</a:t>
            </a:r>
            <a:endParaRPr spc="105" dirty="0"/>
          </a:p>
        </p:txBody>
      </p:sp>
      <p:sp>
        <p:nvSpPr>
          <p:cNvPr id="3" name="object 3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21713" y="1884415"/>
            <a:ext cx="1244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水平居中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0119" y="2493264"/>
            <a:ext cx="3279775" cy="462280"/>
          </a:xfrm>
          <a:custGeom>
            <a:avLst/>
            <a:gdLst/>
            <a:ahLst/>
            <a:cxnLst/>
            <a:rect l="l" t="t" r="r" b="b"/>
            <a:pathLst>
              <a:path w="3279775" h="462280">
                <a:moveTo>
                  <a:pt x="0" y="461772"/>
                </a:moveTo>
                <a:lnTo>
                  <a:pt x="3279648" y="461772"/>
                </a:lnTo>
                <a:lnTo>
                  <a:pt x="32796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0119" y="2493264"/>
            <a:ext cx="327977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图片、文字水平居中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0119" y="2996183"/>
            <a:ext cx="3279775" cy="462280"/>
          </a:xfrm>
          <a:custGeom>
            <a:avLst/>
            <a:gdLst/>
            <a:ahLst/>
            <a:cxnLst/>
            <a:rect l="l" t="t" r="r" b="b"/>
            <a:pathLst>
              <a:path w="3279775" h="462279">
                <a:moveTo>
                  <a:pt x="0" y="461772"/>
                </a:moveTo>
                <a:lnTo>
                  <a:pt x="3279648" y="461772"/>
                </a:lnTo>
                <a:lnTo>
                  <a:pt x="3279648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44365" y="2340610"/>
            <a:ext cx="2155825" cy="1020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6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xt-a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ign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cen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er 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gin:0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auto;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1301" y="3078960"/>
            <a:ext cx="163512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di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水平居中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73807" y="4079747"/>
            <a:ext cx="3931920" cy="1717675"/>
          </a:xfrm>
          <a:custGeom>
            <a:avLst/>
            <a:gdLst/>
            <a:ahLst/>
            <a:cxnLst/>
            <a:rect l="l" t="t" r="r" b="b"/>
            <a:pathLst>
              <a:path w="3931920" h="1717675">
                <a:moveTo>
                  <a:pt x="0" y="1717548"/>
                </a:moveTo>
                <a:lnTo>
                  <a:pt x="3931920" y="1717548"/>
                </a:lnTo>
                <a:lnTo>
                  <a:pt x="3931920" y="0"/>
                </a:lnTo>
                <a:lnTo>
                  <a:pt x="0" y="0"/>
                </a:lnTo>
                <a:lnTo>
                  <a:pt x="0" y="1717548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73807" y="4079747"/>
            <a:ext cx="3931920" cy="1717675"/>
          </a:xfrm>
          <a:custGeom>
            <a:avLst/>
            <a:gdLst/>
            <a:ahLst/>
            <a:cxnLst/>
            <a:rect l="l" t="t" r="r" b="b"/>
            <a:pathLst>
              <a:path w="3931920" h="1717675">
                <a:moveTo>
                  <a:pt x="0" y="1717548"/>
                </a:moveTo>
                <a:lnTo>
                  <a:pt x="3931920" y="1717548"/>
                </a:lnTo>
                <a:lnTo>
                  <a:pt x="3931920" y="0"/>
                </a:lnTo>
                <a:lnTo>
                  <a:pt x="0" y="0"/>
                </a:lnTo>
                <a:lnTo>
                  <a:pt x="0" y="1717548"/>
                </a:lnTo>
                <a:close/>
              </a:path>
            </a:pathLst>
          </a:custGeom>
          <a:ln w="12700">
            <a:solidFill>
              <a:srgbClr val="006FC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80232" y="4530852"/>
            <a:ext cx="1717675" cy="83058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div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73807" y="4886705"/>
            <a:ext cx="1108075" cy="109855"/>
          </a:xfrm>
          <a:custGeom>
            <a:avLst/>
            <a:gdLst/>
            <a:ahLst/>
            <a:cxnLst/>
            <a:rect l="l" t="t" r="r" b="b"/>
            <a:pathLst>
              <a:path w="1108075" h="109854">
                <a:moveTo>
                  <a:pt x="88900" y="0"/>
                </a:moveTo>
                <a:lnTo>
                  <a:pt x="85852" y="1651"/>
                </a:lnTo>
                <a:lnTo>
                  <a:pt x="0" y="51054"/>
                </a:lnTo>
                <a:lnTo>
                  <a:pt x="88265" y="103378"/>
                </a:lnTo>
                <a:lnTo>
                  <a:pt x="92202" y="102362"/>
                </a:lnTo>
                <a:lnTo>
                  <a:pt x="95758" y="96266"/>
                </a:lnTo>
                <a:lnTo>
                  <a:pt x="94742" y="92456"/>
                </a:lnTo>
                <a:lnTo>
                  <a:pt x="35896" y="57647"/>
                </a:lnTo>
                <a:lnTo>
                  <a:pt x="12573" y="57531"/>
                </a:lnTo>
                <a:lnTo>
                  <a:pt x="12573" y="44831"/>
                </a:lnTo>
                <a:lnTo>
                  <a:pt x="36297" y="44831"/>
                </a:lnTo>
                <a:lnTo>
                  <a:pt x="95250" y="10922"/>
                </a:lnTo>
                <a:lnTo>
                  <a:pt x="96266" y="7112"/>
                </a:lnTo>
                <a:lnTo>
                  <a:pt x="94615" y="4064"/>
                </a:lnTo>
                <a:lnTo>
                  <a:pt x="92837" y="1016"/>
                </a:lnTo>
                <a:lnTo>
                  <a:pt x="88900" y="0"/>
                </a:lnTo>
                <a:close/>
              </a:path>
              <a:path w="1108075" h="109854">
                <a:moveTo>
                  <a:pt x="36093" y="44948"/>
                </a:moveTo>
                <a:lnTo>
                  <a:pt x="25109" y="51261"/>
                </a:lnTo>
                <a:lnTo>
                  <a:pt x="35896" y="57647"/>
                </a:lnTo>
                <a:lnTo>
                  <a:pt x="63373" y="57785"/>
                </a:lnTo>
                <a:lnTo>
                  <a:pt x="63373" y="45085"/>
                </a:lnTo>
                <a:lnTo>
                  <a:pt x="36093" y="44948"/>
                </a:lnTo>
                <a:close/>
              </a:path>
              <a:path w="1108075" h="109854">
                <a:moveTo>
                  <a:pt x="12573" y="44831"/>
                </a:moveTo>
                <a:lnTo>
                  <a:pt x="12573" y="57531"/>
                </a:lnTo>
                <a:lnTo>
                  <a:pt x="35896" y="57647"/>
                </a:lnTo>
                <a:lnTo>
                  <a:pt x="34198" y="56642"/>
                </a:lnTo>
                <a:lnTo>
                  <a:pt x="15748" y="56642"/>
                </a:lnTo>
                <a:lnTo>
                  <a:pt x="15748" y="45720"/>
                </a:lnTo>
                <a:lnTo>
                  <a:pt x="34751" y="45720"/>
                </a:lnTo>
                <a:lnTo>
                  <a:pt x="36093" y="44948"/>
                </a:lnTo>
                <a:lnTo>
                  <a:pt x="12573" y="44831"/>
                </a:lnTo>
                <a:close/>
              </a:path>
              <a:path w="1108075" h="109854">
                <a:moveTo>
                  <a:pt x="15748" y="45720"/>
                </a:moveTo>
                <a:lnTo>
                  <a:pt x="15748" y="56642"/>
                </a:lnTo>
                <a:lnTo>
                  <a:pt x="25109" y="51261"/>
                </a:lnTo>
                <a:lnTo>
                  <a:pt x="15748" y="45720"/>
                </a:lnTo>
                <a:close/>
              </a:path>
              <a:path w="1108075" h="109854">
                <a:moveTo>
                  <a:pt x="25109" y="51261"/>
                </a:moveTo>
                <a:lnTo>
                  <a:pt x="15748" y="56642"/>
                </a:lnTo>
                <a:lnTo>
                  <a:pt x="34198" y="56642"/>
                </a:lnTo>
                <a:lnTo>
                  <a:pt x="25109" y="51261"/>
                </a:lnTo>
                <a:close/>
              </a:path>
              <a:path w="1108075" h="109854">
                <a:moveTo>
                  <a:pt x="34751" y="45720"/>
                </a:moveTo>
                <a:lnTo>
                  <a:pt x="15748" y="45720"/>
                </a:lnTo>
                <a:lnTo>
                  <a:pt x="25109" y="51261"/>
                </a:lnTo>
                <a:lnTo>
                  <a:pt x="34751" y="45720"/>
                </a:lnTo>
                <a:close/>
              </a:path>
              <a:path w="1108075" h="109854">
                <a:moveTo>
                  <a:pt x="36297" y="44831"/>
                </a:moveTo>
                <a:lnTo>
                  <a:pt x="12573" y="44831"/>
                </a:lnTo>
                <a:lnTo>
                  <a:pt x="36093" y="44948"/>
                </a:lnTo>
                <a:lnTo>
                  <a:pt x="36297" y="44831"/>
                </a:lnTo>
                <a:close/>
              </a:path>
              <a:path w="1108075" h="109854">
                <a:moveTo>
                  <a:pt x="101473" y="45339"/>
                </a:moveTo>
                <a:lnTo>
                  <a:pt x="101473" y="58039"/>
                </a:lnTo>
                <a:lnTo>
                  <a:pt x="152273" y="58420"/>
                </a:lnTo>
                <a:lnTo>
                  <a:pt x="152273" y="45720"/>
                </a:lnTo>
                <a:lnTo>
                  <a:pt x="101473" y="45339"/>
                </a:lnTo>
                <a:close/>
              </a:path>
              <a:path w="1108075" h="109854">
                <a:moveTo>
                  <a:pt x="190373" y="45974"/>
                </a:moveTo>
                <a:lnTo>
                  <a:pt x="190373" y="58674"/>
                </a:lnTo>
                <a:lnTo>
                  <a:pt x="241173" y="59055"/>
                </a:lnTo>
                <a:lnTo>
                  <a:pt x="241173" y="46355"/>
                </a:lnTo>
                <a:lnTo>
                  <a:pt x="190373" y="45974"/>
                </a:lnTo>
                <a:close/>
              </a:path>
              <a:path w="1108075" h="109854">
                <a:moveTo>
                  <a:pt x="279273" y="46482"/>
                </a:moveTo>
                <a:lnTo>
                  <a:pt x="279273" y="59182"/>
                </a:lnTo>
                <a:lnTo>
                  <a:pt x="330073" y="59563"/>
                </a:lnTo>
                <a:lnTo>
                  <a:pt x="330073" y="46863"/>
                </a:lnTo>
                <a:lnTo>
                  <a:pt x="279273" y="46482"/>
                </a:lnTo>
                <a:close/>
              </a:path>
              <a:path w="1108075" h="109854">
                <a:moveTo>
                  <a:pt x="368173" y="47117"/>
                </a:moveTo>
                <a:lnTo>
                  <a:pt x="368173" y="59817"/>
                </a:lnTo>
                <a:lnTo>
                  <a:pt x="418973" y="60198"/>
                </a:lnTo>
                <a:lnTo>
                  <a:pt x="418973" y="47498"/>
                </a:lnTo>
                <a:lnTo>
                  <a:pt x="368173" y="47117"/>
                </a:lnTo>
                <a:close/>
              </a:path>
              <a:path w="1108075" h="109854">
                <a:moveTo>
                  <a:pt x="457073" y="47752"/>
                </a:moveTo>
                <a:lnTo>
                  <a:pt x="457073" y="60452"/>
                </a:lnTo>
                <a:lnTo>
                  <a:pt x="507873" y="60706"/>
                </a:lnTo>
                <a:lnTo>
                  <a:pt x="507873" y="48006"/>
                </a:lnTo>
                <a:lnTo>
                  <a:pt x="457073" y="47752"/>
                </a:lnTo>
                <a:close/>
              </a:path>
              <a:path w="1108075" h="109854">
                <a:moveTo>
                  <a:pt x="545973" y="48260"/>
                </a:moveTo>
                <a:lnTo>
                  <a:pt x="545973" y="60960"/>
                </a:lnTo>
                <a:lnTo>
                  <a:pt x="596773" y="61341"/>
                </a:lnTo>
                <a:lnTo>
                  <a:pt x="596773" y="48641"/>
                </a:lnTo>
                <a:lnTo>
                  <a:pt x="545973" y="48260"/>
                </a:lnTo>
                <a:close/>
              </a:path>
              <a:path w="1108075" h="109854">
                <a:moveTo>
                  <a:pt x="634873" y="48895"/>
                </a:moveTo>
                <a:lnTo>
                  <a:pt x="634873" y="61595"/>
                </a:lnTo>
                <a:lnTo>
                  <a:pt x="685673" y="61976"/>
                </a:lnTo>
                <a:lnTo>
                  <a:pt x="685673" y="49276"/>
                </a:lnTo>
                <a:lnTo>
                  <a:pt x="634873" y="48895"/>
                </a:lnTo>
                <a:close/>
              </a:path>
              <a:path w="1108075" h="109854">
                <a:moveTo>
                  <a:pt x="723773" y="49530"/>
                </a:moveTo>
                <a:lnTo>
                  <a:pt x="723773" y="62230"/>
                </a:lnTo>
                <a:lnTo>
                  <a:pt x="774573" y="62484"/>
                </a:lnTo>
                <a:lnTo>
                  <a:pt x="774573" y="49784"/>
                </a:lnTo>
                <a:lnTo>
                  <a:pt x="723773" y="49530"/>
                </a:lnTo>
                <a:close/>
              </a:path>
              <a:path w="1108075" h="109854">
                <a:moveTo>
                  <a:pt x="812673" y="50038"/>
                </a:moveTo>
                <a:lnTo>
                  <a:pt x="812673" y="62738"/>
                </a:lnTo>
                <a:lnTo>
                  <a:pt x="863473" y="63119"/>
                </a:lnTo>
                <a:lnTo>
                  <a:pt x="863473" y="50419"/>
                </a:lnTo>
                <a:lnTo>
                  <a:pt x="812673" y="50038"/>
                </a:lnTo>
                <a:close/>
              </a:path>
              <a:path w="1108075" h="109854">
                <a:moveTo>
                  <a:pt x="901573" y="50673"/>
                </a:moveTo>
                <a:lnTo>
                  <a:pt x="901573" y="63373"/>
                </a:lnTo>
                <a:lnTo>
                  <a:pt x="952373" y="63627"/>
                </a:lnTo>
                <a:lnTo>
                  <a:pt x="952373" y="50927"/>
                </a:lnTo>
                <a:lnTo>
                  <a:pt x="901573" y="50673"/>
                </a:lnTo>
                <a:close/>
              </a:path>
              <a:path w="1108075" h="109854">
                <a:moveTo>
                  <a:pt x="1079290" y="60105"/>
                </a:moveTo>
                <a:lnTo>
                  <a:pt x="1015492" y="96774"/>
                </a:lnTo>
                <a:lnTo>
                  <a:pt x="1012444" y="98425"/>
                </a:lnTo>
                <a:lnTo>
                  <a:pt x="1011428" y="102362"/>
                </a:lnTo>
                <a:lnTo>
                  <a:pt x="1013206" y="105410"/>
                </a:lnTo>
                <a:lnTo>
                  <a:pt x="1014857" y="108458"/>
                </a:lnTo>
                <a:lnTo>
                  <a:pt x="1018794" y="109474"/>
                </a:lnTo>
                <a:lnTo>
                  <a:pt x="1021842" y="107696"/>
                </a:lnTo>
                <a:lnTo>
                  <a:pt x="1096962" y="64643"/>
                </a:lnTo>
                <a:lnTo>
                  <a:pt x="1095120" y="64643"/>
                </a:lnTo>
                <a:lnTo>
                  <a:pt x="1079245" y="64516"/>
                </a:lnTo>
                <a:lnTo>
                  <a:pt x="1079290" y="60105"/>
                </a:lnTo>
                <a:close/>
              </a:path>
              <a:path w="1108075" h="109854">
                <a:moveTo>
                  <a:pt x="1082584" y="58212"/>
                </a:moveTo>
                <a:lnTo>
                  <a:pt x="1079290" y="60105"/>
                </a:lnTo>
                <a:lnTo>
                  <a:pt x="1079245" y="64516"/>
                </a:lnTo>
                <a:lnTo>
                  <a:pt x="1095120" y="64643"/>
                </a:lnTo>
                <a:lnTo>
                  <a:pt x="1095129" y="63754"/>
                </a:lnTo>
                <a:lnTo>
                  <a:pt x="1091945" y="63754"/>
                </a:lnTo>
                <a:lnTo>
                  <a:pt x="1082584" y="58212"/>
                </a:lnTo>
                <a:close/>
              </a:path>
              <a:path w="1108075" h="109854">
                <a:moveTo>
                  <a:pt x="1096670" y="51816"/>
                </a:moveTo>
                <a:lnTo>
                  <a:pt x="1079372" y="51816"/>
                </a:lnTo>
                <a:lnTo>
                  <a:pt x="1095247" y="51943"/>
                </a:lnTo>
                <a:lnTo>
                  <a:pt x="1095120" y="64643"/>
                </a:lnTo>
                <a:lnTo>
                  <a:pt x="1096962" y="64643"/>
                </a:lnTo>
                <a:lnTo>
                  <a:pt x="1107820" y="58420"/>
                </a:lnTo>
                <a:lnTo>
                  <a:pt x="1096670" y="51816"/>
                </a:lnTo>
                <a:close/>
              </a:path>
              <a:path w="1108075" h="109854">
                <a:moveTo>
                  <a:pt x="990472" y="51181"/>
                </a:moveTo>
                <a:lnTo>
                  <a:pt x="990345" y="63881"/>
                </a:lnTo>
                <a:lnTo>
                  <a:pt x="1041145" y="64262"/>
                </a:lnTo>
                <a:lnTo>
                  <a:pt x="1041272" y="51562"/>
                </a:lnTo>
                <a:lnTo>
                  <a:pt x="990472" y="51181"/>
                </a:lnTo>
                <a:close/>
              </a:path>
              <a:path w="1108075" h="109854">
                <a:moveTo>
                  <a:pt x="1091945" y="52832"/>
                </a:moveTo>
                <a:lnTo>
                  <a:pt x="1082584" y="58212"/>
                </a:lnTo>
                <a:lnTo>
                  <a:pt x="1091945" y="63754"/>
                </a:lnTo>
                <a:lnTo>
                  <a:pt x="1091945" y="52832"/>
                </a:lnTo>
                <a:close/>
              </a:path>
              <a:path w="1108075" h="109854">
                <a:moveTo>
                  <a:pt x="1095239" y="52832"/>
                </a:moveTo>
                <a:lnTo>
                  <a:pt x="1091945" y="52832"/>
                </a:lnTo>
                <a:lnTo>
                  <a:pt x="1091945" y="63754"/>
                </a:lnTo>
                <a:lnTo>
                  <a:pt x="1095129" y="63754"/>
                </a:lnTo>
                <a:lnTo>
                  <a:pt x="1095239" y="52832"/>
                </a:lnTo>
                <a:close/>
              </a:path>
              <a:path w="1108075" h="109854">
                <a:moveTo>
                  <a:pt x="1079328" y="56284"/>
                </a:moveTo>
                <a:lnTo>
                  <a:pt x="1079290" y="60105"/>
                </a:lnTo>
                <a:lnTo>
                  <a:pt x="1082584" y="58212"/>
                </a:lnTo>
                <a:lnTo>
                  <a:pt x="1079328" y="56284"/>
                </a:lnTo>
                <a:close/>
              </a:path>
              <a:path w="1108075" h="109854">
                <a:moveTo>
                  <a:pt x="1079372" y="51816"/>
                </a:moveTo>
                <a:lnTo>
                  <a:pt x="1079328" y="56284"/>
                </a:lnTo>
                <a:lnTo>
                  <a:pt x="1082584" y="58212"/>
                </a:lnTo>
                <a:lnTo>
                  <a:pt x="1091945" y="52832"/>
                </a:lnTo>
                <a:lnTo>
                  <a:pt x="1095239" y="52832"/>
                </a:lnTo>
                <a:lnTo>
                  <a:pt x="1095247" y="51943"/>
                </a:lnTo>
                <a:lnTo>
                  <a:pt x="1079372" y="51816"/>
                </a:lnTo>
                <a:close/>
              </a:path>
              <a:path w="1108075" h="109854">
                <a:moveTo>
                  <a:pt x="1019429" y="6096"/>
                </a:moveTo>
                <a:lnTo>
                  <a:pt x="1015619" y="7112"/>
                </a:lnTo>
                <a:lnTo>
                  <a:pt x="1013841" y="10033"/>
                </a:lnTo>
                <a:lnTo>
                  <a:pt x="1012063" y="13081"/>
                </a:lnTo>
                <a:lnTo>
                  <a:pt x="1012952" y="17018"/>
                </a:lnTo>
                <a:lnTo>
                  <a:pt x="1079328" y="56284"/>
                </a:lnTo>
                <a:lnTo>
                  <a:pt x="1079372" y="51816"/>
                </a:lnTo>
                <a:lnTo>
                  <a:pt x="1096670" y="51816"/>
                </a:lnTo>
                <a:lnTo>
                  <a:pt x="1019429" y="6096"/>
                </a:lnTo>
                <a:close/>
              </a:path>
            </a:pathLst>
          </a:custGeom>
          <a:solidFill>
            <a:srgbClr val="F71F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37403" y="4886705"/>
            <a:ext cx="1108075" cy="109855"/>
          </a:xfrm>
          <a:custGeom>
            <a:avLst/>
            <a:gdLst/>
            <a:ahLst/>
            <a:cxnLst/>
            <a:rect l="l" t="t" r="r" b="b"/>
            <a:pathLst>
              <a:path w="1108075" h="109854">
                <a:moveTo>
                  <a:pt x="88265" y="6096"/>
                </a:moveTo>
                <a:lnTo>
                  <a:pt x="0" y="58420"/>
                </a:lnTo>
                <a:lnTo>
                  <a:pt x="88900" y="109474"/>
                </a:lnTo>
                <a:lnTo>
                  <a:pt x="92837" y="108458"/>
                </a:lnTo>
                <a:lnTo>
                  <a:pt x="94615" y="105410"/>
                </a:lnTo>
                <a:lnTo>
                  <a:pt x="96266" y="102362"/>
                </a:lnTo>
                <a:lnTo>
                  <a:pt x="95250" y="98425"/>
                </a:lnTo>
                <a:lnTo>
                  <a:pt x="92201" y="96774"/>
                </a:lnTo>
                <a:lnTo>
                  <a:pt x="36297" y="64643"/>
                </a:lnTo>
                <a:lnTo>
                  <a:pt x="12573" y="64643"/>
                </a:lnTo>
                <a:lnTo>
                  <a:pt x="12573" y="51943"/>
                </a:lnTo>
                <a:lnTo>
                  <a:pt x="35996" y="51767"/>
                </a:lnTo>
                <a:lnTo>
                  <a:pt x="94742" y="17018"/>
                </a:lnTo>
                <a:lnTo>
                  <a:pt x="95758" y="13081"/>
                </a:lnTo>
                <a:lnTo>
                  <a:pt x="93980" y="10033"/>
                </a:lnTo>
                <a:lnTo>
                  <a:pt x="92201" y="7112"/>
                </a:lnTo>
                <a:lnTo>
                  <a:pt x="88265" y="6096"/>
                </a:lnTo>
                <a:close/>
              </a:path>
              <a:path w="1108075" h="109854">
                <a:moveTo>
                  <a:pt x="35996" y="51767"/>
                </a:moveTo>
                <a:lnTo>
                  <a:pt x="12573" y="51943"/>
                </a:lnTo>
                <a:lnTo>
                  <a:pt x="12573" y="64643"/>
                </a:lnTo>
                <a:lnTo>
                  <a:pt x="35992" y="64467"/>
                </a:lnTo>
                <a:lnTo>
                  <a:pt x="34751" y="63754"/>
                </a:lnTo>
                <a:lnTo>
                  <a:pt x="15748" y="63754"/>
                </a:lnTo>
                <a:lnTo>
                  <a:pt x="15748" y="52832"/>
                </a:lnTo>
                <a:lnTo>
                  <a:pt x="34198" y="52832"/>
                </a:lnTo>
                <a:lnTo>
                  <a:pt x="35996" y="51767"/>
                </a:lnTo>
                <a:close/>
              </a:path>
              <a:path w="1108075" h="109854">
                <a:moveTo>
                  <a:pt x="35992" y="64467"/>
                </a:moveTo>
                <a:lnTo>
                  <a:pt x="12573" y="64643"/>
                </a:lnTo>
                <a:lnTo>
                  <a:pt x="36297" y="64643"/>
                </a:lnTo>
                <a:lnTo>
                  <a:pt x="35992" y="64467"/>
                </a:lnTo>
                <a:close/>
              </a:path>
              <a:path w="1108075" h="109854">
                <a:moveTo>
                  <a:pt x="63373" y="51562"/>
                </a:moveTo>
                <a:lnTo>
                  <a:pt x="35996" y="51767"/>
                </a:lnTo>
                <a:lnTo>
                  <a:pt x="25109" y="58212"/>
                </a:lnTo>
                <a:lnTo>
                  <a:pt x="35992" y="64467"/>
                </a:lnTo>
                <a:lnTo>
                  <a:pt x="63373" y="64262"/>
                </a:lnTo>
                <a:lnTo>
                  <a:pt x="63373" y="51562"/>
                </a:lnTo>
                <a:close/>
              </a:path>
              <a:path w="1108075" h="109854">
                <a:moveTo>
                  <a:pt x="15748" y="52832"/>
                </a:moveTo>
                <a:lnTo>
                  <a:pt x="15748" y="63754"/>
                </a:lnTo>
                <a:lnTo>
                  <a:pt x="25109" y="58212"/>
                </a:lnTo>
                <a:lnTo>
                  <a:pt x="15748" y="52832"/>
                </a:lnTo>
                <a:close/>
              </a:path>
              <a:path w="1108075" h="109854">
                <a:moveTo>
                  <a:pt x="25109" y="58212"/>
                </a:moveTo>
                <a:lnTo>
                  <a:pt x="15748" y="63754"/>
                </a:lnTo>
                <a:lnTo>
                  <a:pt x="34751" y="63754"/>
                </a:lnTo>
                <a:lnTo>
                  <a:pt x="25109" y="58212"/>
                </a:lnTo>
                <a:close/>
              </a:path>
              <a:path w="1108075" h="109854">
                <a:moveTo>
                  <a:pt x="34198" y="52832"/>
                </a:moveTo>
                <a:lnTo>
                  <a:pt x="15748" y="52832"/>
                </a:lnTo>
                <a:lnTo>
                  <a:pt x="25109" y="58212"/>
                </a:lnTo>
                <a:lnTo>
                  <a:pt x="34198" y="52832"/>
                </a:lnTo>
                <a:close/>
              </a:path>
              <a:path w="1108075" h="109854">
                <a:moveTo>
                  <a:pt x="152273" y="51054"/>
                </a:moveTo>
                <a:lnTo>
                  <a:pt x="101473" y="51308"/>
                </a:lnTo>
                <a:lnTo>
                  <a:pt x="101473" y="64008"/>
                </a:lnTo>
                <a:lnTo>
                  <a:pt x="152273" y="63754"/>
                </a:lnTo>
                <a:lnTo>
                  <a:pt x="152273" y="51054"/>
                </a:lnTo>
                <a:close/>
              </a:path>
              <a:path w="1108075" h="109854">
                <a:moveTo>
                  <a:pt x="241173" y="50419"/>
                </a:moveTo>
                <a:lnTo>
                  <a:pt x="190373" y="50800"/>
                </a:lnTo>
                <a:lnTo>
                  <a:pt x="190373" y="63500"/>
                </a:lnTo>
                <a:lnTo>
                  <a:pt x="241173" y="63119"/>
                </a:lnTo>
                <a:lnTo>
                  <a:pt x="241173" y="50419"/>
                </a:lnTo>
                <a:close/>
              </a:path>
              <a:path w="1108075" h="109854">
                <a:moveTo>
                  <a:pt x="330073" y="49784"/>
                </a:moveTo>
                <a:lnTo>
                  <a:pt x="279273" y="50165"/>
                </a:lnTo>
                <a:lnTo>
                  <a:pt x="279273" y="62865"/>
                </a:lnTo>
                <a:lnTo>
                  <a:pt x="330073" y="62484"/>
                </a:lnTo>
                <a:lnTo>
                  <a:pt x="330073" y="49784"/>
                </a:lnTo>
                <a:close/>
              </a:path>
              <a:path w="1108075" h="109854">
                <a:moveTo>
                  <a:pt x="418973" y="49276"/>
                </a:moveTo>
                <a:lnTo>
                  <a:pt x="368173" y="49530"/>
                </a:lnTo>
                <a:lnTo>
                  <a:pt x="368173" y="62230"/>
                </a:lnTo>
                <a:lnTo>
                  <a:pt x="418973" y="61976"/>
                </a:lnTo>
                <a:lnTo>
                  <a:pt x="418973" y="49276"/>
                </a:lnTo>
                <a:close/>
              </a:path>
              <a:path w="1108075" h="109854">
                <a:moveTo>
                  <a:pt x="507873" y="48641"/>
                </a:moveTo>
                <a:lnTo>
                  <a:pt x="457073" y="49022"/>
                </a:lnTo>
                <a:lnTo>
                  <a:pt x="457073" y="61722"/>
                </a:lnTo>
                <a:lnTo>
                  <a:pt x="507873" y="61341"/>
                </a:lnTo>
                <a:lnTo>
                  <a:pt x="507873" y="48641"/>
                </a:lnTo>
                <a:close/>
              </a:path>
              <a:path w="1108075" h="109854">
                <a:moveTo>
                  <a:pt x="596773" y="48133"/>
                </a:moveTo>
                <a:lnTo>
                  <a:pt x="545973" y="48387"/>
                </a:lnTo>
                <a:lnTo>
                  <a:pt x="545973" y="61087"/>
                </a:lnTo>
                <a:lnTo>
                  <a:pt x="596773" y="60833"/>
                </a:lnTo>
                <a:lnTo>
                  <a:pt x="596773" y="48133"/>
                </a:lnTo>
                <a:close/>
              </a:path>
              <a:path w="1108075" h="109854">
                <a:moveTo>
                  <a:pt x="685673" y="47498"/>
                </a:moveTo>
                <a:lnTo>
                  <a:pt x="634873" y="47879"/>
                </a:lnTo>
                <a:lnTo>
                  <a:pt x="634873" y="60579"/>
                </a:lnTo>
                <a:lnTo>
                  <a:pt x="685673" y="60198"/>
                </a:lnTo>
                <a:lnTo>
                  <a:pt x="685673" y="47498"/>
                </a:lnTo>
                <a:close/>
              </a:path>
              <a:path w="1108075" h="109854">
                <a:moveTo>
                  <a:pt x="774573" y="46863"/>
                </a:moveTo>
                <a:lnTo>
                  <a:pt x="723773" y="47244"/>
                </a:lnTo>
                <a:lnTo>
                  <a:pt x="723773" y="59944"/>
                </a:lnTo>
                <a:lnTo>
                  <a:pt x="774573" y="59563"/>
                </a:lnTo>
                <a:lnTo>
                  <a:pt x="774573" y="46863"/>
                </a:lnTo>
                <a:close/>
              </a:path>
              <a:path w="1108075" h="109854">
                <a:moveTo>
                  <a:pt x="863473" y="46355"/>
                </a:moveTo>
                <a:lnTo>
                  <a:pt x="812673" y="46609"/>
                </a:lnTo>
                <a:lnTo>
                  <a:pt x="812673" y="59309"/>
                </a:lnTo>
                <a:lnTo>
                  <a:pt x="863473" y="59055"/>
                </a:lnTo>
                <a:lnTo>
                  <a:pt x="863473" y="46355"/>
                </a:lnTo>
                <a:close/>
              </a:path>
              <a:path w="1108075" h="109854">
                <a:moveTo>
                  <a:pt x="952373" y="45720"/>
                </a:moveTo>
                <a:lnTo>
                  <a:pt x="901573" y="46101"/>
                </a:lnTo>
                <a:lnTo>
                  <a:pt x="901573" y="58801"/>
                </a:lnTo>
                <a:lnTo>
                  <a:pt x="952373" y="58420"/>
                </a:lnTo>
                <a:lnTo>
                  <a:pt x="952373" y="45720"/>
                </a:lnTo>
                <a:close/>
              </a:path>
              <a:path w="1108075" h="109854">
                <a:moveTo>
                  <a:pt x="1079329" y="53188"/>
                </a:moveTo>
                <a:lnTo>
                  <a:pt x="1012951" y="92456"/>
                </a:lnTo>
                <a:lnTo>
                  <a:pt x="1012063" y="96266"/>
                </a:lnTo>
                <a:lnTo>
                  <a:pt x="1015619" y="102362"/>
                </a:lnTo>
                <a:lnTo>
                  <a:pt x="1019429" y="103378"/>
                </a:lnTo>
                <a:lnTo>
                  <a:pt x="1096884" y="57531"/>
                </a:lnTo>
                <a:lnTo>
                  <a:pt x="1079373" y="57531"/>
                </a:lnTo>
                <a:lnTo>
                  <a:pt x="1079329" y="53188"/>
                </a:lnTo>
                <a:close/>
              </a:path>
              <a:path w="1108075" h="109854">
                <a:moveTo>
                  <a:pt x="1041146" y="45085"/>
                </a:moveTo>
                <a:lnTo>
                  <a:pt x="990346" y="45466"/>
                </a:lnTo>
                <a:lnTo>
                  <a:pt x="990473" y="58166"/>
                </a:lnTo>
                <a:lnTo>
                  <a:pt x="1041273" y="57785"/>
                </a:lnTo>
                <a:lnTo>
                  <a:pt x="1041146" y="45085"/>
                </a:lnTo>
                <a:close/>
              </a:path>
              <a:path w="1108075" h="109854">
                <a:moveTo>
                  <a:pt x="1082584" y="51261"/>
                </a:moveTo>
                <a:lnTo>
                  <a:pt x="1079329" y="53188"/>
                </a:lnTo>
                <a:lnTo>
                  <a:pt x="1079373" y="57531"/>
                </a:lnTo>
                <a:lnTo>
                  <a:pt x="1095248" y="57531"/>
                </a:lnTo>
                <a:lnTo>
                  <a:pt x="1095239" y="56642"/>
                </a:lnTo>
                <a:lnTo>
                  <a:pt x="1091946" y="56642"/>
                </a:lnTo>
                <a:lnTo>
                  <a:pt x="1082584" y="51261"/>
                </a:lnTo>
                <a:close/>
              </a:path>
              <a:path w="1108075" h="109854">
                <a:moveTo>
                  <a:pt x="1096990" y="44831"/>
                </a:moveTo>
                <a:lnTo>
                  <a:pt x="1095121" y="44831"/>
                </a:lnTo>
                <a:lnTo>
                  <a:pt x="1095248" y="57531"/>
                </a:lnTo>
                <a:lnTo>
                  <a:pt x="1096884" y="57531"/>
                </a:lnTo>
                <a:lnTo>
                  <a:pt x="1107821" y="51054"/>
                </a:lnTo>
                <a:lnTo>
                  <a:pt x="1096990" y="44831"/>
                </a:lnTo>
                <a:close/>
              </a:path>
              <a:path w="1108075" h="109854">
                <a:moveTo>
                  <a:pt x="1091946" y="45720"/>
                </a:moveTo>
                <a:lnTo>
                  <a:pt x="1082584" y="51261"/>
                </a:lnTo>
                <a:lnTo>
                  <a:pt x="1091946" y="56642"/>
                </a:lnTo>
                <a:lnTo>
                  <a:pt x="1091946" y="45720"/>
                </a:lnTo>
                <a:close/>
              </a:path>
              <a:path w="1108075" h="109854">
                <a:moveTo>
                  <a:pt x="1095129" y="45720"/>
                </a:moveTo>
                <a:lnTo>
                  <a:pt x="1091946" y="45720"/>
                </a:lnTo>
                <a:lnTo>
                  <a:pt x="1091946" y="56642"/>
                </a:lnTo>
                <a:lnTo>
                  <a:pt x="1095239" y="56642"/>
                </a:lnTo>
                <a:lnTo>
                  <a:pt x="1095129" y="45720"/>
                </a:lnTo>
                <a:close/>
              </a:path>
              <a:path w="1108075" h="109854">
                <a:moveTo>
                  <a:pt x="1079291" y="49368"/>
                </a:moveTo>
                <a:lnTo>
                  <a:pt x="1079329" y="53188"/>
                </a:lnTo>
                <a:lnTo>
                  <a:pt x="1082584" y="51261"/>
                </a:lnTo>
                <a:lnTo>
                  <a:pt x="1079291" y="49368"/>
                </a:lnTo>
                <a:close/>
              </a:path>
              <a:path w="1108075" h="109854">
                <a:moveTo>
                  <a:pt x="1095121" y="44831"/>
                </a:moveTo>
                <a:lnTo>
                  <a:pt x="1079246" y="44831"/>
                </a:lnTo>
                <a:lnTo>
                  <a:pt x="1079291" y="49368"/>
                </a:lnTo>
                <a:lnTo>
                  <a:pt x="1082584" y="51261"/>
                </a:lnTo>
                <a:lnTo>
                  <a:pt x="1091946" y="45720"/>
                </a:lnTo>
                <a:lnTo>
                  <a:pt x="1095129" y="45720"/>
                </a:lnTo>
                <a:lnTo>
                  <a:pt x="1095121" y="44831"/>
                </a:lnTo>
                <a:close/>
              </a:path>
              <a:path w="1108075" h="109854">
                <a:moveTo>
                  <a:pt x="1018794" y="0"/>
                </a:moveTo>
                <a:lnTo>
                  <a:pt x="1014857" y="1016"/>
                </a:lnTo>
                <a:lnTo>
                  <a:pt x="1013206" y="4064"/>
                </a:lnTo>
                <a:lnTo>
                  <a:pt x="1011428" y="7112"/>
                </a:lnTo>
                <a:lnTo>
                  <a:pt x="1012444" y="10922"/>
                </a:lnTo>
                <a:lnTo>
                  <a:pt x="1079291" y="49368"/>
                </a:lnTo>
                <a:lnTo>
                  <a:pt x="1079246" y="44831"/>
                </a:lnTo>
                <a:lnTo>
                  <a:pt x="1096990" y="44831"/>
                </a:lnTo>
                <a:lnTo>
                  <a:pt x="1021842" y="1651"/>
                </a:lnTo>
                <a:lnTo>
                  <a:pt x="1018794" y="0"/>
                </a:lnTo>
                <a:close/>
              </a:path>
            </a:pathLst>
          </a:custGeom>
          <a:solidFill>
            <a:srgbClr val="F71F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5478" y="3071867"/>
            <a:ext cx="16256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浏览器自动计算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819400" cy="601980"/>
          </a:xfrm>
          <a:custGeom>
            <a:avLst/>
            <a:gdLst/>
            <a:ahLst/>
            <a:cxnLst/>
            <a:rect l="l" t="t" r="r" b="b"/>
            <a:pathLst>
              <a:path w="2819400" h="601980">
                <a:moveTo>
                  <a:pt x="234010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819400" y="601979"/>
                </a:lnTo>
                <a:lnTo>
                  <a:pt x="234010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6495" y="1031725"/>
            <a:ext cx="2085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085" algn="l"/>
                <a:tab pos="2072005" algn="l"/>
              </a:tabLst>
            </a:pPr>
            <a:r>
              <a:rPr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u="sng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u="sng" dirty="0">
                <a:latin typeface="Arial Unicode MS" panose="020B0604020202020204" charset="-122"/>
                <a:cs typeface="Arial Unicode MS" panose="020B0604020202020204" charset="-122"/>
              </a:rPr>
              <a:t>案例</a:t>
            </a:r>
            <a:r>
              <a:rPr u="sng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u="sng" dirty="0">
                <a:latin typeface="Times New Roman" panose="02020603050405020304"/>
                <a:cs typeface="Times New Roman" panose="02020603050405020304"/>
              </a:rPr>
              <a:t>	</a:t>
            </a:r>
            <a:endParaRPr u="sng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7705" y="1916429"/>
            <a:ext cx="1961514" cy="1915795"/>
          </a:xfrm>
          <a:custGeom>
            <a:avLst/>
            <a:gdLst/>
            <a:ahLst/>
            <a:cxnLst/>
            <a:rect l="l" t="t" r="r" b="b"/>
            <a:pathLst>
              <a:path w="1961514" h="1915795">
                <a:moveTo>
                  <a:pt x="0" y="1915668"/>
                </a:moveTo>
                <a:lnTo>
                  <a:pt x="1961388" y="1915668"/>
                </a:lnTo>
                <a:lnTo>
                  <a:pt x="1961388" y="0"/>
                </a:lnTo>
                <a:lnTo>
                  <a:pt x="0" y="0"/>
                </a:lnTo>
                <a:lnTo>
                  <a:pt x="0" y="1915668"/>
                </a:lnTo>
                <a:close/>
              </a:path>
            </a:pathLst>
          </a:custGeom>
          <a:ln w="19812">
            <a:solidFill>
              <a:srgbClr val="92D2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65147" y="2002535"/>
            <a:ext cx="1763267" cy="17251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28821" y="1916429"/>
            <a:ext cx="1961514" cy="1915795"/>
          </a:xfrm>
          <a:custGeom>
            <a:avLst/>
            <a:gdLst/>
            <a:ahLst/>
            <a:cxnLst/>
            <a:rect l="l" t="t" r="r" b="b"/>
            <a:pathLst>
              <a:path w="1961514" h="1915795">
                <a:moveTo>
                  <a:pt x="0" y="1915668"/>
                </a:moveTo>
                <a:lnTo>
                  <a:pt x="1961388" y="1915668"/>
                </a:lnTo>
                <a:lnTo>
                  <a:pt x="1961388" y="0"/>
                </a:lnTo>
                <a:lnTo>
                  <a:pt x="0" y="0"/>
                </a:lnTo>
                <a:lnTo>
                  <a:pt x="0" y="1915668"/>
                </a:lnTo>
                <a:close/>
              </a:path>
            </a:pathLst>
          </a:custGeom>
          <a:ln w="19812">
            <a:solidFill>
              <a:srgbClr val="92D2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37788" y="2002535"/>
            <a:ext cx="1761743" cy="17251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98414" y="1916429"/>
            <a:ext cx="1963420" cy="1915795"/>
          </a:xfrm>
          <a:custGeom>
            <a:avLst/>
            <a:gdLst/>
            <a:ahLst/>
            <a:cxnLst/>
            <a:rect l="l" t="t" r="r" b="b"/>
            <a:pathLst>
              <a:path w="1963420" h="1915795">
                <a:moveTo>
                  <a:pt x="0" y="1915668"/>
                </a:moveTo>
                <a:lnTo>
                  <a:pt x="1962912" y="1915668"/>
                </a:lnTo>
                <a:lnTo>
                  <a:pt x="1962912" y="0"/>
                </a:lnTo>
                <a:lnTo>
                  <a:pt x="0" y="0"/>
                </a:lnTo>
                <a:lnTo>
                  <a:pt x="0" y="1915668"/>
                </a:lnTo>
                <a:close/>
              </a:path>
            </a:pathLst>
          </a:custGeom>
          <a:ln w="19812">
            <a:solidFill>
              <a:srgbClr val="92D2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07379" y="2002535"/>
            <a:ext cx="1763268" cy="17251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04991" y="1271877"/>
            <a:ext cx="149796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newsi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gl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19783" y="1767839"/>
            <a:ext cx="6391910" cy="2231390"/>
          </a:xfrm>
          <a:custGeom>
            <a:avLst/>
            <a:gdLst/>
            <a:ahLst/>
            <a:cxnLst/>
            <a:rect l="l" t="t" r="r" b="b"/>
            <a:pathLst>
              <a:path w="6391909" h="2231390">
                <a:moveTo>
                  <a:pt x="0" y="77215"/>
                </a:moveTo>
                <a:lnTo>
                  <a:pt x="11493" y="36641"/>
                </a:lnTo>
                <a:lnTo>
                  <a:pt x="41485" y="8734"/>
                </a:lnTo>
                <a:lnTo>
                  <a:pt x="6314440" y="0"/>
                </a:lnTo>
                <a:lnTo>
                  <a:pt x="6328956" y="1360"/>
                </a:lnTo>
                <a:lnTo>
                  <a:pt x="6366056" y="19767"/>
                </a:lnTo>
                <a:lnTo>
                  <a:pt x="6388244" y="54430"/>
                </a:lnTo>
                <a:lnTo>
                  <a:pt x="6391656" y="2153920"/>
                </a:lnTo>
                <a:lnTo>
                  <a:pt x="6390295" y="2168436"/>
                </a:lnTo>
                <a:lnTo>
                  <a:pt x="6371888" y="2205536"/>
                </a:lnTo>
                <a:lnTo>
                  <a:pt x="6337225" y="2227724"/>
                </a:lnTo>
                <a:lnTo>
                  <a:pt x="77215" y="2231136"/>
                </a:lnTo>
                <a:lnTo>
                  <a:pt x="62699" y="2229775"/>
                </a:lnTo>
                <a:lnTo>
                  <a:pt x="25599" y="2211368"/>
                </a:lnTo>
                <a:lnTo>
                  <a:pt x="3411" y="2176705"/>
                </a:lnTo>
                <a:lnTo>
                  <a:pt x="0" y="77215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08733" y="3994249"/>
            <a:ext cx="3701415" cy="222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860">
              <a:lnSpc>
                <a:spcPct val="100000"/>
              </a:lnSpc>
              <a:tabLst>
                <a:tab pos="245999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	i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&lt;div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id="newsi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glis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"&gt;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29565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src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ages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cris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jp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/&gt;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29565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src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"i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ages/cris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jpg"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/&gt;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29565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src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"i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ages/cris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jpg"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/&gt;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493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div&gt;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50051" y="3994249"/>
            <a:ext cx="4978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6582" y="4322826"/>
            <a:ext cx="622300" cy="585470"/>
          </a:xfrm>
          <a:custGeom>
            <a:avLst/>
            <a:gdLst/>
            <a:ahLst/>
            <a:cxnLst/>
            <a:rect l="l" t="t" r="r" b="b"/>
            <a:pathLst>
              <a:path w="622300" h="585470">
                <a:moveTo>
                  <a:pt x="310896" y="0"/>
                </a:moveTo>
                <a:lnTo>
                  <a:pt x="260466" y="3831"/>
                </a:lnTo>
                <a:lnTo>
                  <a:pt x="212628" y="14923"/>
                </a:lnTo>
                <a:lnTo>
                  <a:pt x="168020" y="32671"/>
                </a:lnTo>
                <a:lnTo>
                  <a:pt x="127284" y="56473"/>
                </a:lnTo>
                <a:lnTo>
                  <a:pt x="91059" y="85725"/>
                </a:lnTo>
                <a:lnTo>
                  <a:pt x="59984" y="119822"/>
                </a:lnTo>
                <a:lnTo>
                  <a:pt x="34701" y="158163"/>
                </a:lnTo>
                <a:lnTo>
                  <a:pt x="15849" y="200143"/>
                </a:lnTo>
                <a:lnTo>
                  <a:pt x="4069" y="245159"/>
                </a:lnTo>
                <a:lnTo>
                  <a:pt x="0" y="292607"/>
                </a:lnTo>
                <a:lnTo>
                  <a:pt x="1030" y="316598"/>
                </a:lnTo>
                <a:lnTo>
                  <a:pt x="9035" y="362905"/>
                </a:lnTo>
                <a:lnTo>
                  <a:pt x="24431" y="406479"/>
                </a:lnTo>
                <a:lnTo>
                  <a:pt x="46579" y="446715"/>
                </a:lnTo>
                <a:lnTo>
                  <a:pt x="74837" y="483010"/>
                </a:lnTo>
                <a:lnTo>
                  <a:pt x="108567" y="514760"/>
                </a:lnTo>
                <a:lnTo>
                  <a:pt x="147128" y="541362"/>
                </a:lnTo>
                <a:lnTo>
                  <a:pt x="189880" y="562213"/>
                </a:lnTo>
                <a:lnTo>
                  <a:pt x="236183" y="576708"/>
                </a:lnTo>
                <a:lnTo>
                  <a:pt x="285397" y="584245"/>
                </a:lnTo>
                <a:lnTo>
                  <a:pt x="310896" y="585216"/>
                </a:lnTo>
                <a:lnTo>
                  <a:pt x="336394" y="584245"/>
                </a:lnTo>
                <a:lnTo>
                  <a:pt x="385608" y="576708"/>
                </a:lnTo>
                <a:lnTo>
                  <a:pt x="431911" y="562213"/>
                </a:lnTo>
                <a:lnTo>
                  <a:pt x="474663" y="541362"/>
                </a:lnTo>
                <a:lnTo>
                  <a:pt x="513224" y="514760"/>
                </a:lnTo>
                <a:lnTo>
                  <a:pt x="546954" y="483010"/>
                </a:lnTo>
                <a:lnTo>
                  <a:pt x="575212" y="446715"/>
                </a:lnTo>
                <a:lnTo>
                  <a:pt x="597360" y="406479"/>
                </a:lnTo>
                <a:lnTo>
                  <a:pt x="612756" y="362905"/>
                </a:lnTo>
                <a:lnTo>
                  <a:pt x="620761" y="316598"/>
                </a:lnTo>
                <a:lnTo>
                  <a:pt x="621792" y="292607"/>
                </a:lnTo>
                <a:lnTo>
                  <a:pt x="620761" y="268617"/>
                </a:lnTo>
                <a:lnTo>
                  <a:pt x="612756" y="222310"/>
                </a:lnTo>
                <a:lnTo>
                  <a:pt x="597360" y="178736"/>
                </a:lnTo>
                <a:lnTo>
                  <a:pt x="575212" y="138500"/>
                </a:lnTo>
                <a:lnTo>
                  <a:pt x="546954" y="102205"/>
                </a:lnTo>
                <a:lnTo>
                  <a:pt x="513224" y="70455"/>
                </a:lnTo>
                <a:lnTo>
                  <a:pt x="474663" y="43853"/>
                </a:lnTo>
                <a:lnTo>
                  <a:pt x="431911" y="23002"/>
                </a:lnTo>
                <a:lnTo>
                  <a:pt x="385608" y="8507"/>
                </a:lnTo>
                <a:lnTo>
                  <a:pt x="336394" y="970"/>
                </a:lnTo>
                <a:lnTo>
                  <a:pt x="310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46582" y="4322826"/>
            <a:ext cx="622300" cy="585470"/>
          </a:xfrm>
          <a:custGeom>
            <a:avLst/>
            <a:gdLst/>
            <a:ahLst/>
            <a:cxnLst/>
            <a:rect l="l" t="t" r="r" b="b"/>
            <a:pathLst>
              <a:path w="622300" h="585470">
                <a:moveTo>
                  <a:pt x="0" y="292607"/>
                </a:moveTo>
                <a:lnTo>
                  <a:pt x="4069" y="245159"/>
                </a:lnTo>
                <a:lnTo>
                  <a:pt x="15849" y="200143"/>
                </a:lnTo>
                <a:lnTo>
                  <a:pt x="34701" y="158163"/>
                </a:lnTo>
                <a:lnTo>
                  <a:pt x="59984" y="119822"/>
                </a:lnTo>
                <a:lnTo>
                  <a:pt x="91059" y="85725"/>
                </a:lnTo>
                <a:lnTo>
                  <a:pt x="127284" y="56473"/>
                </a:lnTo>
                <a:lnTo>
                  <a:pt x="168020" y="32671"/>
                </a:lnTo>
                <a:lnTo>
                  <a:pt x="212628" y="14923"/>
                </a:lnTo>
                <a:lnTo>
                  <a:pt x="260466" y="3831"/>
                </a:lnTo>
                <a:lnTo>
                  <a:pt x="310896" y="0"/>
                </a:lnTo>
                <a:lnTo>
                  <a:pt x="336394" y="970"/>
                </a:lnTo>
                <a:lnTo>
                  <a:pt x="385608" y="8507"/>
                </a:lnTo>
                <a:lnTo>
                  <a:pt x="431911" y="23002"/>
                </a:lnTo>
                <a:lnTo>
                  <a:pt x="474663" y="43853"/>
                </a:lnTo>
                <a:lnTo>
                  <a:pt x="513224" y="70455"/>
                </a:lnTo>
                <a:lnTo>
                  <a:pt x="546954" y="102205"/>
                </a:lnTo>
                <a:lnTo>
                  <a:pt x="575212" y="138500"/>
                </a:lnTo>
                <a:lnTo>
                  <a:pt x="597360" y="178736"/>
                </a:lnTo>
                <a:lnTo>
                  <a:pt x="612756" y="222310"/>
                </a:lnTo>
                <a:lnTo>
                  <a:pt x="620761" y="268617"/>
                </a:lnTo>
                <a:lnTo>
                  <a:pt x="621792" y="292607"/>
                </a:lnTo>
                <a:lnTo>
                  <a:pt x="620761" y="316598"/>
                </a:lnTo>
                <a:lnTo>
                  <a:pt x="612756" y="362905"/>
                </a:lnTo>
                <a:lnTo>
                  <a:pt x="597360" y="406479"/>
                </a:lnTo>
                <a:lnTo>
                  <a:pt x="575212" y="446715"/>
                </a:lnTo>
                <a:lnTo>
                  <a:pt x="546954" y="483010"/>
                </a:lnTo>
                <a:lnTo>
                  <a:pt x="513224" y="514760"/>
                </a:lnTo>
                <a:lnTo>
                  <a:pt x="474663" y="541362"/>
                </a:lnTo>
                <a:lnTo>
                  <a:pt x="431911" y="562213"/>
                </a:lnTo>
                <a:lnTo>
                  <a:pt x="385608" y="576708"/>
                </a:lnTo>
                <a:lnTo>
                  <a:pt x="336394" y="584245"/>
                </a:lnTo>
                <a:lnTo>
                  <a:pt x="310896" y="585216"/>
                </a:lnTo>
                <a:lnTo>
                  <a:pt x="285397" y="584245"/>
                </a:lnTo>
                <a:lnTo>
                  <a:pt x="236183" y="576708"/>
                </a:lnTo>
                <a:lnTo>
                  <a:pt x="189880" y="562213"/>
                </a:lnTo>
                <a:lnTo>
                  <a:pt x="147128" y="541362"/>
                </a:lnTo>
                <a:lnTo>
                  <a:pt x="108567" y="514760"/>
                </a:lnTo>
                <a:lnTo>
                  <a:pt x="74837" y="483010"/>
                </a:lnTo>
                <a:lnTo>
                  <a:pt x="46579" y="446715"/>
                </a:lnTo>
                <a:lnTo>
                  <a:pt x="24431" y="406479"/>
                </a:lnTo>
                <a:lnTo>
                  <a:pt x="9035" y="362905"/>
                </a:lnTo>
                <a:lnTo>
                  <a:pt x="1030" y="316598"/>
                </a:lnTo>
                <a:lnTo>
                  <a:pt x="0" y="292607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95172" y="4427220"/>
            <a:ext cx="338455" cy="361315"/>
          </a:xfrm>
          <a:custGeom>
            <a:avLst/>
            <a:gdLst/>
            <a:ahLst/>
            <a:cxnLst/>
            <a:rect l="l" t="t" r="r" b="b"/>
            <a:pathLst>
              <a:path w="338455" h="361314">
                <a:moveTo>
                  <a:pt x="319531" y="325881"/>
                </a:moveTo>
                <a:lnTo>
                  <a:pt x="18796" y="325881"/>
                </a:lnTo>
                <a:lnTo>
                  <a:pt x="18796" y="361187"/>
                </a:lnTo>
                <a:lnTo>
                  <a:pt x="319531" y="361187"/>
                </a:lnTo>
                <a:lnTo>
                  <a:pt x="319531" y="325881"/>
                </a:lnTo>
                <a:close/>
              </a:path>
              <a:path w="338455" h="361314">
                <a:moveTo>
                  <a:pt x="338328" y="158622"/>
                </a:moveTo>
                <a:lnTo>
                  <a:pt x="0" y="158622"/>
                </a:lnTo>
                <a:lnTo>
                  <a:pt x="0" y="299465"/>
                </a:lnTo>
                <a:lnTo>
                  <a:pt x="338328" y="299465"/>
                </a:lnTo>
                <a:lnTo>
                  <a:pt x="338328" y="255523"/>
                </a:lnTo>
                <a:lnTo>
                  <a:pt x="50749" y="255523"/>
                </a:lnTo>
                <a:lnTo>
                  <a:pt x="50749" y="199262"/>
                </a:lnTo>
                <a:lnTo>
                  <a:pt x="338328" y="199262"/>
                </a:lnTo>
                <a:lnTo>
                  <a:pt x="338328" y="158622"/>
                </a:lnTo>
                <a:close/>
              </a:path>
              <a:path w="338455" h="361314">
                <a:moveTo>
                  <a:pt x="88557" y="232409"/>
                </a:moveTo>
                <a:lnTo>
                  <a:pt x="64630" y="232409"/>
                </a:lnTo>
                <a:lnTo>
                  <a:pt x="64630" y="255523"/>
                </a:lnTo>
                <a:lnTo>
                  <a:pt x="88557" y="255523"/>
                </a:lnTo>
                <a:lnTo>
                  <a:pt x="88557" y="232409"/>
                </a:lnTo>
                <a:close/>
              </a:path>
              <a:path w="338455" h="361314">
                <a:moveTo>
                  <a:pt x="113449" y="199262"/>
                </a:moveTo>
                <a:lnTo>
                  <a:pt x="102450" y="199262"/>
                </a:lnTo>
                <a:lnTo>
                  <a:pt x="102450" y="255523"/>
                </a:lnTo>
                <a:lnTo>
                  <a:pt x="131800" y="255523"/>
                </a:lnTo>
                <a:lnTo>
                  <a:pt x="131800" y="210565"/>
                </a:lnTo>
                <a:lnTo>
                  <a:pt x="113449" y="210565"/>
                </a:lnTo>
                <a:lnTo>
                  <a:pt x="113449" y="199262"/>
                </a:lnTo>
                <a:close/>
              </a:path>
              <a:path w="338455" h="361314">
                <a:moveTo>
                  <a:pt x="174917" y="199262"/>
                </a:moveTo>
                <a:lnTo>
                  <a:pt x="163918" y="199262"/>
                </a:lnTo>
                <a:lnTo>
                  <a:pt x="163918" y="210565"/>
                </a:lnTo>
                <a:lnTo>
                  <a:pt x="145681" y="210565"/>
                </a:lnTo>
                <a:lnTo>
                  <a:pt x="145681" y="255523"/>
                </a:lnTo>
                <a:lnTo>
                  <a:pt x="174917" y="255523"/>
                </a:lnTo>
                <a:lnTo>
                  <a:pt x="174917" y="199262"/>
                </a:lnTo>
                <a:close/>
              </a:path>
              <a:path w="338455" h="361314">
                <a:moveTo>
                  <a:pt x="188810" y="221741"/>
                </a:moveTo>
                <a:lnTo>
                  <a:pt x="188810" y="255523"/>
                </a:lnTo>
                <a:lnTo>
                  <a:pt x="222275" y="255523"/>
                </a:lnTo>
                <a:lnTo>
                  <a:pt x="222275" y="246252"/>
                </a:lnTo>
                <a:lnTo>
                  <a:pt x="201841" y="246252"/>
                </a:lnTo>
                <a:lnTo>
                  <a:pt x="188810" y="221741"/>
                </a:lnTo>
                <a:close/>
              </a:path>
              <a:path w="338455" h="361314">
                <a:moveTo>
                  <a:pt x="251917" y="199262"/>
                </a:moveTo>
                <a:lnTo>
                  <a:pt x="236169" y="199262"/>
                </a:lnTo>
                <a:lnTo>
                  <a:pt x="236169" y="255523"/>
                </a:lnTo>
                <a:lnTo>
                  <a:pt x="251917" y="255523"/>
                </a:lnTo>
                <a:lnTo>
                  <a:pt x="251917" y="199262"/>
                </a:lnTo>
                <a:close/>
              </a:path>
              <a:path w="338455" h="361314">
                <a:moveTo>
                  <a:pt x="338328" y="199262"/>
                </a:moveTo>
                <a:lnTo>
                  <a:pt x="265798" y="199262"/>
                </a:lnTo>
                <a:lnTo>
                  <a:pt x="265798" y="244093"/>
                </a:lnTo>
                <a:lnTo>
                  <a:pt x="294894" y="244093"/>
                </a:lnTo>
                <a:lnTo>
                  <a:pt x="294894" y="255523"/>
                </a:lnTo>
                <a:lnTo>
                  <a:pt x="338328" y="255523"/>
                </a:lnTo>
                <a:lnTo>
                  <a:pt x="338328" y="199262"/>
                </a:lnTo>
                <a:close/>
              </a:path>
              <a:path w="338455" h="361314">
                <a:moveTo>
                  <a:pt x="222275" y="221741"/>
                </a:moveTo>
                <a:lnTo>
                  <a:pt x="209296" y="246252"/>
                </a:lnTo>
                <a:lnTo>
                  <a:pt x="222275" y="246252"/>
                </a:lnTo>
                <a:lnTo>
                  <a:pt x="222275" y="221741"/>
                </a:lnTo>
                <a:close/>
              </a:path>
              <a:path w="338455" h="361314">
                <a:moveTo>
                  <a:pt x="221208" y="199262"/>
                </a:moveTo>
                <a:lnTo>
                  <a:pt x="189991" y="199262"/>
                </a:lnTo>
                <a:lnTo>
                  <a:pt x="205574" y="228599"/>
                </a:lnTo>
                <a:lnTo>
                  <a:pt x="221208" y="199262"/>
                </a:lnTo>
                <a:close/>
              </a:path>
              <a:path w="338455" h="361314">
                <a:moveTo>
                  <a:pt x="88557" y="199262"/>
                </a:moveTo>
                <a:lnTo>
                  <a:pt x="64630" y="199262"/>
                </a:lnTo>
                <a:lnTo>
                  <a:pt x="64630" y="220979"/>
                </a:lnTo>
                <a:lnTo>
                  <a:pt x="88557" y="220979"/>
                </a:lnTo>
                <a:lnTo>
                  <a:pt x="88557" y="199262"/>
                </a:lnTo>
                <a:close/>
              </a:path>
              <a:path w="338455" h="361314">
                <a:moveTo>
                  <a:pt x="220865" y="0"/>
                </a:moveTo>
                <a:lnTo>
                  <a:pt x="18796" y="0"/>
                </a:lnTo>
                <a:lnTo>
                  <a:pt x="18796" y="132206"/>
                </a:lnTo>
                <a:lnTo>
                  <a:pt x="319531" y="132206"/>
                </a:lnTo>
                <a:lnTo>
                  <a:pt x="319531" y="92455"/>
                </a:lnTo>
                <a:lnTo>
                  <a:pt x="220865" y="92455"/>
                </a:lnTo>
                <a:lnTo>
                  <a:pt x="220865" y="0"/>
                </a:lnTo>
                <a:close/>
              </a:path>
              <a:path w="338455" h="361314">
                <a:moveTo>
                  <a:pt x="249097" y="13207"/>
                </a:moveTo>
                <a:lnTo>
                  <a:pt x="249097" y="66039"/>
                </a:lnTo>
                <a:lnTo>
                  <a:pt x="305434" y="66039"/>
                </a:lnTo>
                <a:lnTo>
                  <a:pt x="249097" y="1320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19250" y="4642972"/>
            <a:ext cx="111125" cy="1530350"/>
          </a:xfrm>
          <a:custGeom>
            <a:avLst/>
            <a:gdLst/>
            <a:ahLst/>
            <a:cxnLst/>
            <a:rect l="l" t="t" r="r" b="b"/>
            <a:pathLst>
              <a:path w="111125" h="1530350">
                <a:moveTo>
                  <a:pt x="110743" y="1529989"/>
                </a:moveTo>
                <a:lnTo>
                  <a:pt x="68679" y="1521733"/>
                </a:lnTo>
                <a:lnTo>
                  <a:pt x="34037" y="1499156"/>
                </a:lnTo>
                <a:lnTo>
                  <a:pt x="10088" y="1465540"/>
                </a:lnTo>
                <a:lnTo>
                  <a:pt x="105" y="1424166"/>
                </a:lnTo>
                <a:lnTo>
                  <a:pt x="0" y="110637"/>
                </a:lnTo>
                <a:lnTo>
                  <a:pt x="956" y="95996"/>
                </a:lnTo>
                <a:lnTo>
                  <a:pt x="14341" y="56050"/>
                </a:lnTo>
                <a:lnTo>
                  <a:pt x="40954" y="24611"/>
                </a:lnTo>
                <a:lnTo>
                  <a:pt x="77527" y="4950"/>
                </a:lnTo>
                <a:lnTo>
                  <a:pt x="91365" y="1578"/>
                </a:lnTo>
                <a:lnTo>
                  <a:pt x="105826" y="0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11341" y="4642865"/>
            <a:ext cx="111125" cy="1530350"/>
          </a:xfrm>
          <a:custGeom>
            <a:avLst/>
            <a:gdLst/>
            <a:ahLst/>
            <a:cxnLst/>
            <a:rect l="l" t="t" r="r" b="b"/>
            <a:pathLst>
              <a:path w="111125" h="1530350">
                <a:moveTo>
                  <a:pt x="0" y="0"/>
                </a:moveTo>
                <a:lnTo>
                  <a:pt x="42055" y="8248"/>
                </a:lnTo>
                <a:lnTo>
                  <a:pt x="76692" y="30815"/>
                </a:lnTo>
                <a:lnTo>
                  <a:pt x="100643" y="64431"/>
                </a:lnTo>
                <a:lnTo>
                  <a:pt x="110637" y="105826"/>
                </a:lnTo>
                <a:lnTo>
                  <a:pt x="110744" y="1419402"/>
                </a:lnTo>
                <a:lnTo>
                  <a:pt x="109786" y="1434030"/>
                </a:lnTo>
                <a:lnTo>
                  <a:pt x="96396" y="1473954"/>
                </a:lnTo>
                <a:lnTo>
                  <a:pt x="69772" y="1505387"/>
                </a:lnTo>
                <a:lnTo>
                  <a:pt x="33186" y="1525046"/>
                </a:lnTo>
                <a:lnTo>
                  <a:pt x="19342" y="1528415"/>
                </a:lnTo>
                <a:lnTo>
                  <a:pt x="4876" y="1529990"/>
                </a:lnTo>
              </a:path>
            </a:pathLst>
          </a:custGeom>
          <a:ln w="38099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演示</Application>
  <PresentationFormat>On-screen Show (4:3)</PresentationFormat>
  <Paragraphs>220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Arial Narrow</vt:lpstr>
      <vt:lpstr>Arial Unicode MS</vt:lpstr>
      <vt:lpstr>微软雅黑</vt:lpstr>
      <vt:lpstr>Times New Roman</vt:lpstr>
      <vt:lpstr>Calibri</vt:lpstr>
      <vt:lpstr>Office Theme</vt:lpstr>
      <vt:lpstr>padding和margin</vt:lpstr>
      <vt:lpstr>PowerPoint 演示文稿</vt:lpstr>
      <vt:lpstr>盒子模型</vt:lpstr>
      <vt:lpstr>盒子模型</vt:lpstr>
      <vt:lpstr>盒子模型 margin</vt:lpstr>
      <vt:lpstr>盒子模型 margin</vt:lpstr>
      <vt:lpstr>盒子模型 margin</vt:lpstr>
      <vt:lpstr>盒子模型 margin</vt:lpstr>
      <vt:lpstr> 	案例 	</vt:lpstr>
      <vt:lpstr>#newsimglist{</vt:lpstr>
      <vt:lpstr>#newsimglist{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盒子模型（II）padding和margin</dc:title>
  <dc:creator>Administrator</dc:creator>
  <cp:lastModifiedBy>123</cp:lastModifiedBy>
  <cp:revision>8</cp:revision>
  <dcterms:created xsi:type="dcterms:W3CDTF">2020-10-08T03:24:22Z</dcterms:created>
  <dcterms:modified xsi:type="dcterms:W3CDTF">2020-10-08T09:28:16Z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2020-10-04T00:00:00Z</vt:filetime>
  </property>
  <property fmtid="{D5CDD505-2E9C-101B-9397-08002B2CF9AE}" pid="5" name="KSOProductBuildVer">
    <vt:lpwstr>2052-11.1.0.10069</vt:lpwstr>
  </property>
</Properties>
</file>