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E79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96222" y="146011"/>
            <a:ext cx="942973" cy="988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122786" y="5875273"/>
            <a:ext cx="1008253" cy="91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119" y="917447"/>
            <a:ext cx="3752215" cy="601980"/>
          </a:xfrm>
          <a:custGeom>
            <a:avLst/>
            <a:gdLst/>
            <a:ahLst/>
            <a:cxnLst/>
            <a:rect l="l" t="t" r="r" b="b"/>
            <a:pathLst>
              <a:path w="3752215" h="601980">
                <a:moveTo>
                  <a:pt x="3272790" y="0"/>
                </a:moveTo>
                <a:lnTo>
                  <a:pt x="0" y="0"/>
                </a:lnTo>
                <a:lnTo>
                  <a:pt x="479298" y="601979"/>
                </a:lnTo>
                <a:lnTo>
                  <a:pt x="3752088" y="601979"/>
                </a:lnTo>
                <a:lnTo>
                  <a:pt x="3272790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949195" y="1588008"/>
            <a:ext cx="2852420" cy="0"/>
          </a:xfrm>
          <a:custGeom>
            <a:avLst/>
            <a:gdLst/>
            <a:ahLst/>
            <a:cxnLst/>
            <a:rect l="l" t="t" r="r" b="b"/>
            <a:pathLst>
              <a:path w="2852420">
                <a:moveTo>
                  <a:pt x="0" y="0"/>
                </a:moveTo>
                <a:lnTo>
                  <a:pt x="2852420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E79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E79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96222" y="146011"/>
            <a:ext cx="942973" cy="988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122786" y="5875273"/>
            <a:ext cx="1008253" cy="913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3007" y="1036836"/>
            <a:ext cx="7745984" cy="432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F4E79"/>
                </a:solidFill>
                <a:latin typeface="Arial Unicode MS" panose="020B0604020202020204" charset="-122"/>
                <a:cs typeface="Arial Unicode MS" panose="020B0604020202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7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7227" y="2478041"/>
            <a:ext cx="5646420" cy="187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7760">
              <a:lnSpc>
                <a:spcPct val="100000"/>
              </a:lnSpc>
            </a:pPr>
            <a:r>
              <a:rPr sz="6600" spc="-1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CS</a:t>
            </a:r>
            <a:r>
              <a:rPr sz="6600" spc="-1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6600" dirty="0">
                <a:solidFill>
                  <a:srgbClr val="252525"/>
                </a:solidFill>
                <a:latin typeface="Arial Unicode MS" panose="020B0604020202020204" charset="-122"/>
                <a:cs typeface="Arial Unicode MS" panose="020B0604020202020204" charset="-122"/>
              </a:rPr>
              <a:t>样</a:t>
            </a:r>
            <a:r>
              <a:rPr sz="6600" spc="-5" dirty="0">
                <a:solidFill>
                  <a:srgbClr val="252525"/>
                </a:solidFill>
                <a:latin typeface="Arial Unicode MS" panose="020B0604020202020204" charset="-122"/>
                <a:cs typeface="Arial Unicode MS" panose="020B0604020202020204" charset="-122"/>
              </a:rPr>
              <a:t>式</a:t>
            </a:r>
            <a:r>
              <a:rPr sz="66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(II)</a:t>
            </a:r>
            <a:endParaRPr sz="6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tabLst>
                <a:tab pos="603885" algn="l"/>
              </a:tabLst>
            </a:pPr>
            <a:r>
              <a:rPr sz="6600" u="sng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 	</a:t>
            </a:r>
            <a:r>
              <a:rPr sz="6600" u="sng" dirty="0">
                <a:solidFill>
                  <a:srgbClr val="252525"/>
                </a:solidFill>
                <a:latin typeface="Arial Unicode MS" panose="020B0604020202020204" charset="-122"/>
                <a:cs typeface="Arial Unicode MS" panose="020B0604020202020204" charset="-122"/>
              </a:rPr>
              <a:t>背</a:t>
            </a:r>
            <a:r>
              <a:rPr sz="6600" dirty="0">
                <a:solidFill>
                  <a:srgbClr val="252525"/>
                </a:solidFill>
                <a:latin typeface="Arial Unicode MS" panose="020B0604020202020204" charset="-122"/>
                <a:cs typeface="Arial Unicode MS" panose="020B0604020202020204" charset="-122"/>
              </a:rPr>
              <a:t>景与超链接</a:t>
            </a:r>
            <a:endParaRPr sz="6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96511" y="1914144"/>
            <a:ext cx="3002280" cy="307975"/>
          </a:xfrm>
          <a:custGeom>
            <a:avLst/>
            <a:gdLst/>
            <a:ahLst/>
            <a:cxnLst/>
            <a:rect l="l" t="t" r="r" b="b"/>
            <a:pathLst>
              <a:path w="3002279" h="307975">
                <a:moveTo>
                  <a:pt x="2757169" y="0"/>
                </a:moveTo>
                <a:lnTo>
                  <a:pt x="0" y="0"/>
                </a:lnTo>
                <a:lnTo>
                  <a:pt x="245110" y="307847"/>
                </a:lnTo>
                <a:lnTo>
                  <a:pt x="3002280" y="307847"/>
                </a:lnTo>
                <a:lnTo>
                  <a:pt x="2757169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97652" y="2284476"/>
            <a:ext cx="2089150" cy="0"/>
          </a:xfrm>
          <a:custGeom>
            <a:avLst/>
            <a:gdLst/>
            <a:ahLst/>
            <a:cxnLst/>
            <a:rect l="l" t="t" r="r" b="b"/>
            <a:pathLst>
              <a:path w="2089150">
                <a:moveTo>
                  <a:pt x="0" y="0"/>
                </a:moveTo>
                <a:lnTo>
                  <a:pt x="2089150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96171" y="1700148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2819400" cy="601980"/>
          </a:xfrm>
          <a:custGeom>
            <a:avLst/>
            <a:gdLst/>
            <a:ahLst/>
            <a:cxnLst/>
            <a:rect l="l" t="t" r="r" b="b"/>
            <a:pathLst>
              <a:path w="2819400" h="601980">
                <a:moveTo>
                  <a:pt x="2340102" y="0"/>
                </a:moveTo>
                <a:lnTo>
                  <a:pt x="0" y="0"/>
                </a:lnTo>
                <a:lnTo>
                  <a:pt x="479298" y="601979"/>
                </a:lnTo>
                <a:lnTo>
                  <a:pt x="2819400" y="601979"/>
                </a:lnTo>
                <a:lnTo>
                  <a:pt x="2340102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9195" y="1588008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176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23007" y="1036836"/>
            <a:ext cx="839469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F4E79"/>
                </a:solidFill>
                <a:latin typeface="Arial Unicode MS" panose="020B0604020202020204" charset="-122"/>
                <a:cs typeface="Arial Unicode MS" panose="020B0604020202020204" charset="-122"/>
              </a:rPr>
              <a:t>小结</a:t>
            </a:r>
            <a:endParaRPr sz="32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60847" y="2269235"/>
            <a:ext cx="1792605" cy="459105"/>
          </a:xfrm>
          <a:custGeom>
            <a:avLst/>
            <a:gdLst/>
            <a:ahLst/>
            <a:cxnLst/>
            <a:rect l="l" t="t" r="r" b="b"/>
            <a:pathLst>
              <a:path w="1792604" h="459105">
                <a:moveTo>
                  <a:pt x="0" y="458724"/>
                </a:moveTo>
                <a:lnTo>
                  <a:pt x="114680" y="0"/>
                </a:lnTo>
                <a:lnTo>
                  <a:pt x="1792224" y="0"/>
                </a:lnTo>
                <a:lnTo>
                  <a:pt x="1677543" y="458724"/>
                </a:lnTo>
                <a:lnTo>
                  <a:pt x="0" y="458724"/>
                </a:lnTo>
                <a:close/>
              </a:path>
            </a:pathLst>
          </a:custGeom>
          <a:ln w="12192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04103" y="2189988"/>
            <a:ext cx="1506220" cy="615950"/>
          </a:xfrm>
          <a:custGeom>
            <a:avLst/>
            <a:gdLst/>
            <a:ahLst/>
            <a:cxnLst/>
            <a:rect l="l" t="t" r="r" b="b"/>
            <a:pathLst>
              <a:path w="1506220" h="615950">
                <a:moveTo>
                  <a:pt x="1505712" y="0"/>
                </a:moveTo>
                <a:lnTo>
                  <a:pt x="153924" y="0"/>
                </a:lnTo>
                <a:lnTo>
                  <a:pt x="0" y="615696"/>
                </a:lnTo>
                <a:lnTo>
                  <a:pt x="1351788" y="615696"/>
                </a:lnTo>
                <a:lnTo>
                  <a:pt x="1505712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87314" y="2343139"/>
            <a:ext cx="94106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超链接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06751" y="2269235"/>
            <a:ext cx="1790700" cy="459105"/>
          </a:xfrm>
          <a:custGeom>
            <a:avLst/>
            <a:gdLst/>
            <a:ahLst/>
            <a:cxnLst/>
            <a:rect l="l" t="t" r="r" b="b"/>
            <a:pathLst>
              <a:path w="1790700" h="459105">
                <a:moveTo>
                  <a:pt x="0" y="458724"/>
                </a:moveTo>
                <a:lnTo>
                  <a:pt x="114681" y="0"/>
                </a:lnTo>
                <a:lnTo>
                  <a:pt x="1790700" y="0"/>
                </a:lnTo>
                <a:lnTo>
                  <a:pt x="1676019" y="458724"/>
                </a:lnTo>
                <a:lnTo>
                  <a:pt x="0" y="458724"/>
                </a:lnTo>
                <a:close/>
              </a:path>
            </a:pathLst>
          </a:custGeom>
          <a:ln w="12192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50007" y="2189988"/>
            <a:ext cx="1504315" cy="615950"/>
          </a:xfrm>
          <a:custGeom>
            <a:avLst/>
            <a:gdLst/>
            <a:ahLst/>
            <a:cxnLst/>
            <a:rect l="l" t="t" r="r" b="b"/>
            <a:pathLst>
              <a:path w="1504314" h="615950">
                <a:moveTo>
                  <a:pt x="1504188" y="0"/>
                </a:moveTo>
                <a:lnTo>
                  <a:pt x="153924" y="0"/>
                </a:lnTo>
                <a:lnTo>
                  <a:pt x="0" y="615696"/>
                </a:lnTo>
                <a:lnTo>
                  <a:pt x="1350264" y="615696"/>
                </a:lnTo>
                <a:lnTo>
                  <a:pt x="1504188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784475" y="2343139"/>
            <a:ext cx="635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背景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64741" y="3330753"/>
            <a:ext cx="146050" cy="1754505"/>
          </a:xfrm>
          <a:custGeom>
            <a:avLst/>
            <a:gdLst/>
            <a:ahLst/>
            <a:cxnLst/>
            <a:rect l="l" t="t" r="r" b="b"/>
            <a:pathLst>
              <a:path w="146050" h="1754504">
                <a:moveTo>
                  <a:pt x="146050" y="1754072"/>
                </a:moveTo>
                <a:lnTo>
                  <a:pt x="103292" y="1747711"/>
                </a:lnTo>
                <a:lnTo>
                  <a:pt x="65535" y="1729885"/>
                </a:lnTo>
                <a:lnTo>
                  <a:pt x="34668" y="1702485"/>
                </a:lnTo>
                <a:lnTo>
                  <a:pt x="12580" y="1667400"/>
                </a:lnTo>
                <a:lnTo>
                  <a:pt x="1160" y="1626518"/>
                </a:lnTo>
                <a:lnTo>
                  <a:pt x="0" y="145998"/>
                </a:lnTo>
                <a:lnTo>
                  <a:pt x="730" y="131307"/>
                </a:lnTo>
                <a:lnTo>
                  <a:pt x="11122" y="90006"/>
                </a:lnTo>
                <a:lnTo>
                  <a:pt x="32349" y="54336"/>
                </a:lnTo>
                <a:lnTo>
                  <a:pt x="62521" y="26185"/>
                </a:lnTo>
                <a:lnTo>
                  <a:pt x="99749" y="7444"/>
                </a:lnTo>
                <a:lnTo>
                  <a:pt x="127554" y="1109"/>
                </a:lnTo>
                <a:lnTo>
                  <a:pt x="142143" y="0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14520" y="3330702"/>
            <a:ext cx="146050" cy="1754505"/>
          </a:xfrm>
          <a:custGeom>
            <a:avLst/>
            <a:gdLst/>
            <a:ahLst/>
            <a:cxnLst/>
            <a:rect l="l" t="t" r="r" b="b"/>
            <a:pathLst>
              <a:path w="146050" h="1754504">
                <a:moveTo>
                  <a:pt x="0" y="0"/>
                </a:moveTo>
                <a:lnTo>
                  <a:pt x="42757" y="6361"/>
                </a:lnTo>
                <a:lnTo>
                  <a:pt x="80514" y="24187"/>
                </a:lnTo>
                <a:lnTo>
                  <a:pt x="111381" y="51587"/>
                </a:lnTo>
                <a:lnTo>
                  <a:pt x="133469" y="86672"/>
                </a:lnTo>
                <a:lnTo>
                  <a:pt x="144889" y="127554"/>
                </a:lnTo>
                <a:lnTo>
                  <a:pt x="146050" y="1608074"/>
                </a:lnTo>
                <a:lnTo>
                  <a:pt x="145319" y="1622765"/>
                </a:lnTo>
                <a:lnTo>
                  <a:pt x="134927" y="1664065"/>
                </a:lnTo>
                <a:lnTo>
                  <a:pt x="113700" y="1699736"/>
                </a:lnTo>
                <a:lnTo>
                  <a:pt x="83528" y="1727886"/>
                </a:lnTo>
                <a:lnTo>
                  <a:pt x="46300" y="1746628"/>
                </a:lnTo>
                <a:lnTo>
                  <a:pt x="18495" y="1752963"/>
                </a:lnTo>
                <a:lnTo>
                  <a:pt x="3906" y="1754072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771904" y="3380921"/>
            <a:ext cx="1932939" cy="165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bac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ound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bac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oun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-c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back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roun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age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bac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oun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eat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76265" y="3330753"/>
            <a:ext cx="146050" cy="1754505"/>
          </a:xfrm>
          <a:custGeom>
            <a:avLst/>
            <a:gdLst/>
            <a:ahLst/>
            <a:cxnLst/>
            <a:rect l="l" t="t" r="r" b="b"/>
            <a:pathLst>
              <a:path w="146050" h="1754504">
                <a:moveTo>
                  <a:pt x="146050" y="1754072"/>
                </a:moveTo>
                <a:lnTo>
                  <a:pt x="103292" y="1747711"/>
                </a:lnTo>
                <a:lnTo>
                  <a:pt x="65535" y="1729885"/>
                </a:lnTo>
                <a:lnTo>
                  <a:pt x="34668" y="1702485"/>
                </a:lnTo>
                <a:lnTo>
                  <a:pt x="12580" y="1667400"/>
                </a:lnTo>
                <a:lnTo>
                  <a:pt x="1160" y="1626518"/>
                </a:lnTo>
                <a:lnTo>
                  <a:pt x="0" y="145998"/>
                </a:lnTo>
                <a:lnTo>
                  <a:pt x="730" y="131307"/>
                </a:lnTo>
                <a:lnTo>
                  <a:pt x="11122" y="90006"/>
                </a:lnTo>
                <a:lnTo>
                  <a:pt x="32349" y="54336"/>
                </a:lnTo>
                <a:lnTo>
                  <a:pt x="62521" y="26185"/>
                </a:lnTo>
                <a:lnTo>
                  <a:pt x="99749" y="7444"/>
                </a:lnTo>
                <a:lnTo>
                  <a:pt x="127554" y="1109"/>
                </a:lnTo>
                <a:lnTo>
                  <a:pt x="142143" y="0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26883" y="3330702"/>
            <a:ext cx="146050" cy="1754505"/>
          </a:xfrm>
          <a:custGeom>
            <a:avLst/>
            <a:gdLst/>
            <a:ahLst/>
            <a:cxnLst/>
            <a:rect l="l" t="t" r="r" b="b"/>
            <a:pathLst>
              <a:path w="146050" h="1754504">
                <a:moveTo>
                  <a:pt x="0" y="0"/>
                </a:moveTo>
                <a:lnTo>
                  <a:pt x="42757" y="6361"/>
                </a:lnTo>
                <a:lnTo>
                  <a:pt x="80514" y="24187"/>
                </a:lnTo>
                <a:lnTo>
                  <a:pt x="111381" y="51587"/>
                </a:lnTo>
                <a:lnTo>
                  <a:pt x="133469" y="86672"/>
                </a:lnTo>
                <a:lnTo>
                  <a:pt x="144889" y="127554"/>
                </a:lnTo>
                <a:lnTo>
                  <a:pt x="146050" y="1608074"/>
                </a:lnTo>
                <a:lnTo>
                  <a:pt x="145319" y="1622765"/>
                </a:lnTo>
                <a:lnTo>
                  <a:pt x="134927" y="1664065"/>
                </a:lnTo>
                <a:lnTo>
                  <a:pt x="113700" y="1699736"/>
                </a:lnTo>
                <a:lnTo>
                  <a:pt x="83528" y="1727886"/>
                </a:lnTo>
                <a:lnTo>
                  <a:pt x="46300" y="1746628"/>
                </a:lnTo>
                <a:lnTo>
                  <a:pt x="18495" y="1752963"/>
                </a:lnTo>
                <a:lnTo>
                  <a:pt x="3906" y="1754072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836158" y="3380921"/>
            <a:ext cx="886460" cy="165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nk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visi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ver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ac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ive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2819400" cy="601980"/>
          </a:xfrm>
          <a:custGeom>
            <a:avLst/>
            <a:gdLst/>
            <a:ahLst/>
            <a:cxnLst/>
            <a:rect l="l" t="t" r="r" b="b"/>
            <a:pathLst>
              <a:path w="2819400" h="601980">
                <a:moveTo>
                  <a:pt x="2340102" y="0"/>
                </a:moveTo>
                <a:lnTo>
                  <a:pt x="0" y="0"/>
                </a:lnTo>
                <a:lnTo>
                  <a:pt x="479298" y="601979"/>
                </a:lnTo>
                <a:lnTo>
                  <a:pt x="2819400" y="601979"/>
                </a:lnTo>
                <a:lnTo>
                  <a:pt x="2340102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9195" y="1588008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176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23007" y="1036836"/>
            <a:ext cx="839469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F4E79"/>
                </a:solidFill>
                <a:latin typeface="Arial Unicode MS" panose="020B0604020202020204" charset="-122"/>
                <a:cs typeface="Arial Unicode MS" panose="020B0604020202020204" charset="-122"/>
              </a:rPr>
              <a:t>内容</a:t>
            </a:r>
            <a:endParaRPr sz="32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49195" y="2400300"/>
            <a:ext cx="1850389" cy="459105"/>
          </a:xfrm>
          <a:custGeom>
            <a:avLst/>
            <a:gdLst/>
            <a:ahLst/>
            <a:cxnLst/>
            <a:rect l="l" t="t" r="r" b="b"/>
            <a:pathLst>
              <a:path w="1850389" h="459105">
                <a:moveTo>
                  <a:pt x="0" y="458724"/>
                </a:moveTo>
                <a:lnTo>
                  <a:pt x="114681" y="0"/>
                </a:lnTo>
                <a:lnTo>
                  <a:pt x="1850136" y="0"/>
                </a:lnTo>
                <a:lnTo>
                  <a:pt x="1735455" y="458724"/>
                </a:lnTo>
                <a:lnTo>
                  <a:pt x="0" y="458724"/>
                </a:lnTo>
                <a:close/>
              </a:path>
            </a:pathLst>
          </a:custGeom>
          <a:ln w="12192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98548" y="2327148"/>
            <a:ext cx="1565275" cy="615950"/>
          </a:xfrm>
          <a:custGeom>
            <a:avLst/>
            <a:gdLst/>
            <a:ahLst/>
            <a:cxnLst/>
            <a:rect l="l" t="t" r="r" b="b"/>
            <a:pathLst>
              <a:path w="1565275" h="615950">
                <a:moveTo>
                  <a:pt x="1565148" y="0"/>
                </a:moveTo>
                <a:lnTo>
                  <a:pt x="153924" y="0"/>
                </a:lnTo>
                <a:lnTo>
                  <a:pt x="0" y="615696"/>
                </a:lnTo>
                <a:lnTo>
                  <a:pt x="1411224" y="615696"/>
                </a:lnTo>
                <a:lnTo>
                  <a:pt x="1565148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55875" y="2480299"/>
            <a:ext cx="635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背景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88635" y="2406395"/>
            <a:ext cx="2289175" cy="457200"/>
          </a:xfrm>
          <a:custGeom>
            <a:avLst/>
            <a:gdLst/>
            <a:ahLst/>
            <a:cxnLst/>
            <a:rect l="l" t="t" r="r" b="b"/>
            <a:pathLst>
              <a:path w="2289175" h="457200">
                <a:moveTo>
                  <a:pt x="0" y="457200"/>
                </a:moveTo>
                <a:lnTo>
                  <a:pt x="114300" y="0"/>
                </a:lnTo>
                <a:lnTo>
                  <a:pt x="2289047" y="0"/>
                </a:lnTo>
                <a:lnTo>
                  <a:pt x="2174747" y="45720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85232" y="2327148"/>
            <a:ext cx="1941830" cy="615950"/>
          </a:xfrm>
          <a:custGeom>
            <a:avLst/>
            <a:gdLst/>
            <a:ahLst/>
            <a:cxnLst/>
            <a:rect l="l" t="t" r="r" b="b"/>
            <a:pathLst>
              <a:path w="1941829" h="615950">
                <a:moveTo>
                  <a:pt x="1941575" y="0"/>
                </a:moveTo>
                <a:lnTo>
                  <a:pt x="153923" y="0"/>
                </a:lnTo>
                <a:lnTo>
                  <a:pt x="0" y="615696"/>
                </a:lnTo>
                <a:lnTo>
                  <a:pt x="1787651" y="615696"/>
                </a:lnTo>
                <a:lnTo>
                  <a:pt x="1941575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781547" y="2480299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超链接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88769" y="3326176"/>
            <a:ext cx="146050" cy="1752600"/>
          </a:xfrm>
          <a:custGeom>
            <a:avLst/>
            <a:gdLst/>
            <a:ahLst/>
            <a:cxnLst/>
            <a:rect l="l" t="t" r="r" b="b"/>
            <a:pathLst>
              <a:path w="146050" h="1752600">
                <a:moveTo>
                  <a:pt x="145923" y="1752553"/>
                </a:moveTo>
                <a:lnTo>
                  <a:pt x="103188" y="1746182"/>
                </a:lnTo>
                <a:lnTo>
                  <a:pt x="65443" y="1728333"/>
                </a:lnTo>
                <a:lnTo>
                  <a:pt x="34587" y="1700906"/>
                </a:lnTo>
                <a:lnTo>
                  <a:pt x="12518" y="1665799"/>
                </a:lnTo>
                <a:lnTo>
                  <a:pt x="1137" y="1624911"/>
                </a:lnTo>
                <a:lnTo>
                  <a:pt x="0" y="145876"/>
                </a:lnTo>
                <a:lnTo>
                  <a:pt x="731" y="131194"/>
                </a:lnTo>
                <a:lnTo>
                  <a:pt x="11139" y="89912"/>
                </a:lnTo>
                <a:lnTo>
                  <a:pt x="32392" y="54253"/>
                </a:lnTo>
                <a:lnTo>
                  <a:pt x="62590" y="26115"/>
                </a:lnTo>
                <a:lnTo>
                  <a:pt x="99835" y="7397"/>
                </a:lnTo>
                <a:lnTo>
                  <a:pt x="127642" y="1090"/>
                </a:lnTo>
                <a:lnTo>
                  <a:pt x="142227" y="0"/>
                </a:lnTo>
              </a:path>
            </a:pathLst>
          </a:custGeom>
          <a:ln w="28955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97883" y="3326129"/>
            <a:ext cx="146050" cy="1752600"/>
          </a:xfrm>
          <a:custGeom>
            <a:avLst/>
            <a:gdLst/>
            <a:ahLst/>
            <a:cxnLst/>
            <a:rect l="l" t="t" r="r" b="b"/>
            <a:pathLst>
              <a:path w="146050" h="1752600">
                <a:moveTo>
                  <a:pt x="0" y="0"/>
                </a:moveTo>
                <a:lnTo>
                  <a:pt x="42734" y="6371"/>
                </a:lnTo>
                <a:lnTo>
                  <a:pt x="80479" y="24220"/>
                </a:lnTo>
                <a:lnTo>
                  <a:pt x="111335" y="51647"/>
                </a:lnTo>
                <a:lnTo>
                  <a:pt x="133404" y="86754"/>
                </a:lnTo>
                <a:lnTo>
                  <a:pt x="144785" y="127642"/>
                </a:lnTo>
                <a:lnTo>
                  <a:pt x="145922" y="1606677"/>
                </a:lnTo>
                <a:lnTo>
                  <a:pt x="145191" y="1621359"/>
                </a:lnTo>
                <a:lnTo>
                  <a:pt x="134783" y="1662641"/>
                </a:lnTo>
                <a:lnTo>
                  <a:pt x="113530" y="1698300"/>
                </a:lnTo>
                <a:lnTo>
                  <a:pt x="83332" y="1726438"/>
                </a:lnTo>
                <a:lnTo>
                  <a:pt x="46087" y="1745156"/>
                </a:lnTo>
                <a:lnTo>
                  <a:pt x="18280" y="1751462"/>
                </a:lnTo>
                <a:lnTo>
                  <a:pt x="3695" y="1752553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971548" y="3375207"/>
            <a:ext cx="1933575" cy="165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bac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ound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bac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oun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-c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bac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oun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age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bac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oun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eat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76265" y="3330753"/>
            <a:ext cx="146050" cy="1754505"/>
          </a:xfrm>
          <a:custGeom>
            <a:avLst/>
            <a:gdLst/>
            <a:ahLst/>
            <a:cxnLst/>
            <a:rect l="l" t="t" r="r" b="b"/>
            <a:pathLst>
              <a:path w="146050" h="1754504">
                <a:moveTo>
                  <a:pt x="146050" y="1754072"/>
                </a:moveTo>
                <a:lnTo>
                  <a:pt x="103292" y="1747711"/>
                </a:lnTo>
                <a:lnTo>
                  <a:pt x="65535" y="1729885"/>
                </a:lnTo>
                <a:lnTo>
                  <a:pt x="34668" y="1702485"/>
                </a:lnTo>
                <a:lnTo>
                  <a:pt x="12580" y="1667400"/>
                </a:lnTo>
                <a:lnTo>
                  <a:pt x="1160" y="1626518"/>
                </a:lnTo>
                <a:lnTo>
                  <a:pt x="0" y="145998"/>
                </a:lnTo>
                <a:lnTo>
                  <a:pt x="730" y="131307"/>
                </a:lnTo>
                <a:lnTo>
                  <a:pt x="11122" y="90006"/>
                </a:lnTo>
                <a:lnTo>
                  <a:pt x="32349" y="54336"/>
                </a:lnTo>
                <a:lnTo>
                  <a:pt x="62521" y="26185"/>
                </a:lnTo>
                <a:lnTo>
                  <a:pt x="99749" y="7444"/>
                </a:lnTo>
                <a:lnTo>
                  <a:pt x="127554" y="1109"/>
                </a:lnTo>
                <a:lnTo>
                  <a:pt x="142143" y="0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26883" y="3330702"/>
            <a:ext cx="146050" cy="1754505"/>
          </a:xfrm>
          <a:custGeom>
            <a:avLst/>
            <a:gdLst/>
            <a:ahLst/>
            <a:cxnLst/>
            <a:rect l="l" t="t" r="r" b="b"/>
            <a:pathLst>
              <a:path w="146050" h="1754504">
                <a:moveTo>
                  <a:pt x="0" y="0"/>
                </a:moveTo>
                <a:lnTo>
                  <a:pt x="42757" y="6361"/>
                </a:lnTo>
                <a:lnTo>
                  <a:pt x="80514" y="24187"/>
                </a:lnTo>
                <a:lnTo>
                  <a:pt x="111381" y="51587"/>
                </a:lnTo>
                <a:lnTo>
                  <a:pt x="133469" y="86672"/>
                </a:lnTo>
                <a:lnTo>
                  <a:pt x="144889" y="127554"/>
                </a:lnTo>
                <a:lnTo>
                  <a:pt x="146050" y="1608074"/>
                </a:lnTo>
                <a:lnTo>
                  <a:pt x="145319" y="1622765"/>
                </a:lnTo>
                <a:lnTo>
                  <a:pt x="134927" y="1664065"/>
                </a:lnTo>
                <a:lnTo>
                  <a:pt x="113700" y="1699736"/>
                </a:lnTo>
                <a:lnTo>
                  <a:pt x="83528" y="1727886"/>
                </a:lnTo>
                <a:lnTo>
                  <a:pt x="46300" y="1746628"/>
                </a:lnTo>
                <a:lnTo>
                  <a:pt x="18495" y="1752963"/>
                </a:lnTo>
                <a:lnTo>
                  <a:pt x="3906" y="1754072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836158" y="3380921"/>
            <a:ext cx="886460" cy="165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nk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visi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ver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ac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ive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3340735" cy="601980"/>
          </a:xfrm>
          <a:custGeom>
            <a:avLst/>
            <a:gdLst/>
            <a:ahLst/>
            <a:cxnLst/>
            <a:rect l="l" t="t" r="r" b="b"/>
            <a:pathLst>
              <a:path w="3340735" h="601980">
                <a:moveTo>
                  <a:pt x="2861310" y="0"/>
                </a:moveTo>
                <a:lnTo>
                  <a:pt x="0" y="0"/>
                </a:lnTo>
                <a:lnTo>
                  <a:pt x="479298" y="601979"/>
                </a:lnTo>
                <a:lnTo>
                  <a:pt x="3340607" y="601979"/>
                </a:lnTo>
                <a:lnTo>
                  <a:pt x="2861310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9195" y="1588008"/>
            <a:ext cx="2445385" cy="0"/>
          </a:xfrm>
          <a:custGeom>
            <a:avLst/>
            <a:gdLst/>
            <a:ahLst/>
            <a:cxnLst/>
            <a:rect l="l" t="t" r="r" b="b"/>
            <a:pathLst>
              <a:path w="2445385">
                <a:moveTo>
                  <a:pt x="0" y="0"/>
                </a:moveTo>
                <a:lnTo>
                  <a:pt x="2444877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>
                <a:latin typeface="Trebuchet MS" panose="020B0603020202020204"/>
                <a:cs typeface="Trebuchet MS" panose="020B0603020202020204"/>
              </a:rPr>
              <a:t>CS</a:t>
            </a:r>
            <a:r>
              <a:rPr spc="-7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dirty="0"/>
              <a:t>背景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50898" y="2011089"/>
            <a:ext cx="1653539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背景属性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12163" y="2820923"/>
            <a:ext cx="6312535" cy="3263265"/>
          </a:xfrm>
          <a:custGeom>
            <a:avLst/>
            <a:gdLst/>
            <a:ahLst/>
            <a:cxnLst/>
            <a:rect l="l" t="t" r="r" b="b"/>
            <a:pathLst>
              <a:path w="6312534" h="3263265">
                <a:moveTo>
                  <a:pt x="6312408" y="2942793"/>
                </a:moveTo>
                <a:lnTo>
                  <a:pt x="6308220" y="2994714"/>
                </a:lnTo>
                <a:lnTo>
                  <a:pt x="6296095" y="3043967"/>
                </a:lnTo>
                <a:lnTo>
                  <a:pt x="6276691" y="3089894"/>
                </a:lnTo>
                <a:lnTo>
                  <a:pt x="6250667" y="3131835"/>
                </a:lnTo>
                <a:lnTo>
                  <a:pt x="6218682" y="3169132"/>
                </a:lnTo>
                <a:lnTo>
                  <a:pt x="6181392" y="3201125"/>
                </a:lnTo>
                <a:lnTo>
                  <a:pt x="6139458" y="3227156"/>
                </a:lnTo>
                <a:lnTo>
                  <a:pt x="6093537" y="3246565"/>
                </a:lnTo>
                <a:lnTo>
                  <a:pt x="6044287" y="3258694"/>
                </a:lnTo>
                <a:lnTo>
                  <a:pt x="5992368" y="3262884"/>
                </a:lnTo>
                <a:lnTo>
                  <a:pt x="320040" y="3262884"/>
                </a:lnTo>
                <a:lnTo>
                  <a:pt x="268120" y="3258694"/>
                </a:lnTo>
                <a:lnTo>
                  <a:pt x="218870" y="3246565"/>
                </a:lnTo>
                <a:lnTo>
                  <a:pt x="172949" y="3227156"/>
                </a:lnTo>
                <a:lnTo>
                  <a:pt x="131015" y="3201125"/>
                </a:lnTo>
                <a:lnTo>
                  <a:pt x="93725" y="3169132"/>
                </a:lnTo>
                <a:lnTo>
                  <a:pt x="61740" y="3131835"/>
                </a:lnTo>
                <a:lnTo>
                  <a:pt x="35716" y="3089894"/>
                </a:lnTo>
                <a:lnTo>
                  <a:pt x="16312" y="3043967"/>
                </a:lnTo>
                <a:lnTo>
                  <a:pt x="4187" y="2994714"/>
                </a:lnTo>
                <a:lnTo>
                  <a:pt x="0" y="2942793"/>
                </a:lnTo>
                <a:lnTo>
                  <a:pt x="0" y="320039"/>
                </a:lnTo>
                <a:lnTo>
                  <a:pt x="4187" y="268120"/>
                </a:lnTo>
                <a:lnTo>
                  <a:pt x="16312" y="218870"/>
                </a:lnTo>
                <a:lnTo>
                  <a:pt x="35716" y="172949"/>
                </a:lnTo>
                <a:lnTo>
                  <a:pt x="61740" y="131015"/>
                </a:lnTo>
                <a:lnTo>
                  <a:pt x="93725" y="93725"/>
                </a:lnTo>
                <a:lnTo>
                  <a:pt x="131015" y="61740"/>
                </a:lnTo>
                <a:lnTo>
                  <a:pt x="172949" y="35716"/>
                </a:lnTo>
                <a:lnTo>
                  <a:pt x="218870" y="16312"/>
                </a:lnTo>
                <a:lnTo>
                  <a:pt x="268120" y="4187"/>
                </a:lnTo>
                <a:lnTo>
                  <a:pt x="320040" y="0"/>
                </a:lnTo>
                <a:lnTo>
                  <a:pt x="5992368" y="0"/>
                </a:lnTo>
                <a:lnTo>
                  <a:pt x="6044287" y="4187"/>
                </a:lnTo>
                <a:lnTo>
                  <a:pt x="6093537" y="16312"/>
                </a:lnTo>
                <a:lnTo>
                  <a:pt x="6139458" y="35716"/>
                </a:lnTo>
                <a:lnTo>
                  <a:pt x="6181392" y="61740"/>
                </a:lnTo>
                <a:lnTo>
                  <a:pt x="6218681" y="93725"/>
                </a:lnTo>
                <a:lnTo>
                  <a:pt x="6250667" y="131015"/>
                </a:lnTo>
                <a:lnTo>
                  <a:pt x="6276691" y="172949"/>
                </a:lnTo>
                <a:lnTo>
                  <a:pt x="6296095" y="218870"/>
                </a:lnTo>
                <a:lnTo>
                  <a:pt x="6308220" y="268120"/>
                </a:lnTo>
                <a:lnTo>
                  <a:pt x="6312408" y="320039"/>
                </a:lnTo>
                <a:lnTo>
                  <a:pt x="6312408" y="2942793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79862" y="2300477"/>
            <a:ext cx="827405" cy="560070"/>
          </a:xfrm>
          <a:custGeom>
            <a:avLst/>
            <a:gdLst/>
            <a:ahLst/>
            <a:cxnLst/>
            <a:rect l="l" t="t" r="r" b="b"/>
            <a:pathLst>
              <a:path w="827404" h="560069">
                <a:moveTo>
                  <a:pt x="778345" y="487472"/>
                </a:moveTo>
                <a:lnTo>
                  <a:pt x="768088" y="491793"/>
                </a:lnTo>
                <a:lnTo>
                  <a:pt x="758544" y="500581"/>
                </a:lnTo>
                <a:lnTo>
                  <a:pt x="753019" y="511796"/>
                </a:lnTo>
                <a:lnTo>
                  <a:pt x="751675" y="521716"/>
                </a:lnTo>
                <a:lnTo>
                  <a:pt x="754358" y="535723"/>
                </a:lnTo>
                <a:lnTo>
                  <a:pt x="761708" y="547413"/>
                </a:lnTo>
                <a:lnTo>
                  <a:pt x="772678" y="555738"/>
                </a:lnTo>
                <a:lnTo>
                  <a:pt x="786220" y="559650"/>
                </a:lnTo>
                <a:lnTo>
                  <a:pt x="801556" y="557296"/>
                </a:lnTo>
                <a:lnTo>
                  <a:pt x="813950" y="550624"/>
                </a:lnTo>
                <a:lnTo>
                  <a:pt x="822762" y="540549"/>
                </a:lnTo>
                <a:lnTo>
                  <a:pt x="825469" y="533146"/>
                </a:lnTo>
                <a:lnTo>
                  <a:pt x="783552" y="533146"/>
                </a:lnTo>
                <a:lnTo>
                  <a:pt x="778395" y="527988"/>
                </a:lnTo>
                <a:lnTo>
                  <a:pt x="778345" y="487472"/>
                </a:lnTo>
                <a:close/>
              </a:path>
              <a:path w="827404" h="560069">
                <a:moveTo>
                  <a:pt x="798142" y="484549"/>
                </a:moveTo>
                <a:lnTo>
                  <a:pt x="781379" y="486194"/>
                </a:lnTo>
                <a:lnTo>
                  <a:pt x="778345" y="487472"/>
                </a:lnTo>
                <a:lnTo>
                  <a:pt x="778395" y="527988"/>
                </a:lnTo>
                <a:lnTo>
                  <a:pt x="783552" y="533146"/>
                </a:lnTo>
                <a:lnTo>
                  <a:pt x="796125" y="533146"/>
                </a:lnTo>
                <a:lnTo>
                  <a:pt x="801156" y="527988"/>
                </a:lnTo>
                <a:lnTo>
                  <a:pt x="801205" y="485874"/>
                </a:lnTo>
                <a:lnTo>
                  <a:pt x="798142" y="484549"/>
                </a:lnTo>
                <a:close/>
              </a:path>
              <a:path w="827404" h="560069">
                <a:moveTo>
                  <a:pt x="801205" y="485874"/>
                </a:moveTo>
                <a:lnTo>
                  <a:pt x="801156" y="527988"/>
                </a:lnTo>
                <a:lnTo>
                  <a:pt x="796125" y="533146"/>
                </a:lnTo>
                <a:lnTo>
                  <a:pt x="825469" y="533146"/>
                </a:lnTo>
                <a:lnTo>
                  <a:pt x="827355" y="527988"/>
                </a:lnTo>
                <a:lnTo>
                  <a:pt x="825375" y="511784"/>
                </a:lnTo>
                <a:lnTo>
                  <a:pt x="819304" y="498874"/>
                </a:lnTo>
                <a:lnTo>
                  <a:pt x="809955" y="489661"/>
                </a:lnTo>
                <a:lnTo>
                  <a:pt x="801205" y="485874"/>
                </a:lnTo>
                <a:close/>
              </a:path>
              <a:path w="827404" h="560069">
                <a:moveTo>
                  <a:pt x="796125" y="441706"/>
                </a:moveTo>
                <a:lnTo>
                  <a:pt x="783552" y="441706"/>
                </a:lnTo>
                <a:lnTo>
                  <a:pt x="778345" y="446786"/>
                </a:lnTo>
                <a:lnTo>
                  <a:pt x="778345" y="487472"/>
                </a:lnTo>
                <a:lnTo>
                  <a:pt x="781379" y="486194"/>
                </a:lnTo>
                <a:lnTo>
                  <a:pt x="798142" y="484549"/>
                </a:lnTo>
                <a:lnTo>
                  <a:pt x="801205" y="484549"/>
                </a:lnTo>
                <a:lnTo>
                  <a:pt x="801205" y="446786"/>
                </a:lnTo>
                <a:lnTo>
                  <a:pt x="796125" y="441706"/>
                </a:lnTo>
                <a:close/>
              </a:path>
              <a:path w="827404" h="560069">
                <a:moveTo>
                  <a:pt x="801205" y="484549"/>
                </a:moveTo>
                <a:lnTo>
                  <a:pt x="798142" y="484549"/>
                </a:lnTo>
                <a:lnTo>
                  <a:pt x="801205" y="485874"/>
                </a:lnTo>
                <a:lnTo>
                  <a:pt x="801205" y="484549"/>
                </a:lnTo>
                <a:close/>
              </a:path>
              <a:path w="827404" h="560069">
                <a:moveTo>
                  <a:pt x="796125" y="281686"/>
                </a:moveTo>
                <a:lnTo>
                  <a:pt x="783552" y="281686"/>
                </a:lnTo>
                <a:lnTo>
                  <a:pt x="778345" y="286766"/>
                </a:lnTo>
                <a:lnTo>
                  <a:pt x="778345" y="367919"/>
                </a:lnTo>
                <a:lnTo>
                  <a:pt x="783552" y="373125"/>
                </a:lnTo>
                <a:lnTo>
                  <a:pt x="796125" y="373125"/>
                </a:lnTo>
                <a:lnTo>
                  <a:pt x="801205" y="367919"/>
                </a:lnTo>
                <a:lnTo>
                  <a:pt x="801205" y="286766"/>
                </a:lnTo>
                <a:lnTo>
                  <a:pt x="796125" y="281686"/>
                </a:lnTo>
                <a:close/>
              </a:path>
              <a:path w="827404" h="560069">
                <a:moveTo>
                  <a:pt x="796125" y="121666"/>
                </a:moveTo>
                <a:lnTo>
                  <a:pt x="783552" y="121666"/>
                </a:lnTo>
                <a:lnTo>
                  <a:pt x="778345" y="126746"/>
                </a:lnTo>
                <a:lnTo>
                  <a:pt x="778345" y="207899"/>
                </a:lnTo>
                <a:lnTo>
                  <a:pt x="783552" y="213106"/>
                </a:lnTo>
                <a:lnTo>
                  <a:pt x="796125" y="213106"/>
                </a:lnTo>
                <a:lnTo>
                  <a:pt x="801205" y="207899"/>
                </a:lnTo>
                <a:lnTo>
                  <a:pt x="801205" y="126746"/>
                </a:lnTo>
                <a:lnTo>
                  <a:pt x="796125" y="121666"/>
                </a:lnTo>
                <a:close/>
              </a:path>
              <a:path w="827404" h="560069">
                <a:moveTo>
                  <a:pt x="778345" y="38100"/>
                </a:moveTo>
                <a:lnTo>
                  <a:pt x="778345" y="47879"/>
                </a:lnTo>
                <a:lnTo>
                  <a:pt x="783552" y="53086"/>
                </a:lnTo>
                <a:lnTo>
                  <a:pt x="796125" y="53086"/>
                </a:lnTo>
                <a:lnTo>
                  <a:pt x="799594" y="49530"/>
                </a:lnTo>
                <a:lnTo>
                  <a:pt x="789775" y="49530"/>
                </a:lnTo>
                <a:lnTo>
                  <a:pt x="778345" y="38100"/>
                </a:lnTo>
                <a:close/>
              </a:path>
              <a:path w="827404" h="560069">
                <a:moveTo>
                  <a:pt x="801205" y="26670"/>
                </a:moveTo>
                <a:lnTo>
                  <a:pt x="718401" y="26670"/>
                </a:lnTo>
                <a:lnTo>
                  <a:pt x="713321" y="31750"/>
                </a:lnTo>
                <a:lnTo>
                  <a:pt x="713321" y="44450"/>
                </a:lnTo>
                <a:lnTo>
                  <a:pt x="718401" y="49530"/>
                </a:lnTo>
                <a:lnTo>
                  <a:pt x="779996" y="49530"/>
                </a:lnTo>
                <a:lnTo>
                  <a:pt x="778345" y="47879"/>
                </a:lnTo>
                <a:lnTo>
                  <a:pt x="778345" y="38100"/>
                </a:lnTo>
                <a:lnTo>
                  <a:pt x="801205" y="38100"/>
                </a:lnTo>
                <a:lnTo>
                  <a:pt x="801205" y="26670"/>
                </a:lnTo>
                <a:close/>
              </a:path>
              <a:path w="827404" h="560069">
                <a:moveTo>
                  <a:pt x="801205" y="38100"/>
                </a:moveTo>
                <a:lnTo>
                  <a:pt x="778345" y="38100"/>
                </a:lnTo>
                <a:lnTo>
                  <a:pt x="789775" y="49530"/>
                </a:lnTo>
                <a:lnTo>
                  <a:pt x="799594" y="49530"/>
                </a:lnTo>
                <a:lnTo>
                  <a:pt x="801205" y="47879"/>
                </a:lnTo>
                <a:lnTo>
                  <a:pt x="801205" y="38100"/>
                </a:lnTo>
                <a:close/>
              </a:path>
              <a:path w="827404" h="560069">
                <a:moveTo>
                  <a:pt x="639661" y="26670"/>
                </a:moveTo>
                <a:lnTo>
                  <a:pt x="558381" y="26670"/>
                </a:lnTo>
                <a:lnTo>
                  <a:pt x="553301" y="31750"/>
                </a:lnTo>
                <a:lnTo>
                  <a:pt x="553301" y="44450"/>
                </a:lnTo>
                <a:lnTo>
                  <a:pt x="558381" y="49530"/>
                </a:lnTo>
                <a:lnTo>
                  <a:pt x="639661" y="49530"/>
                </a:lnTo>
                <a:lnTo>
                  <a:pt x="644741" y="44450"/>
                </a:lnTo>
                <a:lnTo>
                  <a:pt x="644741" y="31750"/>
                </a:lnTo>
                <a:lnTo>
                  <a:pt x="639661" y="26670"/>
                </a:lnTo>
                <a:close/>
              </a:path>
              <a:path w="827404" h="560069">
                <a:moveTo>
                  <a:pt x="479641" y="26670"/>
                </a:moveTo>
                <a:lnTo>
                  <a:pt x="398361" y="26670"/>
                </a:lnTo>
                <a:lnTo>
                  <a:pt x="393281" y="31750"/>
                </a:lnTo>
                <a:lnTo>
                  <a:pt x="393281" y="44450"/>
                </a:lnTo>
                <a:lnTo>
                  <a:pt x="398361" y="49530"/>
                </a:lnTo>
                <a:lnTo>
                  <a:pt x="479641" y="49530"/>
                </a:lnTo>
                <a:lnTo>
                  <a:pt x="484721" y="44450"/>
                </a:lnTo>
                <a:lnTo>
                  <a:pt x="484721" y="31750"/>
                </a:lnTo>
                <a:lnTo>
                  <a:pt x="479641" y="26670"/>
                </a:lnTo>
                <a:close/>
              </a:path>
              <a:path w="827404" h="560069">
                <a:moveTo>
                  <a:pt x="319621" y="26670"/>
                </a:moveTo>
                <a:lnTo>
                  <a:pt x="238341" y="26670"/>
                </a:lnTo>
                <a:lnTo>
                  <a:pt x="233261" y="31750"/>
                </a:lnTo>
                <a:lnTo>
                  <a:pt x="233261" y="44450"/>
                </a:lnTo>
                <a:lnTo>
                  <a:pt x="238341" y="49530"/>
                </a:lnTo>
                <a:lnTo>
                  <a:pt x="319621" y="49530"/>
                </a:lnTo>
                <a:lnTo>
                  <a:pt x="324701" y="44450"/>
                </a:lnTo>
                <a:lnTo>
                  <a:pt x="324701" y="31750"/>
                </a:lnTo>
                <a:lnTo>
                  <a:pt x="319621" y="26670"/>
                </a:lnTo>
                <a:close/>
              </a:path>
              <a:path w="827404" h="560069">
                <a:moveTo>
                  <a:pt x="37935" y="0"/>
                </a:moveTo>
                <a:lnTo>
                  <a:pt x="23875" y="2666"/>
                </a:lnTo>
                <a:lnTo>
                  <a:pt x="12187" y="9988"/>
                </a:lnTo>
                <a:lnTo>
                  <a:pt x="3889" y="20947"/>
                </a:lnTo>
                <a:lnTo>
                  <a:pt x="0" y="34525"/>
                </a:lnTo>
                <a:lnTo>
                  <a:pt x="2338" y="49868"/>
                </a:lnTo>
                <a:lnTo>
                  <a:pt x="8980" y="62266"/>
                </a:lnTo>
                <a:lnTo>
                  <a:pt x="19037" y="71081"/>
                </a:lnTo>
                <a:lnTo>
                  <a:pt x="31618" y="75677"/>
                </a:lnTo>
                <a:lnTo>
                  <a:pt x="47837" y="73701"/>
                </a:lnTo>
                <a:lnTo>
                  <a:pt x="60756" y="67637"/>
                </a:lnTo>
                <a:lnTo>
                  <a:pt x="69975" y="58299"/>
                </a:lnTo>
                <a:lnTo>
                  <a:pt x="75095" y="46497"/>
                </a:lnTo>
                <a:lnTo>
                  <a:pt x="75074" y="46282"/>
                </a:lnTo>
                <a:lnTo>
                  <a:pt x="73241" y="44450"/>
                </a:lnTo>
                <a:lnTo>
                  <a:pt x="73241" y="31750"/>
                </a:lnTo>
                <a:lnTo>
                  <a:pt x="73620" y="31371"/>
                </a:lnTo>
                <a:lnTo>
                  <a:pt x="73455" y="29675"/>
                </a:lnTo>
                <a:lnTo>
                  <a:pt x="67863" y="16375"/>
                </a:lnTo>
                <a:lnTo>
                  <a:pt x="59083" y="6847"/>
                </a:lnTo>
                <a:lnTo>
                  <a:pt x="47877" y="1341"/>
                </a:lnTo>
                <a:lnTo>
                  <a:pt x="37935" y="0"/>
                </a:lnTo>
                <a:close/>
              </a:path>
              <a:path w="827404" h="560069">
                <a:moveTo>
                  <a:pt x="159601" y="26670"/>
                </a:moveTo>
                <a:lnTo>
                  <a:pt x="78321" y="26670"/>
                </a:lnTo>
                <a:lnTo>
                  <a:pt x="73620" y="31371"/>
                </a:lnTo>
                <a:lnTo>
                  <a:pt x="75074" y="46282"/>
                </a:lnTo>
                <a:lnTo>
                  <a:pt x="78321" y="49530"/>
                </a:lnTo>
                <a:lnTo>
                  <a:pt x="159601" y="49530"/>
                </a:lnTo>
                <a:lnTo>
                  <a:pt x="164681" y="44450"/>
                </a:lnTo>
                <a:lnTo>
                  <a:pt x="164681" y="31750"/>
                </a:lnTo>
                <a:lnTo>
                  <a:pt x="159601" y="26670"/>
                </a:lnTo>
                <a:close/>
              </a:path>
              <a:path w="827404" h="560069">
                <a:moveTo>
                  <a:pt x="73620" y="31371"/>
                </a:moveTo>
                <a:lnTo>
                  <a:pt x="73241" y="31750"/>
                </a:lnTo>
                <a:lnTo>
                  <a:pt x="73241" y="44450"/>
                </a:lnTo>
                <a:lnTo>
                  <a:pt x="75074" y="46282"/>
                </a:lnTo>
                <a:lnTo>
                  <a:pt x="73620" y="31371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1542" y="2091308"/>
            <a:ext cx="417830" cy="472440"/>
          </a:xfrm>
          <a:custGeom>
            <a:avLst/>
            <a:gdLst/>
            <a:ahLst/>
            <a:cxnLst/>
            <a:rect l="l" t="t" r="r" b="b"/>
            <a:pathLst>
              <a:path w="417829" h="472439">
                <a:moveTo>
                  <a:pt x="17343" y="377825"/>
                </a:moveTo>
                <a:lnTo>
                  <a:pt x="0" y="410459"/>
                </a:lnTo>
                <a:lnTo>
                  <a:pt x="9820" y="418546"/>
                </a:lnTo>
                <a:lnTo>
                  <a:pt x="20042" y="426115"/>
                </a:lnTo>
                <a:lnTo>
                  <a:pt x="60040" y="449090"/>
                </a:lnTo>
                <a:lnTo>
                  <a:pt x="98023" y="463006"/>
                </a:lnTo>
                <a:lnTo>
                  <a:pt x="136887" y="470531"/>
                </a:lnTo>
                <a:lnTo>
                  <a:pt x="156429" y="471959"/>
                </a:lnTo>
                <a:lnTo>
                  <a:pt x="175925" y="471864"/>
                </a:lnTo>
                <a:lnTo>
                  <a:pt x="214429" y="467206"/>
                </a:lnTo>
                <a:lnTo>
                  <a:pt x="251690" y="456756"/>
                </a:lnTo>
                <a:lnTo>
                  <a:pt x="287000" y="440713"/>
                </a:lnTo>
                <a:lnTo>
                  <a:pt x="294607" y="436133"/>
                </a:lnTo>
                <a:lnTo>
                  <a:pt x="172346" y="436133"/>
                </a:lnTo>
                <a:lnTo>
                  <a:pt x="155736" y="436047"/>
                </a:lnTo>
                <a:lnTo>
                  <a:pt x="106442" y="428157"/>
                </a:lnTo>
                <a:lnTo>
                  <a:pt x="59603" y="408771"/>
                </a:lnTo>
                <a:lnTo>
                  <a:pt x="30789" y="389428"/>
                </a:lnTo>
                <a:lnTo>
                  <a:pt x="17343" y="377825"/>
                </a:lnTo>
                <a:close/>
              </a:path>
              <a:path w="417829" h="472439">
                <a:moveTo>
                  <a:pt x="288742" y="0"/>
                </a:moveTo>
                <a:lnTo>
                  <a:pt x="272149" y="31643"/>
                </a:lnTo>
                <a:lnTo>
                  <a:pt x="283027" y="38264"/>
                </a:lnTo>
                <a:lnTo>
                  <a:pt x="293491" y="45513"/>
                </a:lnTo>
                <a:lnTo>
                  <a:pt x="325483" y="74499"/>
                </a:lnTo>
                <a:lnTo>
                  <a:pt x="355447" y="116635"/>
                </a:lnTo>
                <a:lnTo>
                  <a:pt x="374130" y="163397"/>
                </a:lnTo>
                <a:lnTo>
                  <a:pt x="381468" y="212661"/>
                </a:lnTo>
                <a:lnTo>
                  <a:pt x="381381" y="229271"/>
                </a:lnTo>
                <a:lnTo>
                  <a:pt x="373491" y="278565"/>
                </a:lnTo>
                <a:lnTo>
                  <a:pt x="354105" y="325405"/>
                </a:lnTo>
                <a:lnTo>
                  <a:pt x="323159" y="367664"/>
                </a:lnTo>
                <a:lnTo>
                  <a:pt x="283036" y="401375"/>
                </a:lnTo>
                <a:lnTo>
                  <a:pt x="237580" y="423826"/>
                </a:lnTo>
                <a:lnTo>
                  <a:pt x="188914" y="434952"/>
                </a:lnTo>
                <a:lnTo>
                  <a:pt x="172346" y="436133"/>
                </a:lnTo>
                <a:lnTo>
                  <a:pt x="294607" y="436133"/>
                </a:lnTo>
                <a:lnTo>
                  <a:pt x="334760" y="406601"/>
                </a:lnTo>
                <a:lnTo>
                  <a:pt x="362098" y="377451"/>
                </a:lnTo>
                <a:lnTo>
                  <a:pt x="385008" y="343407"/>
                </a:lnTo>
                <a:lnTo>
                  <a:pt x="402194" y="306130"/>
                </a:lnTo>
                <a:lnTo>
                  <a:pt x="412889" y="267618"/>
                </a:lnTo>
                <a:lnTo>
                  <a:pt x="417242" y="229271"/>
                </a:lnTo>
                <a:lnTo>
                  <a:pt x="417198" y="209082"/>
                </a:lnTo>
                <a:lnTo>
                  <a:pt x="412540" y="170579"/>
                </a:lnTo>
                <a:lnTo>
                  <a:pt x="402090" y="133318"/>
                </a:lnTo>
                <a:lnTo>
                  <a:pt x="386047" y="98007"/>
                </a:lnTo>
                <a:lnTo>
                  <a:pt x="364612" y="65355"/>
                </a:lnTo>
                <a:lnTo>
                  <a:pt x="337984" y="36069"/>
                </a:lnTo>
                <a:lnTo>
                  <a:pt x="306363" y="10857"/>
                </a:lnTo>
                <a:lnTo>
                  <a:pt x="288742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01951" y="3962400"/>
            <a:ext cx="2473960" cy="40132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back</a:t>
            </a:r>
            <a:r>
              <a:rPr sz="20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ro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pea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17465" y="3527226"/>
            <a:ext cx="1863725" cy="177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l">
              <a:lnSpc>
                <a:spcPct val="159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"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ogo.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pg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"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）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eat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880745" algn="l">
              <a:lnSpc>
                <a:spcPts val="2640"/>
              </a:lnSpc>
              <a:spcBef>
                <a:spcPts val="12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-x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re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-y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-repe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1951" y="2980944"/>
            <a:ext cx="2473960" cy="40132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back</a:t>
            </a:r>
            <a:r>
              <a:rPr sz="20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ro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0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1951" y="3474720"/>
            <a:ext cx="2473960" cy="401320"/>
          </a:xfrm>
          <a:prstGeom prst="rect">
            <a:avLst/>
          </a:prstGeom>
          <a:solidFill>
            <a:srgbClr val="92D2D4"/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lnSpc>
                <a:spcPct val="100000"/>
              </a:lnSpc>
            </a:pP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bac</a:t>
            </a:r>
            <a:r>
              <a:rPr sz="20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1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3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ag</a:t>
            </a:r>
            <a:r>
              <a:rPr sz="20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1951" y="5483352"/>
            <a:ext cx="2473960" cy="399415"/>
          </a:xfrm>
          <a:prstGeom prst="rect">
            <a:avLst/>
          </a:prstGeom>
          <a:solidFill>
            <a:srgbClr val="92D2D4"/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lnSpc>
                <a:spcPct val="100000"/>
              </a:lnSpc>
            </a:pP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bac</a:t>
            </a:r>
            <a:r>
              <a:rPr sz="20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1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17465" y="5569436"/>
            <a:ext cx="191960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颜色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9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图片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8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eat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51478" y="1934894"/>
            <a:ext cx="409447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空元素需要先定义元素</a:t>
            </a:r>
            <a:r>
              <a:rPr sz="2000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高度</a:t>
            </a:r>
            <a:r>
              <a:rPr sz="2000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宽度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3081" y="3881809"/>
            <a:ext cx="1764030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div{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93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height:3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0p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93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width:600</a:t>
            </a:r>
            <a:r>
              <a:rPr sz="2000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x;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3081" y="5405818"/>
            <a:ext cx="14795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0119" y="917447"/>
            <a:ext cx="3340735" cy="601980"/>
          </a:xfrm>
          <a:custGeom>
            <a:avLst/>
            <a:gdLst/>
            <a:ahLst/>
            <a:cxnLst/>
            <a:rect l="l" t="t" r="r" b="b"/>
            <a:pathLst>
              <a:path w="3340735" h="601980">
                <a:moveTo>
                  <a:pt x="2861310" y="0"/>
                </a:moveTo>
                <a:lnTo>
                  <a:pt x="0" y="0"/>
                </a:lnTo>
                <a:lnTo>
                  <a:pt x="479298" y="601979"/>
                </a:lnTo>
                <a:lnTo>
                  <a:pt x="3340607" y="601979"/>
                </a:lnTo>
                <a:lnTo>
                  <a:pt x="2861310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49195" y="1588008"/>
            <a:ext cx="2445385" cy="0"/>
          </a:xfrm>
          <a:custGeom>
            <a:avLst/>
            <a:gdLst/>
            <a:ahLst/>
            <a:cxnLst/>
            <a:rect l="l" t="t" r="r" b="b"/>
            <a:pathLst>
              <a:path w="2445385">
                <a:moveTo>
                  <a:pt x="0" y="0"/>
                </a:moveTo>
                <a:lnTo>
                  <a:pt x="2444877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>
                <a:latin typeface="Trebuchet MS" panose="020B0603020202020204"/>
                <a:cs typeface="Trebuchet MS" panose="020B0603020202020204"/>
              </a:rPr>
              <a:t>CS</a:t>
            </a:r>
            <a:r>
              <a:rPr spc="-7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dirty="0"/>
              <a:t>背景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93291" y="3339084"/>
            <a:ext cx="7063740" cy="2667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39596" y="4890515"/>
            <a:ext cx="1713230" cy="399415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15494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bac</a:t>
            </a:r>
            <a:r>
              <a:rPr sz="20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nd: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2065" y="4957372"/>
            <a:ext cx="352806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ages/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g1.g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”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epea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x;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93291" y="2252472"/>
            <a:ext cx="2289175" cy="457200"/>
          </a:xfrm>
          <a:custGeom>
            <a:avLst/>
            <a:gdLst/>
            <a:ahLst/>
            <a:cxnLst/>
            <a:rect l="l" t="t" r="r" b="b"/>
            <a:pathLst>
              <a:path w="2289175" h="457200">
                <a:moveTo>
                  <a:pt x="0" y="457200"/>
                </a:moveTo>
                <a:lnTo>
                  <a:pt x="114300" y="0"/>
                </a:lnTo>
                <a:lnTo>
                  <a:pt x="2289048" y="0"/>
                </a:lnTo>
                <a:lnTo>
                  <a:pt x="2174748" y="45720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63980" y="2179320"/>
            <a:ext cx="1943100" cy="615950"/>
          </a:xfrm>
          <a:custGeom>
            <a:avLst/>
            <a:gdLst/>
            <a:ahLst/>
            <a:cxnLst/>
            <a:rect l="l" t="t" r="r" b="b"/>
            <a:pathLst>
              <a:path w="1943100" h="615950">
                <a:moveTo>
                  <a:pt x="1943099" y="0"/>
                </a:moveTo>
                <a:lnTo>
                  <a:pt x="153923" y="0"/>
                </a:lnTo>
                <a:lnTo>
                  <a:pt x="0" y="615695"/>
                </a:lnTo>
                <a:lnTo>
                  <a:pt x="1789176" y="615695"/>
                </a:lnTo>
                <a:lnTo>
                  <a:pt x="1943099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813941" y="2331311"/>
            <a:ext cx="9994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bg</a:t>
            </a:r>
            <a:r>
              <a:rPr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.jpg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46091" y="2699004"/>
            <a:ext cx="9143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12079" y="798575"/>
            <a:ext cx="73152" cy="2185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617590" y="2546805"/>
            <a:ext cx="939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1px*30px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51603" y="2616707"/>
            <a:ext cx="216535" cy="457200"/>
          </a:xfrm>
          <a:custGeom>
            <a:avLst/>
            <a:gdLst/>
            <a:ahLst/>
            <a:cxnLst/>
            <a:rect l="l" t="t" r="r" b="b"/>
            <a:pathLst>
              <a:path w="216535" h="457200">
                <a:moveTo>
                  <a:pt x="0" y="36067"/>
                </a:moveTo>
                <a:lnTo>
                  <a:pt x="21862" y="2898"/>
                </a:lnTo>
                <a:lnTo>
                  <a:pt x="180340" y="0"/>
                </a:lnTo>
                <a:lnTo>
                  <a:pt x="194334" y="2809"/>
                </a:lnTo>
                <a:lnTo>
                  <a:pt x="205771" y="10477"/>
                </a:lnTo>
                <a:lnTo>
                  <a:pt x="213509" y="21862"/>
                </a:lnTo>
                <a:lnTo>
                  <a:pt x="216407" y="35824"/>
                </a:lnTo>
                <a:lnTo>
                  <a:pt x="216408" y="421131"/>
                </a:lnTo>
                <a:lnTo>
                  <a:pt x="213598" y="435126"/>
                </a:lnTo>
                <a:lnTo>
                  <a:pt x="205930" y="446563"/>
                </a:lnTo>
                <a:lnTo>
                  <a:pt x="194545" y="454301"/>
                </a:lnTo>
                <a:lnTo>
                  <a:pt x="180583" y="457199"/>
                </a:lnTo>
                <a:lnTo>
                  <a:pt x="36068" y="457200"/>
                </a:lnTo>
                <a:lnTo>
                  <a:pt x="22073" y="454390"/>
                </a:lnTo>
                <a:lnTo>
                  <a:pt x="10636" y="446722"/>
                </a:lnTo>
                <a:lnTo>
                  <a:pt x="2898" y="435337"/>
                </a:lnTo>
                <a:lnTo>
                  <a:pt x="0" y="421375"/>
                </a:lnTo>
                <a:lnTo>
                  <a:pt x="0" y="36067"/>
                </a:lnTo>
                <a:close/>
              </a:path>
            </a:pathLst>
          </a:custGeom>
          <a:ln w="12192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59884" y="1882901"/>
            <a:ext cx="482600" cy="968375"/>
          </a:xfrm>
          <a:custGeom>
            <a:avLst/>
            <a:gdLst/>
            <a:ahLst/>
            <a:cxnLst/>
            <a:rect l="l" t="t" r="r" b="b"/>
            <a:pathLst>
              <a:path w="482600" h="968375">
                <a:moveTo>
                  <a:pt x="438925" y="64074"/>
                </a:moveTo>
                <a:lnTo>
                  <a:pt x="0" y="959231"/>
                </a:lnTo>
                <a:lnTo>
                  <a:pt x="17779" y="967994"/>
                </a:lnTo>
                <a:lnTo>
                  <a:pt x="456677" y="72768"/>
                </a:lnTo>
                <a:lnTo>
                  <a:pt x="438925" y="64074"/>
                </a:lnTo>
                <a:close/>
              </a:path>
              <a:path w="482600" h="968375">
                <a:moveTo>
                  <a:pt x="481849" y="52705"/>
                </a:moveTo>
                <a:lnTo>
                  <a:pt x="444500" y="52705"/>
                </a:lnTo>
                <a:lnTo>
                  <a:pt x="462279" y="61340"/>
                </a:lnTo>
                <a:lnTo>
                  <a:pt x="456677" y="72768"/>
                </a:lnTo>
                <a:lnTo>
                  <a:pt x="482091" y="85217"/>
                </a:lnTo>
                <a:lnTo>
                  <a:pt x="481849" y="52705"/>
                </a:lnTo>
                <a:close/>
              </a:path>
              <a:path w="482600" h="968375">
                <a:moveTo>
                  <a:pt x="444500" y="52705"/>
                </a:moveTo>
                <a:lnTo>
                  <a:pt x="438925" y="64074"/>
                </a:lnTo>
                <a:lnTo>
                  <a:pt x="456677" y="72768"/>
                </a:lnTo>
                <a:lnTo>
                  <a:pt x="462279" y="61340"/>
                </a:lnTo>
                <a:lnTo>
                  <a:pt x="444500" y="52705"/>
                </a:lnTo>
                <a:close/>
              </a:path>
              <a:path w="482600" h="968375">
                <a:moveTo>
                  <a:pt x="481456" y="0"/>
                </a:moveTo>
                <a:lnTo>
                  <a:pt x="413638" y="51688"/>
                </a:lnTo>
                <a:lnTo>
                  <a:pt x="438925" y="64074"/>
                </a:lnTo>
                <a:lnTo>
                  <a:pt x="444500" y="52705"/>
                </a:lnTo>
                <a:lnTo>
                  <a:pt x="481849" y="52705"/>
                </a:lnTo>
                <a:lnTo>
                  <a:pt x="48145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40452" y="688848"/>
            <a:ext cx="216535" cy="2385060"/>
          </a:xfrm>
          <a:custGeom>
            <a:avLst/>
            <a:gdLst/>
            <a:ahLst/>
            <a:cxnLst/>
            <a:rect l="l" t="t" r="r" b="b"/>
            <a:pathLst>
              <a:path w="216535" h="2385060">
                <a:moveTo>
                  <a:pt x="0" y="36067"/>
                </a:moveTo>
                <a:lnTo>
                  <a:pt x="21862" y="2898"/>
                </a:lnTo>
                <a:lnTo>
                  <a:pt x="180339" y="0"/>
                </a:lnTo>
                <a:lnTo>
                  <a:pt x="194334" y="2809"/>
                </a:lnTo>
                <a:lnTo>
                  <a:pt x="205771" y="10477"/>
                </a:lnTo>
                <a:lnTo>
                  <a:pt x="213509" y="21862"/>
                </a:lnTo>
                <a:lnTo>
                  <a:pt x="216407" y="35824"/>
                </a:lnTo>
                <a:lnTo>
                  <a:pt x="216408" y="2348991"/>
                </a:lnTo>
                <a:lnTo>
                  <a:pt x="213598" y="2362986"/>
                </a:lnTo>
                <a:lnTo>
                  <a:pt x="205930" y="2374423"/>
                </a:lnTo>
                <a:lnTo>
                  <a:pt x="194545" y="2382161"/>
                </a:lnTo>
                <a:lnTo>
                  <a:pt x="180583" y="2385059"/>
                </a:lnTo>
                <a:lnTo>
                  <a:pt x="36068" y="2385060"/>
                </a:lnTo>
                <a:lnTo>
                  <a:pt x="22073" y="2382250"/>
                </a:lnTo>
                <a:lnTo>
                  <a:pt x="10636" y="2374582"/>
                </a:lnTo>
                <a:lnTo>
                  <a:pt x="2898" y="2363197"/>
                </a:lnTo>
                <a:lnTo>
                  <a:pt x="0" y="2349235"/>
                </a:lnTo>
                <a:lnTo>
                  <a:pt x="0" y="36067"/>
                </a:lnTo>
                <a:close/>
              </a:path>
            </a:pathLst>
          </a:custGeom>
          <a:ln w="12191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3340735" cy="601980"/>
          </a:xfrm>
          <a:custGeom>
            <a:avLst/>
            <a:gdLst/>
            <a:ahLst/>
            <a:cxnLst/>
            <a:rect l="l" t="t" r="r" b="b"/>
            <a:pathLst>
              <a:path w="3340735" h="601980">
                <a:moveTo>
                  <a:pt x="2861310" y="0"/>
                </a:moveTo>
                <a:lnTo>
                  <a:pt x="0" y="0"/>
                </a:lnTo>
                <a:lnTo>
                  <a:pt x="479298" y="601979"/>
                </a:lnTo>
                <a:lnTo>
                  <a:pt x="3340607" y="601979"/>
                </a:lnTo>
                <a:lnTo>
                  <a:pt x="2861310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9195" y="1588008"/>
            <a:ext cx="2445385" cy="0"/>
          </a:xfrm>
          <a:custGeom>
            <a:avLst/>
            <a:gdLst/>
            <a:ahLst/>
            <a:cxnLst/>
            <a:rect l="l" t="t" r="r" b="b"/>
            <a:pathLst>
              <a:path w="2445385">
                <a:moveTo>
                  <a:pt x="0" y="0"/>
                </a:moveTo>
                <a:lnTo>
                  <a:pt x="2444877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>
                <a:latin typeface="Trebuchet MS" panose="020B0603020202020204"/>
                <a:cs typeface="Trebuchet MS" panose="020B0603020202020204"/>
              </a:rPr>
              <a:t>CS</a:t>
            </a:r>
            <a:r>
              <a:rPr spc="-7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dirty="0"/>
              <a:t>样式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74264" y="2058923"/>
            <a:ext cx="455930" cy="905510"/>
          </a:xfrm>
          <a:custGeom>
            <a:avLst/>
            <a:gdLst/>
            <a:ahLst/>
            <a:cxnLst/>
            <a:rect l="l" t="t" r="r" b="b"/>
            <a:pathLst>
              <a:path w="455929" h="905510">
                <a:moveTo>
                  <a:pt x="0" y="905255"/>
                </a:moveTo>
                <a:lnTo>
                  <a:pt x="455675" y="905255"/>
                </a:lnTo>
                <a:lnTo>
                  <a:pt x="455675" y="0"/>
                </a:lnTo>
                <a:lnTo>
                  <a:pt x="0" y="0"/>
                </a:lnTo>
                <a:lnTo>
                  <a:pt x="0" y="905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59763" y="2203704"/>
            <a:ext cx="2135505" cy="615950"/>
          </a:xfrm>
          <a:custGeom>
            <a:avLst/>
            <a:gdLst/>
            <a:ahLst/>
            <a:cxnLst/>
            <a:rect l="l" t="t" r="r" b="b"/>
            <a:pathLst>
              <a:path w="2135504" h="615950">
                <a:moveTo>
                  <a:pt x="0" y="615696"/>
                </a:moveTo>
                <a:lnTo>
                  <a:pt x="2135124" y="615696"/>
                </a:lnTo>
                <a:lnTo>
                  <a:pt x="2135124" y="0"/>
                </a:lnTo>
                <a:lnTo>
                  <a:pt x="0" y="0"/>
                </a:lnTo>
                <a:lnTo>
                  <a:pt x="0" y="615696"/>
                </a:lnTo>
                <a:close/>
              </a:path>
            </a:pathLst>
          </a:custGeom>
          <a:solidFill>
            <a:srgbClr val="F3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31060" y="2365728"/>
            <a:ext cx="119316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样式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74264" y="2057400"/>
            <a:ext cx="905510" cy="906780"/>
          </a:xfrm>
          <a:custGeom>
            <a:avLst/>
            <a:gdLst/>
            <a:ahLst/>
            <a:cxnLst/>
            <a:rect l="l" t="t" r="r" b="b"/>
            <a:pathLst>
              <a:path w="905510" h="906780">
                <a:moveTo>
                  <a:pt x="493395" y="0"/>
                </a:moveTo>
                <a:lnTo>
                  <a:pt x="0" y="0"/>
                </a:lnTo>
                <a:lnTo>
                  <a:pt x="411861" y="453389"/>
                </a:lnTo>
                <a:lnTo>
                  <a:pt x="0" y="906779"/>
                </a:lnTo>
                <a:lnTo>
                  <a:pt x="493395" y="906779"/>
                </a:lnTo>
                <a:lnTo>
                  <a:pt x="905256" y="453389"/>
                </a:lnTo>
                <a:lnTo>
                  <a:pt x="493395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67711" y="3700271"/>
            <a:ext cx="1849120" cy="459105"/>
          </a:xfrm>
          <a:custGeom>
            <a:avLst/>
            <a:gdLst/>
            <a:ahLst/>
            <a:cxnLst/>
            <a:rect l="l" t="t" r="r" b="b"/>
            <a:pathLst>
              <a:path w="1849120" h="459104">
                <a:moveTo>
                  <a:pt x="0" y="458723"/>
                </a:moveTo>
                <a:lnTo>
                  <a:pt x="114681" y="0"/>
                </a:lnTo>
                <a:lnTo>
                  <a:pt x="1848612" y="0"/>
                </a:lnTo>
                <a:lnTo>
                  <a:pt x="1733930" y="458723"/>
                </a:lnTo>
                <a:lnTo>
                  <a:pt x="0" y="458723"/>
                </a:lnTo>
                <a:close/>
              </a:path>
            </a:pathLst>
          </a:custGeom>
          <a:ln w="12192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15539" y="3627120"/>
            <a:ext cx="1565275" cy="615950"/>
          </a:xfrm>
          <a:custGeom>
            <a:avLst/>
            <a:gdLst/>
            <a:ahLst/>
            <a:cxnLst/>
            <a:rect l="l" t="t" r="r" b="b"/>
            <a:pathLst>
              <a:path w="1565275" h="615950">
                <a:moveTo>
                  <a:pt x="1565148" y="0"/>
                </a:moveTo>
                <a:lnTo>
                  <a:pt x="153924" y="0"/>
                </a:lnTo>
                <a:lnTo>
                  <a:pt x="0" y="615695"/>
                </a:lnTo>
                <a:lnTo>
                  <a:pt x="1411224" y="615695"/>
                </a:lnTo>
                <a:lnTo>
                  <a:pt x="1565148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873120" y="3780408"/>
            <a:ext cx="6350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背景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31435" y="3697223"/>
            <a:ext cx="2287905" cy="457200"/>
          </a:xfrm>
          <a:custGeom>
            <a:avLst/>
            <a:gdLst/>
            <a:ahLst/>
            <a:cxnLst/>
            <a:rect l="l" t="t" r="r" b="b"/>
            <a:pathLst>
              <a:path w="2287904" h="457200">
                <a:moveTo>
                  <a:pt x="0" y="457200"/>
                </a:moveTo>
                <a:lnTo>
                  <a:pt x="114300" y="0"/>
                </a:lnTo>
                <a:lnTo>
                  <a:pt x="2287523" y="0"/>
                </a:lnTo>
                <a:lnTo>
                  <a:pt x="2173223" y="45720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02123" y="3624071"/>
            <a:ext cx="1941830" cy="615950"/>
          </a:xfrm>
          <a:custGeom>
            <a:avLst/>
            <a:gdLst/>
            <a:ahLst/>
            <a:cxnLst/>
            <a:rect l="l" t="t" r="r" b="b"/>
            <a:pathLst>
              <a:path w="1941829" h="615950">
                <a:moveTo>
                  <a:pt x="1941576" y="0"/>
                </a:moveTo>
                <a:lnTo>
                  <a:pt x="153924" y="0"/>
                </a:lnTo>
                <a:lnTo>
                  <a:pt x="0" y="615695"/>
                </a:lnTo>
                <a:lnTo>
                  <a:pt x="1787652" y="615695"/>
                </a:lnTo>
                <a:lnTo>
                  <a:pt x="1941576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98694" y="3777223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超链接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3752215" cy="601980"/>
          </a:xfrm>
          <a:custGeom>
            <a:avLst/>
            <a:gdLst/>
            <a:ahLst/>
            <a:cxnLst/>
            <a:rect l="l" t="t" r="r" b="b"/>
            <a:pathLst>
              <a:path w="3752215" h="601980">
                <a:moveTo>
                  <a:pt x="3272790" y="0"/>
                </a:moveTo>
                <a:lnTo>
                  <a:pt x="0" y="0"/>
                </a:lnTo>
                <a:lnTo>
                  <a:pt x="479298" y="601979"/>
                </a:lnTo>
                <a:lnTo>
                  <a:pt x="3752088" y="601979"/>
                </a:lnTo>
                <a:lnTo>
                  <a:pt x="3272790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9195" y="1588008"/>
            <a:ext cx="2852420" cy="0"/>
          </a:xfrm>
          <a:custGeom>
            <a:avLst/>
            <a:gdLst/>
            <a:ahLst/>
            <a:cxnLst/>
            <a:rect l="l" t="t" r="r" b="b"/>
            <a:pathLst>
              <a:path w="2852420">
                <a:moveTo>
                  <a:pt x="0" y="0"/>
                </a:moveTo>
                <a:lnTo>
                  <a:pt x="2852420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>
                <a:latin typeface="Trebuchet MS" panose="020B0603020202020204"/>
                <a:cs typeface="Trebuchet MS" panose="020B0603020202020204"/>
              </a:rPr>
              <a:t>CS</a:t>
            </a:r>
            <a:r>
              <a:rPr spc="-7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dirty="0"/>
              <a:t>超链接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27758" y="1992166"/>
            <a:ext cx="28740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链接的四种状态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8991" y="2746248"/>
            <a:ext cx="6312535" cy="2219325"/>
          </a:xfrm>
          <a:custGeom>
            <a:avLst/>
            <a:gdLst/>
            <a:ahLst/>
            <a:cxnLst/>
            <a:rect l="l" t="t" r="r" b="b"/>
            <a:pathLst>
              <a:path w="6312534" h="2219325">
                <a:moveTo>
                  <a:pt x="6312408" y="2001265"/>
                </a:moveTo>
                <a:lnTo>
                  <a:pt x="6306084" y="2053592"/>
                </a:lnTo>
                <a:lnTo>
                  <a:pt x="6288120" y="2101323"/>
                </a:lnTo>
                <a:lnTo>
                  <a:pt x="6260025" y="2142948"/>
                </a:lnTo>
                <a:lnTo>
                  <a:pt x="6223308" y="2176958"/>
                </a:lnTo>
                <a:lnTo>
                  <a:pt x="6179480" y="2201844"/>
                </a:lnTo>
                <a:lnTo>
                  <a:pt x="6130050" y="2216096"/>
                </a:lnTo>
                <a:lnTo>
                  <a:pt x="6094730" y="2218944"/>
                </a:lnTo>
                <a:lnTo>
                  <a:pt x="217678" y="2218944"/>
                </a:lnTo>
                <a:lnTo>
                  <a:pt x="165368" y="2212620"/>
                </a:lnTo>
                <a:lnTo>
                  <a:pt x="117643" y="2194656"/>
                </a:lnTo>
                <a:lnTo>
                  <a:pt x="76016" y="2166561"/>
                </a:lnTo>
                <a:lnTo>
                  <a:pt x="41999" y="2129844"/>
                </a:lnTo>
                <a:lnTo>
                  <a:pt x="17106" y="2086016"/>
                </a:lnTo>
                <a:lnTo>
                  <a:pt x="2849" y="2036586"/>
                </a:lnTo>
                <a:lnTo>
                  <a:pt x="0" y="2001265"/>
                </a:lnTo>
                <a:lnTo>
                  <a:pt x="0" y="217677"/>
                </a:lnTo>
                <a:lnTo>
                  <a:pt x="6326" y="165351"/>
                </a:lnTo>
                <a:lnTo>
                  <a:pt x="24297" y="117620"/>
                </a:lnTo>
                <a:lnTo>
                  <a:pt x="52399" y="75995"/>
                </a:lnTo>
                <a:lnTo>
                  <a:pt x="89121" y="41985"/>
                </a:lnTo>
                <a:lnTo>
                  <a:pt x="132948" y="17099"/>
                </a:lnTo>
                <a:lnTo>
                  <a:pt x="182369" y="2847"/>
                </a:lnTo>
                <a:lnTo>
                  <a:pt x="217678" y="0"/>
                </a:lnTo>
                <a:lnTo>
                  <a:pt x="6094730" y="0"/>
                </a:lnTo>
                <a:lnTo>
                  <a:pt x="6147056" y="6323"/>
                </a:lnTo>
                <a:lnTo>
                  <a:pt x="6194787" y="24287"/>
                </a:lnTo>
                <a:lnTo>
                  <a:pt x="6236412" y="52382"/>
                </a:lnTo>
                <a:lnTo>
                  <a:pt x="6270422" y="89099"/>
                </a:lnTo>
                <a:lnTo>
                  <a:pt x="6295308" y="132927"/>
                </a:lnTo>
                <a:lnTo>
                  <a:pt x="6309560" y="182357"/>
                </a:lnTo>
                <a:lnTo>
                  <a:pt x="6312408" y="217677"/>
                </a:lnTo>
                <a:lnTo>
                  <a:pt x="6312408" y="2001265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71046" y="2224277"/>
            <a:ext cx="827405" cy="560070"/>
          </a:xfrm>
          <a:custGeom>
            <a:avLst/>
            <a:gdLst/>
            <a:ahLst/>
            <a:cxnLst/>
            <a:rect l="l" t="t" r="r" b="b"/>
            <a:pathLst>
              <a:path w="827404" h="560069">
                <a:moveTo>
                  <a:pt x="778345" y="487472"/>
                </a:moveTo>
                <a:lnTo>
                  <a:pt x="768088" y="491793"/>
                </a:lnTo>
                <a:lnTo>
                  <a:pt x="758544" y="500581"/>
                </a:lnTo>
                <a:lnTo>
                  <a:pt x="753019" y="511796"/>
                </a:lnTo>
                <a:lnTo>
                  <a:pt x="751675" y="521716"/>
                </a:lnTo>
                <a:lnTo>
                  <a:pt x="754358" y="535723"/>
                </a:lnTo>
                <a:lnTo>
                  <a:pt x="761708" y="547413"/>
                </a:lnTo>
                <a:lnTo>
                  <a:pt x="772678" y="555738"/>
                </a:lnTo>
                <a:lnTo>
                  <a:pt x="786220" y="559650"/>
                </a:lnTo>
                <a:lnTo>
                  <a:pt x="801556" y="557296"/>
                </a:lnTo>
                <a:lnTo>
                  <a:pt x="813950" y="550624"/>
                </a:lnTo>
                <a:lnTo>
                  <a:pt x="822762" y="540549"/>
                </a:lnTo>
                <a:lnTo>
                  <a:pt x="825469" y="533146"/>
                </a:lnTo>
                <a:lnTo>
                  <a:pt x="783552" y="533146"/>
                </a:lnTo>
                <a:lnTo>
                  <a:pt x="778395" y="527988"/>
                </a:lnTo>
                <a:lnTo>
                  <a:pt x="778345" y="487472"/>
                </a:lnTo>
                <a:close/>
              </a:path>
              <a:path w="827404" h="560069">
                <a:moveTo>
                  <a:pt x="798142" y="484549"/>
                </a:moveTo>
                <a:lnTo>
                  <a:pt x="781379" y="486194"/>
                </a:lnTo>
                <a:lnTo>
                  <a:pt x="778345" y="487472"/>
                </a:lnTo>
                <a:lnTo>
                  <a:pt x="778395" y="527988"/>
                </a:lnTo>
                <a:lnTo>
                  <a:pt x="783552" y="533146"/>
                </a:lnTo>
                <a:lnTo>
                  <a:pt x="796125" y="533146"/>
                </a:lnTo>
                <a:lnTo>
                  <a:pt x="801156" y="527988"/>
                </a:lnTo>
                <a:lnTo>
                  <a:pt x="801205" y="485874"/>
                </a:lnTo>
                <a:lnTo>
                  <a:pt x="798142" y="484549"/>
                </a:lnTo>
                <a:close/>
              </a:path>
              <a:path w="827404" h="560069">
                <a:moveTo>
                  <a:pt x="801205" y="485874"/>
                </a:moveTo>
                <a:lnTo>
                  <a:pt x="801156" y="527988"/>
                </a:lnTo>
                <a:lnTo>
                  <a:pt x="796125" y="533146"/>
                </a:lnTo>
                <a:lnTo>
                  <a:pt x="825469" y="533146"/>
                </a:lnTo>
                <a:lnTo>
                  <a:pt x="827355" y="527988"/>
                </a:lnTo>
                <a:lnTo>
                  <a:pt x="825375" y="511784"/>
                </a:lnTo>
                <a:lnTo>
                  <a:pt x="819304" y="498874"/>
                </a:lnTo>
                <a:lnTo>
                  <a:pt x="809955" y="489661"/>
                </a:lnTo>
                <a:lnTo>
                  <a:pt x="801205" y="485874"/>
                </a:lnTo>
                <a:close/>
              </a:path>
              <a:path w="827404" h="560069">
                <a:moveTo>
                  <a:pt x="796125" y="441706"/>
                </a:moveTo>
                <a:lnTo>
                  <a:pt x="783552" y="441706"/>
                </a:lnTo>
                <a:lnTo>
                  <a:pt x="778345" y="446786"/>
                </a:lnTo>
                <a:lnTo>
                  <a:pt x="778345" y="487472"/>
                </a:lnTo>
                <a:lnTo>
                  <a:pt x="781379" y="486194"/>
                </a:lnTo>
                <a:lnTo>
                  <a:pt x="798142" y="484549"/>
                </a:lnTo>
                <a:lnTo>
                  <a:pt x="801205" y="484549"/>
                </a:lnTo>
                <a:lnTo>
                  <a:pt x="801205" y="446786"/>
                </a:lnTo>
                <a:lnTo>
                  <a:pt x="796125" y="441706"/>
                </a:lnTo>
                <a:close/>
              </a:path>
              <a:path w="827404" h="560069">
                <a:moveTo>
                  <a:pt x="801205" y="484549"/>
                </a:moveTo>
                <a:lnTo>
                  <a:pt x="798142" y="484549"/>
                </a:lnTo>
                <a:lnTo>
                  <a:pt x="801205" y="485874"/>
                </a:lnTo>
                <a:lnTo>
                  <a:pt x="801205" y="484549"/>
                </a:lnTo>
                <a:close/>
              </a:path>
              <a:path w="827404" h="560069">
                <a:moveTo>
                  <a:pt x="796125" y="281686"/>
                </a:moveTo>
                <a:lnTo>
                  <a:pt x="783552" y="281686"/>
                </a:lnTo>
                <a:lnTo>
                  <a:pt x="778345" y="286766"/>
                </a:lnTo>
                <a:lnTo>
                  <a:pt x="778345" y="367919"/>
                </a:lnTo>
                <a:lnTo>
                  <a:pt x="783552" y="373125"/>
                </a:lnTo>
                <a:lnTo>
                  <a:pt x="796125" y="373125"/>
                </a:lnTo>
                <a:lnTo>
                  <a:pt x="801205" y="367919"/>
                </a:lnTo>
                <a:lnTo>
                  <a:pt x="801205" y="286766"/>
                </a:lnTo>
                <a:lnTo>
                  <a:pt x="796125" y="281686"/>
                </a:lnTo>
                <a:close/>
              </a:path>
              <a:path w="827404" h="560069">
                <a:moveTo>
                  <a:pt x="796125" y="121666"/>
                </a:moveTo>
                <a:lnTo>
                  <a:pt x="783552" y="121666"/>
                </a:lnTo>
                <a:lnTo>
                  <a:pt x="778345" y="126746"/>
                </a:lnTo>
                <a:lnTo>
                  <a:pt x="778345" y="207899"/>
                </a:lnTo>
                <a:lnTo>
                  <a:pt x="783552" y="213106"/>
                </a:lnTo>
                <a:lnTo>
                  <a:pt x="796125" y="213106"/>
                </a:lnTo>
                <a:lnTo>
                  <a:pt x="801205" y="207899"/>
                </a:lnTo>
                <a:lnTo>
                  <a:pt x="801205" y="126746"/>
                </a:lnTo>
                <a:lnTo>
                  <a:pt x="796125" y="121666"/>
                </a:lnTo>
                <a:close/>
              </a:path>
              <a:path w="827404" h="560069">
                <a:moveTo>
                  <a:pt x="778345" y="38100"/>
                </a:moveTo>
                <a:lnTo>
                  <a:pt x="778345" y="47879"/>
                </a:lnTo>
                <a:lnTo>
                  <a:pt x="783552" y="53086"/>
                </a:lnTo>
                <a:lnTo>
                  <a:pt x="796125" y="53086"/>
                </a:lnTo>
                <a:lnTo>
                  <a:pt x="799594" y="49530"/>
                </a:lnTo>
                <a:lnTo>
                  <a:pt x="789775" y="49530"/>
                </a:lnTo>
                <a:lnTo>
                  <a:pt x="778345" y="38100"/>
                </a:lnTo>
                <a:close/>
              </a:path>
              <a:path w="827404" h="560069">
                <a:moveTo>
                  <a:pt x="801205" y="26670"/>
                </a:moveTo>
                <a:lnTo>
                  <a:pt x="718401" y="26670"/>
                </a:lnTo>
                <a:lnTo>
                  <a:pt x="713321" y="31750"/>
                </a:lnTo>
                <a:lnTo>
                  <a:pt x="713321" y="44450"/>
                </a:lnTo>
                <a:lnTo>
                  <a:pt x="718401" y="49530"/>
                </a:lnTo>
                <a:lnTo>
                  <a:pt x="779996" y="49530"/>
                </a:lnTo>
                <a:lnTo>
                  <a:pt x="778345" y="47879"/>
                </a:lnTo>
                <a:lnTo>
                  <a:pt x="778345" y="38100"/>
                </a:lnTo>
                <a:lnTo>
                  <a:pt x="801205" y="38100"/>
                </a:lnTo>
                <a:lnTo>
                  <a:pt x="801205" y="26670"/>
                </a:lnTo>
                <a:close/>
              </a:path>
              <a:path w="827404" h="560069">
                <a:moveTo>
                  <a:pt x="801205" y="38100"/>
                </a:moveTo>
                <a:lnTo>
                  <a:pt x="778345" y="38100"/>
                </a:lnTo>
                <a:lnTo>
                  <a:pt x="789775" y="49530"/>
                </a:lnTo>
                <a:lnTo>
                  <a:pt x="799594" y="49530"/>
                </a:lnTo>
                <a:lnTo>
                  <a:pt x="801205" y="47879"/>
                </a:lnTo>
                <a:lnTo>
                  <a:pt x="801205" y="38100"/>
                </a:lnTo>
                <a:close/>
              </a:path>
              <a:path w="827404" h="560069">
                <a:moveTo>
                  <a:pt x="639661" y="26670"/>
                </a:moveTo>
                <a:lnTo>
                  <a:pt x="558381" y="26670"/>
                </a:lnTo>
                <a:lnTo>
                  <a:pt x="553301" y="31750"/>
                </a:lnTo>
                <a:lnTo>
                  <a:pt x="553301" y="44450"/>
                </a:lnTo>
                <a:lnTo>
                  <a:pt x="558381" y="49530"/>
                </a:lnTo>
                <a:lnTo>
                  <a:pt x="639661" y="49530"/>
                </a:lnTo>
                <a:lnTo>
                  <a:pt x="644741" y="44450"/>
                </a:lnTo>
                <a:lnTo>
                  <a:pt x="644741" y="31750"/>
                </a:lnTo>
                <a:lnTo>
                  <a:pt x="639661" y="26670"/>
                </a:lnTo>
                <a:close/>
              </a:path>
              <a:path w="827404" h="560069">
                <a:moveTo>
                  <a:pt x="479641" y="26670"/>
                </a:moveTo>
                <a:lnTo>
                  <a:pt x="398361" y="26670"/>
                </a:lnTo>
                <a:lnTo>
                  <a:pt x="393281" y="31750"/>
                </a:lnTo>
                <a:lnTo>
                  <a:pt x="393281" y="44450"/>
                </a:lnTo>
                <a:lnTo>
                  <a:pt x="398361" y="49530"/>
                </a:lnTo>
                <a:lnTo>
                  <a:pt x="479641" y="49530"/>
                </a:lnTo>
                <a:lnTo>
                  <a:pt x="484721" y="44450"/>
                </a:lnTo>
                <a:lnTo>
                  <a:pt x="484721" y="31750"/>
                </a:lnTo>
                <a:lnTo>
                  <a:pt x="479641" y="26670"/>
                </a:lnTo>
                <a:close/>
              </a:path>
              <a:path w="827404" h="560069">
                <a:moveTo>
                  <a:pt x="319621" y="26670"/>
                </a:moveTo>
                <a:lnTo>
                  <a:pt x="238341" y="26670"/>
                </a:lnTo>
                <a:lnTo>
                  <a:pt x="233261" y="31750"/>
                </a:lnTo>
                <a:lnTo>
                  <a:pt x="233261" y="44450"/>
                </a:lnTo>
                <a:lnTo>
                  <a:pt x="238341" y="49530"/>
                </a:lnTo>
                <a:lnTo>
                  <a:pt x="319621" y="49530"/>
                </a:lnTo>
                <a:lnTo>
                  <a:pt x="324701" y="44450"/>
                </a:lnTo>
                <a:lnTo>
                  <a:pt x="324701" y="31750"/>
                </a:lnTo>
                <a:lnTo>
                  <a:pt x="319621" y="26670"/>
                </a:lnTo>
                <a:close/>
              </a:path>
              <a:path w="827404" h="560069">
                <a:moveTo>
                  <a:pt x="37935" y="0"/>
                </a:moveTo>
                <a:lnTo>
                  <a:pt x="23875" y="2666"/>
                </a:lnTo>
                <a:lnTo>
                  <a:pt x="12187" y="9988"/>
                </a:lnTo>
                <a:lnTo>
                  <a:pt x="3889" y="20947"/>
                </a:lnTo>
                <a:lnTo>
                  <a:pt x="0" y="34525"/>
                </a:lnTo>
                <a:lnTo>
                  <a:pt x="2338" y="49868"/>
                </a:lnTo>
                <a:lnTo>
                  <a:pt x="8980" y="62266"/>
                </a:lnTo>
                <a:lnTo>
                  <a:pt x="19037" y="71081"/>
                </a:lnTo>
                <a:lnTo>
                  <a:pt x="31618" y="75677"/>
                </a:lnTo>
                <a:lnTo>
                  <a:pt x="47837" y="73701"/>
                </a:lnTo>
                <a:lnTo>
                  <a:pt x="60756" y="67637"/>
                </a:lnTo>
                <a:lnTo>
                  <a:pt x="69975" y="58299"/>
                </a:lnTo>
                <a:lnTo>
                  <a:pt x="75095" y="46497"/>
                </a:lnTo>
                <a:lnTo>
                  <a:pt x="75074" y="46282"/>
                </a:lnTo>
                <a:lnTo>
                  <a:pt x="73241" y="44450"/>
                </a:lnTo>
                <a:lnTo>
                  <a:pt x="73241" y="31750"/>
                </a:lnTo>
                <a:lnTo>
                  <a:pt x="73620" y="31371"/>
                </a:lnTo>
                <a:lnTo>
                  <a:pt x="73455" y="29675"/>
                </a:lnTo>
                <a:lnTo>
                  <a:pt x="67863" y="16375"/>
                </a:lnTo>
                <a:lnTo>
                  <a:pt x="59083" y="6847"/>
                </a:lnTo>
                <a:lnTo>
                  <a:pt x="47877" y="1341"/>
                </a:lnTo>
                <a:lnTo>
                  <a:pt x="37935" y="0"/>
                </a:lnTo>
                <a:close/>
              </a:path>
              <a:path w="827404" h="560069">
                <a:moveTo>
                  <a:pt x="159601" y="26670"/>
                </a:moveTo>
                <a:lnTo>
                  <a:pt x="78321" y="26670"/>
                </a:lnTo>
                <a:lnTo>
                  <a:pt x="73620" y="31371"/>
                </a:lnTo>
                <a:lnTo>
                  <a:pt x="75074" y="46282"/>
                </a:lnTo>
                <a:lnTo>
                  <a:pt x="78321" y="49530"/>
                </a:lnTo>
                <a:lnTo>
                  <a:pt x="159601" y="49530"/>
                </a:lnTo>
                <a:lnTo>
                  <a:pt x="164681" y="44450"/>
                </a:lnTo>
                <a:lnTo>
                  <a:pt x="164681" y="31750"/>
                </a:lnTo>
                <a:lnTo>
                  <a:pt x="159601" y="26670"/>
                </a:lnTo>
                <a:close/>
              </a:path>
              <a:path w="827404" h="560069">
                <a:moveTo>
                  <a:pt x="73620" y="31371"/>
                </a:moveTo>
                <a:lnTo>
                  <a:pt x="73241" y="31750"/>
                </a:lnTo>
                <a:lnTo>
                  <a:pt x="73241" y="44450"/>
                </a:lnTo>
                <a:lnTo>
                  <a:pt x="75074" y="46282"/>
                </a:lnTo>
                <a:lnTo>
                  <a:pt x="73620" y="31371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53351" y="2016379"/>
            <a:ext cx="418465" cy="472440"/>
          </a:xfrm>
          <a:custGeom>
            <a:avLst/>
            <a:gdLst/>
            <a:ahLst/>
            <a:cxnLst/>
            <a:rect l="l" t="t" r="r" b="b"/>
            <a:pathLst>
              <a:path w="418464" h="472439">
                <a:moveTo>
                  <a:pt x="17226" y="378333"/>
                </a:moveTo>
                <a:lnTo>
                  <a:pt x="0" y="411024"/>
                </a:lnTo>
                <a:lnTo>
                  <a:pt x="9850" y="419094"/>
                </a:lnTo>
                <a:lnTo>
                  <a:pt x="20077" y="426648"/>
                </a:lnTo>
                <a:lnTo>
                  <a:pt x="60175" y="449582"/>
                </a:lnTo>
                <a:lnTo>
                  <a:pt x="98252" y="463408"/>
                </a:lnTo>
                <a:lnTo>
                  <a:pt x="137253" y="470870"/>
                </a:lnTo>
                <a:lnTo>
                  <a:pt x="156858" y="472269"/>
                </a:lnTo>
                <a:lnTo>
                  <a:pt x="176417" y="472146"/>
                </a:lnTo>
                <a:lnTo>
                  <a:pt x="215036" y="467436"/>
                </a:lnTo>
                <a:lnTo>
                  <a:pt x="252401" y="456939"/>
                </a:lnTo>
                <a:lnTo>
                  <a:pt x="287805" y="440852"/>
                </a:lnTo>
                <a:lnTo>
                  <a:pt x="295223" y="436387"/>
                </a:lnTo>
                <a:lnTo>
                  <a:pt x="172944" y="436387"/>
                </a:lnTo>
                <a:lnTo>
                  <a:pt x="156270" y="436329"/>
                </a:lnTo>
                <a:lnTo>
                  <a:pt x="106772" y="428523"/>
                </a:lnTo>
                <a:lnTo>
                  <a:pt x="59713" y="409214"/>
                </a:lnTo>
                <a:lnTo>
                  <a:pt x="30749" y="389916"/>
                </a:lnTo>
                <a:lnTo>
                  <a:pt x="17226" y="378333"/>
                </a:lnTo>
                <a:close/>
              </a:path>
              <a:path w="418464" h="472439">
                <a:moveTo>
                  <a:pt x="289006" y="0"/>
                </a:moveTo>
                <a:lnTo>
                  <a:pt x="272436" y="31783"/>
                </a:lnTo>
                <a:lnTo>
                  <a:pt x="283310" y="38380"/>
                </a:lnTo>
                <a:lnTo>
                  <a:pt x="293783" y="45583"/>
                </a:lnTo>
                <a:lnTo>
                  <a:pt x="325931" y="74464"/>
                </a:lnTo>
                <a:lnTo>
                  <a:pt x="356063" y="116526"/>
                </a:lnTo>
                <a:lnTo>
                  <a:pt x="374899" y="163254"/>
                </a:lnTo>
                <a:lnTo>
                  <a:pt x="382367" y="212518"/>
                </a:lnTo>
                <a:lnTo>
                  <a:pt x="382316" y="229134"/>
                </a:lnTo>
                <a:lnTo>
                  <a:pt x="374508" y="278461"/>
                </a:lnTo>
                <a:lnTo>
                  <a:pt x="355155" y="325349"/>
                </a:lnTo>
                <a:lnTo>
                  <a:pt x="324185" y="367665"/>
                </a:lnTo>
                <a:lnTo>
                  <a:pt x="283981" y="401440"/>
                </a:lnTo>
                <a:lnTo>
                  <a:pt x="238399" y="423968"/>
                </a:lnTo>
                <a:lnTo>
                  <a:pt x="189572" y="435178"/>
                </a:lnTo>
                <a:lnTo>
                  <a:pt x="172944" y="436387"/>
                </a:lnTo>
                <a:lnTo>
                  <a:pt x="295223" y="436387"/>
                </a:lnTo>
                <a:lnTo>
                  <a:pt x="335681" y="406678"/>
                </a:lnTo>
                <a:lnTo>
                  <a:pt x="363078" y="377489"/>
                </a:lnTo>
                <a:lnTo>
                  <a:pt x="386034" y="343408"/>
                </a:lnTo>
                <a:lnTo>
                  <a:pt x="403209" y="306099"/>
                </a:lnTo>
                <a:lnTo>
                  <a:pt x="413872" y="267569"/>
                </a:lnTo>
                <a:lnTo>
                  <a:pt x="418182" y="229134"/>
                </a:lnTo>
                <a:lnTo>
                  <a:pt x="418100" y="209026"/>
                </a:lnTo>
                <a:lnTo>
                  <a:pt x="413369" y="170527"/>
                </a:lnTo>
                <a:lnTo>
                  <a:pt x="402833" y="133275"/>
                </a:lnTo>
                <a:lnTo>
                  <a:pt x="386695" y="97977"/>
                </a:lnTo>
                <a:lnTo>
                  <a:pt x="365156" y="65337"/>
                </a:lnTo>
                <a:lnTo>
                  <a:pt x="338418" y="36061"/>
                </a:lnTo>
                <a:lnTo>
                  <a:pt x="306684" y="10856"/>
                </a:lnTo>
                <a:lnTo>
                  <a:pt x="289006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84020" y="2947416"/>
            <a:ext cx="1312545" cy="399415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39751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nk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7738" y="2995731"/>
            <a:ext cx="3675379" cy="178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普通的、未被访问的链接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  <a:tabLst>
                <a:tab pos="354965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用户已访问的链接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54965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鼠标指针位于链接的上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方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悬停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  <a:tabLst>
                <a:tab pos="354965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链接被点击的时刻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4020" y="3438144"/>
            <a:ext cx="1312545" cy="401320"/>
          </a:xfrm>
          <a:prstGeom prst="rect">
            <a:avLst/>
          </a:prstGeom>
          <a:solidFill>
            <a:srgbClr val="92D2D4"/>
          </a:solidFill>
        </p:spPr>
        <p:txBody>
          <a:bodyPr vert="horz" wrap="square" lIns="0" tIns="0" rIns="0" bIns="0" rtlCol="0">
            <a:spAutoFit/>
          </a:bodyPr>
          <a:lstStyle/>
          <a:p>
            <a:pPr marL="257810">
              <a:lnSpc>
                <a:spcPct val="100000"/>
              </a:lnSpc>
            </a:pP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visi</a:t>
            </a:r>
            <a:r>
              <a:rPr sz="2000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ed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4020" y="3936491"/>
            <a:ext cx="1312545" cy="40132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ver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84020" y="4428744"/>
            <a:ext cx="1312545" cy="399415"/>
          </a:xfrm>
          <a:prstGeom prst="rect">
            <a:avLst/>
          </a:prstGeom>
          <a:solidFill>
            <a:srgbClr val="92D2D4"/>
          </a:solidFill>
        </p:spPr>
        <p:txBody>
          <a:bodyPr vert="horz" wrap="square" lIns="0" tIns="0" rIns="0" bIns="0" rtlCol="0">
            <a:spAutoFit/>
          </a:bodyPr>
          <a:lstStyle/>
          <a:p>
            <a:pPr marL="292735">
              <a:lnSpc>
                <a:spcPct val="100000"/>
              </a:lnSpc>
            </a:pP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ac</a:t>
            </a:r>
            <a:r>
              <a:rPr sz="2000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ive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09597" y="5190412"/>
            <a:ext cx="155257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：伪类选择器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3752215" cy="601980"/>
          </a:xfrm>
          <a:custGeom>
            <a:avLst/>
            <a:gdLst/>
            <a:ahLst/>
            <a:cxnLst/>
            <a:rect l="l" t="t" r="r" b="b"/>
            <a:pathLst>
              <a:path w="3752215" h="601980">
                <a:moveTo>
                  <a:pt x="3272790" y="0"/>
                </a:moveTo>
                <a:lnTo>
                  <a:pt x="0" y="0"/>
                </a:lnTo>
                <a:lnTo>
                  <a:pt x="479298" y="601979"/>
                </a:lnTo>
                <a:lnTo>
                  <a:pt x="3752088" y="601979"/>
                </a:lnTo>
                <a:lnTo>
                  <a:pt x="3272790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9195" y="1588008"/>
            <a:ext cx="2852420" cy="0"/>
          </a:xfrm>
          <a:custGeom>
            <a:avLst/>
            <a:gdLst/>
            <a:ahLst/>
            <a:cxnLst/>
            <a:rect l="l" t="t" r="r" b="b"/>
            <a:pathLst>
              <a:path w="2852420">
                <a:moveTo>
                  <a:pt x="0" y="0"/>
                </a:moveTo>
                <a:lnTo>
                  <a:pt x="2852420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>
                <a:latin typeface="Trebuchet MS" panose="020B0603020202020204"/>
                <a:cs typeface="Trebuchet MS" panose="020B0603020202020204"/>
              </a:rPr>
              <a:t>CS</a:t>
            </a:r>
            <a:r>
              <a:rPr spc="-7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dirty="0"/>
              <a:t>超链接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63980" y="3176016"/>
            <a:ext cx="2121535" cy="46228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603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a:hover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0309" y="3253077"/>
            <a:ext cx="4186554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必须位于</a:t>
            </a:r>
            <a:r>
              <a:rPr sz="2400" spc="-11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a: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ink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400" spc="-1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a:v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si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之后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93291" y="2252472"/>
            <a:ext cx="3086100" cy="457200"/>
          </a:xfrm>
          <a:custGeom>
            <a:avLst/>
            <a:gdLst/>
            <a:ahLst/>
            <a:cxnLst/>
            <a:rect l="l" t="t" r="r" b="b"/>
            <a:pathLst>
              <a:path w="3086100" h="457200">
                <a:moveTo>
                  <a:pt x="0" y="457200"/>
                </a:moveTo>
                <a:lnTo>
                  <a:pt x="114300" y="0"/>
                </a:lnTo>
                <a:lnTo>
                  <a:pt x="3086100" y="0"/>
                </a:lnTo>
                <a:lnTo>
                  <a:pt x="2971800" y="45720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63980" y="2179320"/>
            <a:ext cx="2725420" cy="615950"/>
          </a:xfrm>
          <a:custGeom>
            <a:avLst/>
            <a:gdLst/>
            <a:ahLst/>
            <a:cxnLst/>
            <a:rect l="l" t="t" r="r" b="b"/>
            <a:pathLst>
              <a:path w="2725420" h="615950">
                <a:moveTo>
                  <a:pt x="2724911" y="0"/>
                </a:moveTo>
                <a:lnTo>
                  <a:pt x="153923" y="0"/>
                </a:lnTo>
                <a:lnTo>
                  <a:pt x="0" y="615695"/>
                </a:lnTo>
                <a:lnTo>
                  <a:pt x="2570987" y="615695"/>
                </a:lnTo>
                <a:lnTo>
                  <a:pt x="2724911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96973" y="2332217"/>
            <a:ext cx="2159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按照以下次序：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3980" y="3869435"/>
            <a:ext cx="2123440" cy="462280"/>
          </a:xfrm>
          <a:prstGeom prst="rect">
            <a:avLst/>
          </a:prstGeom>
          <a:solidFill>
            <a:srgbClr val="92D2D4"/>
          </a:solidFill>
        </p:spPr>
        <p:txBody>
          <a:bodyPr vert="horz" wrap="square" lIns="0" tIns="0" rIns="0" bIns="0" rtlCol="0">
            <a:spAutoFit/>
          </a:bodyPr>
          <a:lstStyle/>
          <a:p>
            <a:pPr marL="586105">
              <a:lnSpc>
                <a:spcPct val="100000"/>
              </a:lnSpc>
            </a:pP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a:active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0309" y="3946497"/>
            <a:ext cx="292036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必须位于</a:t>
            </a:r>
            <a:r>
              <a:rPr sz="2400" spc="-11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a:hov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之后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2455" y="4576571"/>
            <a:ext cx="2124710" cy="46228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222885">
              <a:lnSpc>
                <a:spcPct val="100000"/>
              </a:lnSpc>
            </a:pPr>
            <a:r>
              <a:rPr sz="2400" b="1" spc="-5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 &amp;</a:t>
            </a:r>
            <a:r>
              <a:rPr sz="2400" b="1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Ha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5503" y="588263"/>
            <a:ext cx="3752215" cy="600710"/>
          </a:xfrm>
          <a:custGeom>
            <a:avLst/>
            <a:gdLst/>
            <a:ahLst/>
            <a:cxnLst/>
            <a:rect l="l" t="t" r="r" b="b"/>
            <a:pathLst>
              <a:path w="3752215" h="600710">
                <a:moveTo>
                  <a:pt x="3274060" y="0"/>
                </a:moveTo>
                <a:lnTo>
                  <a:pt x="0" y="0"/>
                </a:lnTo>
                <a:lnTo>
                  <a:pt x="478028" y="600456"/>
                </a:lnTo>
                <a:lnTo>
                  <a:pt x="3752088" y="600456"/>
                </a:lnTo>
                <a:lnTo>
                  <a:pt x="3274060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56104" y="1257300"/>
            <a:ext cx="2852420" cy="0"/>
          </a:xfrm>
          <a:custGeom>
            <a:avLst/>
            <a:gdLst/>
            <a:ahLst/>
            <a:cxnLst/>
            <a:rect l="l" t="t" r="r" b="b"/>
            <a:pathLst>
              <a:path w="2852420">
                <a:moveTo>
                  <a:pt x="0" y="0"/>
                </a:moveTo>
                <a:lnTo>
                  <a:pt x="2852420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29661" y="706521"/>
            <a:ext cx="185166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>
                <a:latin typeface="Trebuchet MS" panose="020B0603020202020204"/>
                <a:cs typeface="Trebuchet MS" panose="020B0603020202020204"/>
              </a:rPr>
              <a:t>CS</a:t>
            </a:r>
            <a:r>
              <a:rPr spc="-7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dirty="0"/>
              <a:t>超链接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014727" y="708787"/>
            <a:ext cx="436245" cy="358140"/>
          </a:xfrm>
          <a:custGeom>
            <a:avLst/>
            <a:gdLst/>
            <a:ahLst/>
            <a:cxnLst/>
            <a:rect l="l" t="t" r="r" b="b"/>
            <a:pathLst>
              <a:path w="436244" h="358140">
                <a:moveTo>
                  <a:pt x="401447" y="267588"/>
                </a:moveTo>
                <a:lnTo>
                  <a:pt x="34544" y="267588"/>
                </a:lnTo>
                <a:lnTo>
                  <a:pt x="7366" y="325882"/>
                </a:lnTo>
                <a:lnTo>
                  <a:pt x="428625" y="325882"/>
                </a:lnTo>
                <a:lnTo>
                  <a:pt x="422111" y="311912"/>
                </a:lnTo>
                <a:lnTo>
                  <a:pt x="171958" y="311912"/>
                </a:lnTo>
                <a:lnTo>
                  <a:pt x="183388" y="288289"/>
                </a:lnTo>
                <a:lnTo>
                  <a:pt x="411098" y="288289"/>
                </a:lnTo>
                <a:lnTo>
                  <a:pt x="401447" y="267588"/>
                </a:lnTo>
                <a:close/>
              </a:path>
              <a:path w="436244" h="358140">
                <a:moveTo>
                  <a:pt x="411098" y="288289"/>
                </a:moveTo>
                <a:lnTo>
                  <a:pt x="253619" y="288289"/>
                </a:lnTo>
                <a:lnTo>
                  <a:pt x="263906" y="311912"/>
                </a:lnTo>
                <a:lnTo>
                  <a:pt x="422111" y="311912"/>
                </a:lnTo>
                <a:lnTo>
                  <a:pt x="411098" y="288289"/>
                </a:lnTo>
                <a:close/>
              </a:path>
              <a:path w="436244" h="358140">
                <a:moveTo>
                  <a:pt x="387096" y="0"/>
                </a:moveTo>
                <a:lnTo>
                  <a:pt x="48895" y="0"/>
                </a:lnTo>
                <a:lnTo>
                  <a:pt x="46863" y="762"/>
                </a:lnTo>
                <a:lnTo>
                  <a:pt x="40767" y="10922"/>
                </a:lnTo>
                <a:lnTo>
                  <a:pt x="40767" y="251967"/>
                </a:lnTo>
                <a:lnTo>
                  <a:pt x="40894" y="253111"/>
                </a:lnTo>
                <a:lnTo>
                  <a:pt x="40767" y="254126"/>
                </a:lnTo>
                <a:lnTo>
                  <a:pt x="395097" y="254126"/>
                </a:lnTo>
                <a:lnTo>
                  <a:pt x="395087" y="235458"/>
                </a:lnTo>
                <a:lnTo>
                  <a:pt x="65913" y="235458"/>
                </a:lnTo>
                <a:lnTo>
                  <a:pt x="65913" y="27432"/>
                </a:lnTo>
                <a:lnTo>
                  <a:pt x="394979" y="27432"/>
                </a:lnTo>
                <a:lnTo>
                  <a:pt x="394970" y="9778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58140">
                <a:moveTo>
                  <a:pt x="394979" y="27432"/>
                </a:moveTo>
                <a:lnTo>
                  <a:pt x="369951" y="27432"/>
                </a:lnTo>
                <a:lnTo>
                  <a:pt x="369951" y="235458"/>
                </a:lnTo>
                <a:lnTo>
                  <a:pt x="395087" y="235458"/>
                </a:lnTo>
                <a:lnTo>
                  <a:pt x="394979" y="27432"/>
                </a:lnTo>
                <a:close/>
              </a:path>
              <a:path w="436244" h="358140">
                <a:moveTo>
                  <a:pt x="434721" y="339216"/>
                </a:moveTo>
                <a:lnTo>
                  <a:pt x="1016" y="339216"/>
                </a:lnTo>
                <a:lnTo>
                  <a:pt x="0" y="341375"/>
                </a:lnTo>
                <a:lnTo>
                  <a:pt x="127" y="342646"/>
                </a:lnTo>
                <a:lnTo>
                  <a:pt x="127" y="343915"/>
                </a:lnTo>
                <a:lnTo>
                  <a:pt x="381" y="345186"/>
                </a:lnTo>
                <a:lnTo>
                  <a:pt x="1143" y="347979"/>
                </a:lnTo>
                <a:lnTo>
                  <a:pt x="1651" y="349376"/>
                </a:lnTo>
                <a:lnTo>
                  <a:pt x="2413" y="350774"/>
                </a:lnTo>
                <a:lnTo>
                  <a:pt x="3048" y="352043"/>
                </a:lnTo>
                <a:lnTo>
                  <a:pt x="9017" y="357886"/>
                </a:lnTo>
                <a:lnTo>
                  <a:pt x="426847" y="357886"/>
                </a:lnTo>
                <a:lnTo>
                  <a:pt x="432181" y="353187"/>
                </a:lnTo>
                <a:lnTo>
                  <a:pt x="432943" y="352043"/>
                </a:lnTo>
                <a:lnTo>
                  <a:pt x="435864" y="341375"/>
                </a:lnTo>
                <a:lnTo>
                  <a:pt x="434721" y="339216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70653" y="1871789"/>
            <a:ext cx="89535" cy="815975"/>
          </a:xfrm>
          <a:custGeom>
            <a:avLst/>
            <a:gdLst/>
            <a:ahLst/>
            <a:cxnLst/>
            <a:rect l="l" t="t" r="r" b="b"/>
            <a:pathLst>
              <a:path w="89535" h="815975">
                <a:moveTo>
                  <a:pt x="89408" y="815784"/>
                </a:moveTo>
                <a:lnTo>
                  <a:pt x="48146" y="805724"/>
                </a:lnTo>
                <a:lnTo>
                  <a:pt x="17028" y="778895"/>
                </a:lnTo>
                <a:lnTo>
                  <a:pt x="1079" y="740321"/>
                </a:lnTo>
                <a:lnTo>
                  <a:pt x="0" y="88328"/>
                </a:lnTo>
                <a:lnTo>
                  <a:pt x="1179" y="73757"/>
                </a:lnTo>
                <a:lnTo>
                  <a:pt x="17387" y="35319"/>
                </a:lnTo>
                <a:lnTo>
                  <a:pt x="48689" y="8699"/>
                </a:lnTo>
                <a:lnTo>
                  <a:pt x="61609" y="3320"/>
                </a:lnTo>
                <a:lnTo>
                  <a:pt x="75462" y="0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28050" y="1870710"/>
            <a:ext cx="89535" cy="815975"/>
          </a:xfrm>
          <a:custGeom>
            <a:avLst/>
            <a:gdLst/>
            <a:ahLst/>
            <a:cxnLst/>
            <a:rect l="l" t="t" r="r" b="b"/>
            <a:pathLst>
              <a:path w="89534" h="815975">
                <a:moveTo>
                  <a:pt x="0" y="0"/>
                </a:moveTo>
                <a:lnTo>
                  <a:pt x="41261" y="10059"/>
                </a:lnTo>
                <a:lnTo>
                  <a:pt x="72379" y="36888"/>
                </a:lnTo>
                <a:lnTo>
                  <a:pt x="88328" y="75462"/>
                </a:lnTo>
                <a:lnTo>
                  <a:pt x="89407" y="727455"/>
                </a:lnTo>
                <a:lnTo>
                  <a:pt x="88228" y="742026"/>
                </a:lnTo>
                <a:lnTo>
                  <a:pt x="72020" y="780465"/>
                </a:lnTo>
                <a:lnTo>
                  <a:pt x="40718" y="807085"/>
                </a:lnTo>
                <a:lnTo>
                  <a:pt x="27798" y="812463"/>
                </a:lnTo>
                <a:lnTo>
                  <a:pt x="13945" y="815784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618101" y="1954713"/>
            <a:ext cx="3841750" cy="67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37AEFF"/>
                </a:solidFill>
                <a:latin typeface="微软雅黑" panose="020B0503020204020204" charset="-122"/>
                <a:cs typeface="微软雅黑" panose="020B0503020204020204" charset="-122"/>
              </a:rPr>
              <a:t>迪拜华商财富缩水</a:t>
            </a:r>
            <a:r>
              <a:rPr sz="1500" spc="-5" dirty="0">
                <a:solidFill>
                  <a:srgbClr val="37AE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dirty="0">
                <a:solidFill>
                  <a:srgbClr val="37AEFF"/>
                </a:solidFill>
                <a:latin typeface="微软雅黑" panose="020B0503020204020204" charset="-122"/>
                <a:cs typeface="微软雅黑" panose="020B0503020204020204" charset="-122"/>
              </a:rPr>
              <a:t>瞻望前景信心犹豫</a:t>
            </a:r>
            <a:endParaRPr sz="15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37AEFF"/>
                </a:solidFill>
                <a:latin typeface="微软雅黑" panose="020B0503020204020204" charset="-122"/>
                <a:cs typeface="微软雅黑" panose="020B0503020204020204" charset="-122"/>
              </a:rPr>
              <a:t>全球华商总资产恢复增</a:t>
            </a:r>
            <a:r>
              <a:rPr sz="1500" spc="-25" dirty="0">
                <a:solidFill>
                  <a:srgbClr val="37AEFF"/>
                </a:solidFill>
                <a:latin typeface="微软雅黑" panose="020B0503020204020204" charset="-122"/>
                <a:cs typeface="微软雅黑" panose="020B0503020204020204" charset="-122"/>
              </a:rPr>
              <a:t>至</a:t>
            </a:r>
            <a:r>
              <a:rPr sz="1500" spc="-5" dirty="0">
                <a:solidFill>
                  <a:srgbClr val="37AEFF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1500" spc="-10" dirty="0">
                <a:solidFill>
                  <a:srgbClr val="37AEFF"/>
                </a:solidFill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1500" spc="-10" dirty="0">
                <a:solidFill>
                  <a:srgbClr val="37AEFF"/>
                </a:solidFill>
                <a:latin typeface="微软雅黑" panose="020B0503020204020204" charset="-122"/>
                <a:cs typeface="微软雅黑" panose="020B0503020204020204" charset="-122"/>
              </a:rPr>
              <a:t>9</a:t>
            </a:r>
            <a:r>
              <a:rPr sz="1500" spc="-5" dirty="0">
                <a:solidFill>
                  <a:srgbClr val="37AEFF"/>
                </a:solidFill>
                <a:latin typeface="微软雅黑" panose="020B0503020204020204" charset="-122"/>
                <a:cs typeface="微软雅黑" panose="020B0503020204020204" charset="-122"/>
              </a:rPr>
              <a:t>万亿美元</a:t>
            </a:r>
            <a:endParaRPr sz="15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37AEFF"/>
                </a:solidFill>
                <a:latin typeface="微软雅黑" panose="020B0503020204020204" charset="-122"/>
                <a:cs typeface="微软雅黑" panose="020B0503020204020204" charset="-122"/>
              </a:rPr>
              <a:t>华商基金胡宇权：行业不平衡将带来投资机会</a:t>
            </a:r>
            <a:endParaRPr sz="15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67605" y="3022409"/>
            <a:ext cx="89535" cy="815975"/>
          </a:xfrm>
          <a:custGeom>
            <a:avLst/>
            <a:gdLst/>
            <a:ahLst/>
            <a:cxnLst/>
            <a:rect l="l" t="t" r="r" b="b"/>
            <a:pathLst>
              <a:path w="89535" h="815975">
                <a:moveTo>
                  <a:pt x="89408" y="815784"/>
                </a:moveTo>
                <a:lnTo>
                  <a:pt x="48146" y="805724"/>
                </a:lnTo>
                <a:lnTo>
                  <a:pt x="17028" y="778895"/>
                </a:lnTo>
                <a:lnTo>
                  <a:pt x="1079" y="740321"/>
                </a:lnTo>
                <a:lnTo>
                  <a:pt x="0" y="88328"/>
                </a:lnTo>
                <a:lnTo>
                  <a:pt x="1179" y="73757"/>
                </a:lnTo>
                <a:lnTo>
                  <a:pt x="17387" y="35319"/>
                </a:lnTo>
                <a:lnTo>
                  <a:pt x="48689" y="8699"/>
                </a:lnTo>
                <a:lnTo>
                  <a:pt x="61609" y="3320"/>
                </a:lnTo>
                <a:lnTo>
                  <a:pt x="75462" y="0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25002" y="3021329"/>
            <a:ext cx="89535" cy="815975"/>
          </a:xfrm>
          <a:custGeom>
            <a:avLst/>
            <a:gdLst/>
            <a:ahLst/>
            <a:cxnLst/>
            <a:rect l="l" t="t" r="r" b="b"/>
            <a:pathLst>
              <a:path w="89534" h="815975">
                <a:moveTo>
                  <a:pt x="0" y="0"/>
                </a:moveTo>
                <a:lnTo>
                  <a:pt x="41261" y="10059"/>
                </a:lnTo>
                <a:lnTo>
                  <a:pt x="72379" y="36888"/>
                </a:lnTo>
                <a:lnTo>
                  <a:pt x="88328" y="75462"/>
                </a:lnTo>
                <a:lnTo>
                  <a:pt x="89407" y="727456"/>
                </a:lnTo>
                <a:lnTo>
                  <a:pt x="88228" y="742026"/>
                </a:lnTo>
                <a:lnTo>
                  <a:pt x="72020" y="780465"/>
                </a:lnTo>
                <a:lnTo>
                  <a:pt x="40718" y="807085"/>
                </a:lnTo>
                <a:lnTo>
                  <a:pt x="27798" y="812463"/>
                </a:lnTo>
                <a:lnTo>
                  <a:pt x="13945" y="815784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15434" y="3105968"/>
            <a:ext cx="383540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500" dirty="0">
                <a:solidFill>
                  <a:srgbClr val="A3471B"/>
                </a:solidFill>
                <a:latin typeface="微软雅黑" panose="020B0503020204020204" charset="-122"/>
                <a:cs typeface="微软雅黑" panose="020B0503020204020204" charset="-122"/>
              </a:rPr>
              <a:t>迪拜华商财富缩水</a:t>
            </a:r>
            <a:r>
              <a:rPr sz="1500" spc="10" dirty="0">
                <a:solidFill>
                  <a:srgbClr val="A3471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dirty="0">
                <a:solidFill>
                  <a:srgbClr val="A3471B"/>
                </a:solidFill>
                <a:latin typeface="微软雅黑" panose="020B0503020204020204" charset="-122"/>
                <a:cs typeface="微软雅黑" panose="020B0503020204020204" charset="-122"/>
              </a:rPr>
              <a:t>瞻望前景信心犹豫</a:t>
            </a:r>
            <a:r>
              <a:rPr sz="1500" dirty="0">
                <a:solidFill>
                  <a:srgbClr val="A3471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dirty="0">
                <a:solidFill>
                  <a:srgbClr val="049BFF"/>
                </a:solidFill>
                <a:latin typeface="微软雅黑" panose="020B0503020204020204" charset="-122"/>
                <a:cs typeface="微软雅黑" panose="020B0503020204020204" charset="-122"/>
              </a:rPr>
              <a:t>全球华商总资产恢复增至</a:t>
            </a:r>
            <a:r>
              <a:rPr sz="1500" spc="-5" dirty="0">
                <a:solidFill>
                  <a:srgbClr val="049BFF"/>
                </a:solidFill>
                <a:latin typeface="微软雅黑" panose="020B0503020204020204" charset="-122"/>
                <a:cs typeface="微软雅黑" panose="020B0503020204020204" charset="-122"/>
              </a:rPr>
              <a:t>3.</a:t>
            </a:r>
            <a:r>
              <a:rPr sz="1500" spc="-5" dirty="0">
                <a:solidFill>
                  <a:srgbClr val="049BFF"/>
                </a:solidFill>
                <a:latin typeface="微软雅黑" panose="020B0503020204020204" charset="-122"/>
                <a:cs typeface="微软雅黑" panose="020B0503020204020204" charset="-122"/>
              </a:rPr>
              <a:t>9</a:t>
            </a:r>
            <a:r>
              <a:rPr sz="1500" dirty="0">
                <a:solidFill>
                  <a:srgbClr val="049BFF"/>
                </a:solidFill>
                <a:latin typeface="微软雅黑" panose="020B0503020204020204" charset="-122"/>
                <a:cs typeface="微软雅黑" panose="020B0503020204020204" charset="-122"/>
              </a:rPr>
              <a:t>万亿美元 华商基金胡宇权：行业不平衡将带来投资机会</a:t>
            </a:r>
            <a:endParaRPr sz="15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67605" y="4086133"/>
            <a:ext cx="89535" cy="814705"/>
          </a:xfrm>
          <a:custGeom>
            <a:avLst/>
            <a:gdLst/>
            <a:ahLst/>
            <a:cxnLst/>
            <a:rect l="l" t="t" r="r" b="b"/>
            <a:pathLst>
              <a:path w="89535" h="814704">
                <a:moveTo>
                  <a:pt x="89281" y="814288"/>
                </a:moveTo>
                <a:lnTo>
                  <a:pt x="48050" y="804205"/>
                </a:lnTo>
                <a:lnTo>
                  <a:pt x="16951" y="777332"/>
                </a:lnTo>
                <a:lnTo>
                  <a:pt x="1051" y="738737"/>
                </a:lnTo>
                <a:lnTo>
                  <a:pt x="0" y="88229"/>
                </a:lnTo>
                <a:lnTo>
                  <a:pt x="1182" y="73673"/>
                </a:lnTo>
                <a:lnTo>
                  <a:pt x="17425" y="35257"/>
                </a:lnTo>
                <a:lnTo>
                  <a:pt x="48768" y="8661"/>
                </a:lnTo>
                <a:lnTo>
                  <a:pt x="61696" y="3298"/>
                </a:lnTo>
                <a:lnTo>
                  <a:pt x="75551" y="0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25129" y="4085082"/>
            <a:ext cx="89535" cy="814705"/>
          </a:xfrm>
          <a:custGeom>
            <a:avLst/>
            <a:gdLst/>
            <a:ahLst/>
            <a:cxnLst/>
            <a:rect l="l" t="t" r="r" b="b"/>
            <a:pathLst>
              <a:path w="89534" h="814704">
                <a:moveTo>
                  <a:pt x="0" y="0"/>
                </a:moveTo>
                <a:lnTo>
                  <a:pt x="41230" y="10083"/>
                </a:lnTo>
                <a:lnTo>
                  <a:pt x="72329" y="36956"/>
                </a:lnTo>
                <a:lnTo>
                  <a:pt x="88229" y="75551"/>
                </a:lnTo>
                <a:lnTo>
                  <a:pt x="89280" y="726059"/>
                </a:lnTo>
                <a:lnTo>
                  <a:pt x="88098" y="740615"/>
                </a:lnTo>
                <a:lnTo>
                  <a:pt x="71855" y="779031"/>
                </a:lnTo>
                <a:lnTo>
                  <a:pt x="40512" y="805627"/>
                </a:lnTo>
                <a:lnTo>
                  <a:pt x="27584" y="810990"/>
                </a:lnTo>
                <a:lnTo>
                  <a:pt x="13729" y="814288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614798" y="4168265"/>
            <a:ext cx="3836035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 marR="5080" indent="-635">
              <a:lnSpc>
                <a:spcPct val="100000"/>
              </a:lnSpc>
            </a:pPr>
            <a:r>
              <a:rPr sz="1500" u="sng" spc="-370" dirty="0">
                <a:solidFill>
                  <a:srgbClr val="1745D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u="sng" dirty="0">
                <a:solidFill>
                  <a:srgbClr val="1745D1"/>
                </a:solidFill>
                <a:latin typeface="微软雅黑" panose="020B0503020204020204" charset="-122"/>
                <a:cs typeface="微软雅黑" panose="020B0503020204020204" charset="-122"/>
              </a:rPr>
              <a:t>迪拜华商财富缩水</a:t>
            </a:r>
            <a:r>
              <a:rPr sz="1500" u="sng" spc="80" dirty="0">
                <a:solidFill>
                  <a:srgbClr val="1745D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u="sng" dirty="0">
                <a:solidFill>
                  <a:srgbClr val="1745D1"/>
                </a:solidFill>
                <a:latin typeface="微软雅黑" panose="020B0503020204020204" charset="-122"/>
                <a:cs typeface="微软雅黑" panose="020B0503020204020204" charset="-122"/>
              </a:rPr>
              <a:t>瞻望前景信心犹豫</a:t>
            </a:r>
            <a:r>
              <a:rPr sz="1500" u="sng" spc="-35" dirty="0">
                <a:solidFill>
                  <a:srgbClr val="1745D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35" dirty="0">
                <a:solidFill>
                  <a:srgbClr val="1745D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049BFF"/>
                </a:solidFill>
                <a:latin typeface="微软雅黑" panose="020B0503020204020204" charset="-122"/>
                <a:cs typeface="微软雅黑" panose="020B0503020204020204" charset="-122"/>
              </a:rPr>
              <a:t>全球华商总资产恢复增至</a:t>
            </a:r>
            <a:r>
              <a:rPr sz="1500" spc="-5" dirty="0">
                <a:solidFill>
                  <a:srgbClr val="049BFF"/>
                </a:solidFill>
                <a:latin typeface="微软雅黑" panose="020B0503020204020204" charset="-122"/>
                <a:cs typeface="微软雅黑" panose="020B0503020204020204" charset="-122"/>
              </a:rPr>
              <a:t>3.</a:t>
            </a:r>
            <a:r>
              <a:rPr sz="1500" spc="-5" dirty="0">
                <a:solidFill>
                  <a:srgbClr val="049BFF"/>
                </a:solidFill>
                <a:latin typeface="微软雅黑" panose="020B0503020204020204" charset="-122"/>
                <a:cs typeface="微软雅黑" panose="020B0503020204020204" charset="-122"/>
              </a:rPr>
              <a:t>9</a:t>
            </a:r>
            <a:r>
              <a:rPr sz="1500" dirty="0">
                <a:solidFill>
                  <a:srgbClr val="049BFF"/>
                </a:solidFill>
                <a:latin typeface="微软雅黑" panose="020B0503020204020204" charset="-122"/>
                <a:cs typeface="微软雅黑" panose="020B0503020204020204" charset="-122"/>
              </a:rPr>
              <a:t>万亿美元 华商基金胡宇权：行业不平衡将带来投资机会</a:t>
            </a:r>
            <a:endParaRPr sz="15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64558" y="5177345"/>
            <a:ext cx="89535" cy="815975"/>
          </a:xfrm>
          <a:custGeom>
            <a:avLst/>
            <a:gdLst/>
            <a:ahLst/>
            <a:cxnLst/>
            <a:rect l="l" t="t" r="r" b="b"/>
            <a:pathLst>
              <a:path w="89535" h="815975">
                <a:moveTo>
                  <a:pt x="89407" y="815784"/>
                </a:moveTo>
                <a:lnTo>
                  <a:pt x="48156" y="805719"/>
                </a:lnTo>
                <a:lnTo>
                  <a:pt x="17042" y="778881"/>
                </a:lnTo>
                <a:lnTo>
                  <a:pt x="1085" y="740308"/>
                </a:lnTo>
                <a:lnTo>
                  <a:pt x="0" y="88328"/>
                </a:lnTo>
                <a:lnTo>
                  <a:pt x="1179" y="73757"/>
                </a:lnTo>
                <a:lnTo>
                  <a:pt x="17387" y="35319"/>
                </a:lnTo>
                <a:lnTo>
                  <a:pt x="48689" y="8699"/>
                </a:lnTo>
                <a:lnTo>
                  <a:pt x="61609" y="3320"/>
                </a:lnTo>
                <a:lnTo>
                  <a:pt x="75462" y="0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521954" y="5176265"/>
            <a:ext cx="89535" cy="815975"/>
          </a:xfrm>
          <a:custGeom>
            <a:avLst/>
            <a:gdLst/>
            <a:ahLst/>
            <a:cxnLst/>
            <a:rect l="l" t="t" r="r" b="b"/>
            <a:pathLst>
              <a:path w="89534" h="815975">
                <a:moveTo>
                  <a:pt x="0" y="0"/>
                </a:moveTo>
                <a:lnTo>
                  <a:pt x="41261" y="10059"/>
                </a:lnTo>
                <a:lnTo>
                  <a:pt x="72379" y="36888"/>
                </a:lnTo>
                <a:lnTo>
                  <a:pt x="88328" y="75462"/>
                </a:lnTo>
                <a:lnTo>
                  <a:pt x="89407" y="727405"/>
                </a:lnTo>
                <a:lnTo>
                  <a:pt x="88228" y="741973"/>
                </a:lnTo>
                <a:lnTo>
                  <a:pt x="72029" y="780419"/>
                </a:lnTo>
                <a:lnTo>
                  <a:pt x="40742" y="807061"/>
                </a:lnTo>
                <a:lnTo>
                  <a:pt x="27828" y="812448"/>
                </a:lnTo>
                <a:lnTo>
                  <a:pt x="13981" y="815777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612385" y="5260904"/>
            <a:ext cx="3835400" cy="67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500" dirty="0">
                <a:solidFill>
                  <a:srgbClr val="1745D1"/>
                </a:solidFill>
                <a:latin typeface="微软雅黑" panose="020B0503020204020204" charset="-122"/>
                <a:cs typeface="微软雅黑" panose="020B0503020204020204" charset="-122"/>
              </a:rPr>
              <a:t>迪拜华商财富缩水</a:t>
            </a:r>
            <a:r>
              <a:rPr sz="1500" spc="10" dirty="0">
                <a:solidFill>
                  <a:srgbClr val="1745D1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dirty="0">
                <a:solidFill>
                  <a:srgbClr val="1745D1"/>
                </a:solidFill>
                <a:latin typeface="微软雅黑" panose="020B0503020204020204" charset="-122"/>
                <a:cs typeface="微软雅黑" panose="020B0503020204020204" charset="-122"/>
              </a:rPr>
              <a:t>瞻望前景信心犹豫</a:t>
            </a:r>
            <a:r>
              <a:rPr sz="1500" dirty="0">
                <a:solidFill>
                  <a:srgbClr val="1745D1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dirty="0">
                <a:solidFill>
                  <a:srgbClr val="37AEFF"/>
                </a:solidFill>
                <a:latin typeface="微软雅黑" panose="020B0503020204020204" charset="-122"/>
                <a:cs typeface="微软雅黑" panose="020B0503020204020204" charset="-122"/>
              </a:rPr>
              <a:t>全球华商总资产恢复增至</a:t>
            </a:r>
            <a:r>
              <a:rPr sz="1500" spc="-5" dirty="0">
                <a:solidFill>
                  <a:srgbClr val="37AEFF"/>
                </a:solidFill>
                <a:latin typeface="微软雅黑" panose="020B0503020204020204" charset="-122"/>
                <a:cs typeface="微软雅黑" panose="020B0503020204020204" charset="-122"/>
              </a:rPr>
              <a:t>3.</a:t>
            </a:r>
            <a:r>
              <a:rPr sz="1500" spc="-5" dirty="0">
                <a:solidFill>
                  <a:srgbClr val="37AEFF"/>
                </a:solidFill>
                <a:latin typeface="微软雅黑" panose="020B0503020204020204" charset="-122"/>
                <a:cs typeface="微软雅黑" panose="020B0503020204020204" charset="-122"/>
              </a:rPr>
              <a:t>9</a:t>
            </a:r>
            <a:r>
              <a:rPr sz="1500" dirty="0">
                <a:solidFill>
                  <a:srgbClr val="37AEFF"/>
                </a:solidFill>
                <a:latin typeface="微软雅黑" panose="020B0503020204020204" charset="-122"/>
                <a:cs typeface="微软雅黑" panose="020B0503020204020204" charset="-122"/>
              </a:rPr>
              <a:t>万亿美元 </a:t>
            </a:r>
            <a:r>
              <a:rPr sz="1500" spc="-5" dirty="0">
                <a:solidFill>
                  <a:srgbClr val="37AEFF"/>
                </a:solidFill>
                <a:latin typeface="微软雅黑" panose="020B0503020204020204" charset="-122"/>
                <a:cs typeface="微软雅黑" panose="020B0503020204020204" charset="-122"/>
              </a:rPr>
              <a:t>华商基金胡宇权：行业不平衡将带来投资机会</a:t>
            </a:r>
            <a:endParaRPr sz="15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38421" y="1453133"/>
            <a:ext cx="576580" cy="601980"/>
          </a:xfrm>
          <a:custGeom>
            <a:avLst/>
            <a:gdLst/>
            <a:ahLst/>
            <a:cxnLst/>
            <a:rect l="l" t="t" r="r" b="b"/>
            <a:pathLst>
              <a:path w="576579" h="601980">
                <a:moveTo>
                  <a:pt x="288036" y="0"/>
                </a:moveTo>
                <a:lnTo>
                  <a:pt x="241302" y="3939"/>
                </a:lnTo>
                <a:lnTo>
                  <a:pt x="196973" y="15343"/>
                </a:lnTo>
                <a:lnTo>
                  <a:pt x="155643" y="33593"/>
                </a:lnTo>
                <a:lnTo>
                  <a:pt x="117902" y="58070"/>
                </a:lnTo>
                <a:lnTo>
                  <a:pt x="84343" y="88153"/>
                </a:lnTo>
                <a:lnTo>
                  <a:pt x="55558" y="123224"/>
                </a:lnTo>
                <a:lnTo>
                  <a:pt x="32140" y="162662"/>
                </a:lnTo>
                <a:lnTo>
                  <a:pt x="14679" y="205849"/>
                </a:lnTo>
                <a:lnTo>
                  <a:pt x="3768" y="252165"/>
                </a:lnTo>
                <a:lnTo>
                  <a:pt x="0" y="300989"/>
                </a:lnTo>
                <a:lnTo>
                  <a:pt x="954" y="325677"/>
                </a:lnTo>
                <a:lnTo>
                  <a:pt x="8368" y="373324"/>
                </a:lnTo>
                <a:lnTo>
                  <a:pt x="22627" y="418153"/>
                </a:lnTo>
                <a:lnTo>
                  <a:pt x="43141" y="459543"/>
                </a:lnTo>
                <a:lnTo>
                  <a:pt x="69317" y="496875"/>
                </a:lnTo>
                <a:lnTo>
                  <a:pt x="100563" y="529529"/>
                </a:lnTo>
                <a:lnTo>
                  <a:pt x="136287" y="556887"/>
                </a:lnTo>
                <a:lnTo>
                  <a:pt x="175896" y="578328"/>
                </a:lnTo>
                <a:lnTo>
                  <a:pt x="218800" y="593233"/>
                </a:lnTo>
                <a:lnTo>
                  <a:pt x="264405" y="600982"/>
                </a:lnTo>
                <a:lnTo>
                  <a:pt x="288036" y="601979"/>
                </a:lnTo>
                <a:lnTo>
                  <a:pt x="311666" y="600982"/>
                </a:lnTo>
                <a:lnTo>
                  <a:pt x="357271" y="593233"/>
                </a:lnTo>
                <a:lnTo>
                  <a:pt x="400175" y="578328"/>
                </a:lnTo>
                <a:lnTo>
                  <a:pt x="439784" y="556887"/>
                </a:lnTo>
                <a:lnTo>
                  <a:pt x="475508" y="529529"/>
                </a:lnTo>
                <a:lnTo>
                  <a:pt x="506754" y="496875"/>
                </a:lnTo>
                <a:lnTo>
                  <a:pt x="532930" y="459543"/>
                </a:lnTo>
                <a:lnTo>
                  <a:pt x="553444" y="418153"/>
                </a:lnTo>
                <a:lnTo>
                  <a:pt x="567703" y="373324"/>
                </a:lnTo>
                <a:lnTo>
                  <a:pt x="575117" y="325677"/>
                </a:lnTo>
                <a:lnTo>
                  <a:pt x="576072" y="300989"/>
                </a:lnTo>
                <a:lnTo>
                  <a:pt x="575117" y="276302"/>
                </a:lnTo>
                <a:lnTo>
                  <a:pt x="567703" y="228655"/>
                </a:lnTo>
                <a:lnTo>
                  <a:pt x="553444" y="183826"/>
                </a:lnTo>
                <a:lnTo>
                  <a:pt x="532930" y="142436"/>
                </a:lnTo>
                <a:lnTo>
                  <a:pt x="506754" y="105104"/>
                </a:lnTo>
                <a:lnTo>
                  <a:pt x="475508" y="72450"/>
                </a:lnTo>
                <a:lnTo>
                  <a:pt x="439784" y="45092"/>
                </a:lnTo>
                <a:lnTo>
                  <a:pt x="400175" y="23651"/>
                </a:lnTo>
                <a:lnTo>
                  <a:pt x="357271" y="8746"/>
                </a:lnTo>
                <a:lnTo>
                  <a:pt x="311666" y="997"/>
                </a:lnTo>
                <a:lnTo>
                  <a:pt x="28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38421" y="1453133"/>
            <a:ext cx="576580" cy="601980"/>
          </a:xfrm>
          <a:custGeom>
            <a:avLst/>
            <a:gdLst/>
            <a:ahLst/>
            <a:cxnLst/>
            <a:rect l="l" t="t" r="r" b="b"/>
            <a:pathLst>
              <a:path w="576579" h="601980">
                <a:moveTo>
                  <a:pt x="0" y="300989"/>
                </a:moveTo>
                <a:lnTo>
                  <a:pt x="3768" y="252165"/>
                </a:lnTo>
                <a:lnTo>
                  <a:pt x="14679" y="205849"/>
                </a:lnTo>
                <a:lnTo>
                  <a:pt x="32140" y="162662"/>
                </a:lnTo>
                <a:lnTo>
                  <a:pt x="55558" y="123224"/>
                </a:lnTo>
                <a:lnTo>
                  <a:pt x="84343" y="88153"/>
                </a:lnTo>
                <a:lnTo>
                  <a:pt x="117902" y="58070"/>
                </a:lnTo>
                <a:lnTo>
                  <a:pt x="155643" y="33593"/>
                </a:lnTo>
                <a:lnTo>
                  <a:pt x="196973" y="15343"/>
                </a:lnTo>
                <a:lnTo>
                  <a:pt x="241302" y="3939"/>
                </a:lnTo>
                <a:lnTo>
                  <a:pt x="288036" y="0"/>
                </a:lnTo>
                <a:lnTo>
                  <a:pt x="311666" y="997"/>
                </a:lnTo>
                <a:lnTo>
                  <a:pt x="357271" y="8746"/>
                </a:lnTo>
                <a:lnTo>
                  <a:pt x="400175" y="23651"/>
                </a:lnTo>
                <a:lnTo>
                  <a:pt x="439784" y="45092"/>
                </a:lnTo>
                <a:lnTo>
                  <a:pt x="475508" y="72450"/>
                </a:lnTo>
                <a:lnTo>
                  <a:pt x="506754" y="105104"/>
                </a:lnTo>
                <a:lnTo>
                  <a:pt x="532930" y="142436"/>
                </a:lnTo>
                <a:lnTo>
                  <a:pt x="553444" y="183826"/>
                </a:lnTo>
                <a:lnTo>
                  <a:pt x="567703" y="228655"/>
                </a:lnTo>
                <a:lnTo>
                  <a:pt x="575117" y="276302"/>
                </a:lnTo>
                <a:lnTo>
                  <a:pt x="576072" y="300989"/>
                </a:lnTo>
                <a:lnTo>
                  <a:pt x="575117" y="325677"/>
                </a:lnTo>
                <a:lnTo>
                  <a:pt x="567703" y="373324"/>
                </a:lnTo>
                <a:lnTo>
                  <a:pt x="553444" y="418153"/>
                </a:lnTo>
                <a:lnTo>
                  <a:pt x="532930" y="459543"/>
                </a:lnTo>
                <a:lnTo>
                  <a:pt x="506754" y="496875"/>
                </a:lnTo>
                <a:lnTo>
                  <a:pt x="475508" y="529529"/>
                </a:lnTo>
                <a:lnTo>
                  <a:pt x="439784" y="556887"/>
                </a:lnTo>
                <a:lnTo>
                  <a:pt x="400175" y="578328"/>
                </a:lnTo>
                <a:lnTo>
                  <a:pt x="357271" y="593233"/>
                </a:lnTo>
                <a:lnTo>
                  <a:pt x="311666" y="600982"/>
                </a:lnTo>
                <a:lnTo>
                  <a:pt x="288036" y="601979"/>
                </a:lnTo>
                <a:lnTo>
                  <a:pt x="264405" y="600982"/>
                </a:lnTo>
                <a:lnTo>
                  <a:pt x="218800" y="593233"/>
                </a:lnTo>
                <a:lnTo>
                  <a:pt x="175896" y="578328"/>
                </a:lnTo>
                <a:lnTo>
                  <a:pt x="136287" y="556887"/>
                </a:lnTo>
                <a:lnTo>
                  <a:pt x="100563" y="529529"/>
                </a:lnTo>
                <a:lnTo>
                  <a:pt x="69317" y="496875"/>
                </a:lnTo>
                <a:lnTo>
                  <a:pt x="43141" y="459543"/>
                </a:lnTo>
                <a:lnTo>
                  <a:pt x="22627" y="418153"/>
                </a:lnTo>
                <a:lnTo>
                  <a:pt x="8368" y="373324"/>
                </a:lnTo>
                <a:lnTo>
                  <a:pt x="954" y="325677"/>
                </a:lnTo>
                <a:lnTo>
                  <a:pt x="0" y="300989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33671" y="1533144"/>
            <a:ext cx="441960" cy="4236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961" y="1453133"/>
            <a:ext cx="597535" cy="601980"/>
          </a:xfrm>
          <a:custGeom>
            <a:avLst/>
            <a:gdLst/>
            <a:ahLst/>
            <a:cxnLst/>
            <a:rect l="l" t="t" r="r" b="b"/>
            <a:pathLst>
              <a:path w="597535" h="601980">
                <a:moveTo>
                  <a:pt x="298704" y="0"/>
                </a:moveTo>
                <a:lnTo>
                  <a:pt x="250251" y="3939"/>
                </a:lnTo>
                <a:lnTo>
                  <a:pt x="204289" y="15343"/>
                </a:lnTo>
                <a:lnTo>
                  <a:pt x="161430" y="33593"/>
                </a:lnTo>
                <a:lnTo>
                  <a:pt x="122291" y="58070"/>
                </a:lnTo>
                <a:lnTo>
                  <a:pt x="87487" y="88153"/>
                </a:lnTo>
                <a:lnTo>
                  <a:pt x="57631" y="123224"/>
                </a:lnTo>
                <a:lnTo>
                  <a:pt x="33340" y="162662"/>
                </a:lnTo>
                <a:lnTo>
                  <a:pt x="15227" y="205849"/>
                </a:lnTo>
                <a:lnTo>
                  <a:pt x="3909" y="252165"/>
                </a:lnTo>
                <a:lnTo>
                  <a:pt x="0" y="300989"/>
                </a:lnTo>
                <a:lnTo>
                  <a:pt x="990" y="325677"/>
                </a:lnTo>
                <a:lnTo>
                  <a:pt x="8680" y="373324"/>
                </a:lnTo>
                <a:lnTo>
                  <a:pt x="23473" y="418153"/>
                </a:lnTo>
                <a:lnTo>
                  <a:pt x="44751" y="459543"/>
                </a:lnTo>
                <a:lnTo>
                  <a:pt x="71902" y="496875"/>
                </a:lnTo>
                <a:lnTo>
                  <a:pt x="104309" y="529529"/>
                </a:lnTo>
                <a:lnTo>
                  <a:pt x="141358" y="556887"/>
                </a:lnTo>
                <a:lnTo>
                  <a:pt x="182433" y="578328"/>
                </a:lnTo>
                <a:lnTo>
                  <a:pt x="226920" y="593233"/>
                </a:lnTo>
                <a:lnTo>
                  <a:pt x="274205" y="600982"/>
                </a:lnTo>
                <a:lnTo>
                  <a:pt x="298704" y="601979"/>
                </a:lnTo>
                <a:lnTo>
                  <a:pt x="323202" y="600982"/>
                </a:lnTo>
                <a:lnTo>
                  <a:pt x="370487" y="593233"/>
                </a:lnTo>
                <a:lnTo>
                  <a:pt x="414974" y="578328"/>
                </a:lnTo>
                <a:lnTo>
                  <a:pt x="456049" y="556887"/>
                </a:lnTo>
                <a:lnTo>
                  <a:pt x="493098" y="529529"/>
                </a:lnTo>
                <a:lnTo>
                  <a:pt x="525505" y="496875"/>
                </a:lnTo>
                <a:lnTo>
                  <a:pt x="552656" y="459543"/>
                </a:lnTo>
                <a:lnTo>
                  <a:pt x="573934" y="418153"/>
                </a:lnTo>
                <a:lnTo>
                  <a:pt x="588727" y="373324"/>
                </a:lnTo>
                <a:lnTo>
                  <a:pt x="596417" y="325677"/>
                </a:lnTo>
                <a:lnTo>
                  <a:pt x="597408" y="300989"/>
                </a:lnTo>
                <a:lnTo>
                  <a:pt x="596417" y="276302"/>
                </a:lnTo>
                <a:lnTo>
                  <a:pt x="588727" y="228655"/>
                </a:lnTo>
                <a:lnTo>
                  <a:pt x="573934" y="183826"/>
                </a:lnTo>
                <a:lnTo>
                  <a:pt x="552656" y="142436"/>
                </a:lnTo>
                <a:lnTo>
                  <a:pt x="525505" y="105104"/>
                </a:lnTo>
                <a:lnTo>
                  <a:pt x="493098" y="72450"/>
                </a:lnTo>
                <a:lnTo>
                  <a:pt x="456049" y="45092"/>
                </a:lnTo>
                <a:lnTo>
                  <a:pt x="414974" y="23651"/>
                </a:lnTo>
                <a:lnTo>
                  <a:pt x="370487" y="8746"/>
                </a:lnTo>
                <a:lnTo>
                  <a:pt x="323202" y="997"/>
                </a:lnTo>
                <a:lnTo>
                  <a:pt x="2987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961" y="1453133"/>
            <a:ext cx="597535" cy="601980"/>
          </a:xfrm>
          <a:custGeom>
            <a:avLst/>
            <a:gdLst/>
            <a:ahLst/>
            <a:cxnLst/>
            <a:rect l="l" t="t" r="r" b="b"/>
            <a:pathLst>
              <a:path w="597535" h="601980">
                <a:moveTo>
                  <a:pt x="0" y="300989"/>
                </a:moveTo>
                <a:lnTo>
                  <a:pt x="3909" y="252165"/>
                </a:lnTo>
                <a:lnTo>
                  <a:pt x="15227" y="205849"/>
                </a:lnTo>
                <a:lnTo>
                  <a:pt x="33340" y="162662"/>
                </a:lnTo>
                <a:lnTo>
                  <a:pt x="57631" y="123224"/>
                </a:lnTo>
                <a:lnTo>
                  <a:pt x="87487" y="88153"/>
                </a:lnTo>
                <a:lnTo>
                  <a:pt x="122291" y="58070"/>
                </a:lnTo>
                <a:lnTo>
                  <a:pt x="161430" y="33593"/>
                </a:lnTo>
                <a:lnTo>
                  <a:pt x="204289" y="15343"/>
                </a:lnTo>
                <a:lnTo>
                  <a:pt x="250251" y="3939"/>
                </a:lnTo>
                <a:lnTo>
                  <a:pt x="298704" y="0"/>
                </a:lnTo>
                <a:lnTo>
                  <a:pt x="323202" y="997"/>
                </a:lnTo>
                <a:lnTo>
                  <a:pt x="370487" y="8746"/>
                </a:lnTo>
                <a:lnTo>
                  <a:pt x="414974" y="23651"/>
                </a:lnTo>
                <a:lnTo>
                  <a:pt x="456049" y="45092"/>
                </a:lnTo>
                <a:lnTo>
                  <a:pt x="493098" y="72450"/>
                </a:lnTo>
                <a:lnTo>
                  <a:pt x="525505" y="105104"/>
                </a:lnTo>
                <a:lnTo>
                  <a:pt x="552656" y="142436"/>
                </a:lnTo>
                <a:lnTo>
                  <a:pt x="573934" y="183826"/>
                </a:lnTo>
                <a:lnTo>
                  <a:pt x="588727" y="228655"/>
                </a:lnTo>
                <a:lnTo>
                  <a:pt x="596417" y="276302"/>
                </a:lnTo>
                <a:lnTo>
                  <a:pt x="597408" y="300989"/>
                </a:lnTo>
                <a:lnTo>
                  <a:pt x="596417" y="325677"/>
                </a:lnTo>
                <a:lnTo>
                  <a:pt x="588727" y="373324"/>
                </a:lnTo>
                <a:lnTo>
                  <a:pt x="573934" y="418153"/>
                </a:lnTo>
                <a:lnTo>
                  <a:pt x="552656" y="459543"/>
                </a:lnTo>
                <a:lnTo>
                  <a:pt x="525505" y="496875"/>
                </a:lnTo>
                <a:lnTo>
                  <a:pt x="493098" y="529529"/>
                </a:lnTo>
                <a:lnTo>
                  <a:pt x="456049" y="556887"/>
                </a:lnTo>
                <a:lnTo>
                  <a:pt x="414974" y="578328"/>
                </a:lnTo>
                <a:lnTo>
                  <a:pt x="370487" y="593233"/>
                </a:lnTo>
                <a:lnTo>
                  <a:pt x="323202" y="600982"/>
                </a:lnTo>
                <a:lnTo>
                  <a:pt x="298704" y="601979"/>
                </a:lnTo>
                <a:lnTo>
                  <a:pt x="274205" y="600982"/>
                </a:lnTo>
                <a:lnTo>
                  <a:pt x="226920" y="593233"/>
                </a:lnTo>
                <a:lnTo>
                  <a:pt x="182433" y="578328"/>
                </a:lnTo>
                <a:lnTo>
                  <a:pt x="141358" y="556887"/>
                </a:lnTo>
                <a:lnTo>
                  <a:pt x="104309" y="529529"/>
                </a:lnTo>
                <a:lnTo>
                  <a:pt x="71902" y="496875"/>
                </a:lnTo>
                <a:lnTo>
                  <a:pt x="44751" y="459543"/>
                </a:lnTo>
                <a:lnTo>
                  <a:pt x="23473" y="418153"/>
                </a:lnTo>
                <a:lnTo>
                  <a:pt x="8680" y="373324"/>
                </a:lnTo>
                <a:lnTo>
                  <a:pt x="990" y="325677"/>
                </a:lnTo>
                <a:lnTo>
                  <a:pt x="0" y="300989"/>
                </a:lnTo>
                <a:close/>
              </a:path>
            </a:pathLst>
          </a:custGeom>
          <a:ln w="441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7075" y="1566672"/>
            <a:ext cx="315595" cy="360045"/>
          </a:xfrm>
          <a:custGeom>
            <a:avLst/>
            <a:gdLst/>
            <a:ahLst/>
            <a:cxnLst/>
            <a:rect l="l" t="t" r="r" b="b"/>
            <a:pathLst>
              <a:path w="315595" h="360044">
                <a:moveTo>
                  <a:pt x="192049" y="0"/>
                </a:moveTo>
                <a:lnTo>
                  <a:pt x="6807" y="0"/>
                </a:lnTo>
                <a:lnTo>
                  <a:pt x="0" y="6857"/>
                </a:lnTo>
                <a:lnTo>
                  <a:pt x="0" y="352805"/>
                </a:lnTo>
                <a:lnTo>
                  <a:pt x="6858" y="359663"/>
                </a:lnTo>
                <a:lnTo>
                  <a:pt x="308660" y="359663"/>
                </a:lnTo>
                <a:lnTo>
                  <a:pt x="315468" y="352805"/>
                </a:lnTo>
                <a:lnTo>
                  <a:pt x="315468" y="329818"/>
                </a:lnTo>
                <a:lnTo>
                  <a:pt x="29705" y="329818"/>
                </a:lnTo>
                <a:lnTo>
                  <a:pt x="29705" y="29844"/>
                </a:lnTo>
                <a:lnTo>
                  <a:pt x="225582" y="29844"/>
                </a:lnTo>
                <a:lnTo>
                  <a:pt x="198145" y="3810"/>
                </a:lnTo>
                <a:lnTo>
                  <a:pt x="195897" y="1524"/>
                </a:lnTo>
                <a:lnTo>
                  <a:pt x="192049" y="0"/>
                </a:lnTo>
                <a:close/>
              </a:path>
              <a:path w="315595" h="360044">
                <a:moveTo>
                  <a:pt x="225582" y="29844"/>
                </a:moveTo>
                <a:lnTo>
                  <a:pt x="172224" y="29844"/>
                </a:lnTo>
                <a:lnTo>
                  <a:pt x="172224" y="130048"/>
                </a:lnTo>
                <a:lnTo>
                  <a:pt x="179095" y="136905"/>
                </a:lnTo>
                <a:lnTo>
                  <a:pt x="285051" y="136905"/>
                </a:lnTo>
                <a:lnTo>
                  <a:pt x="285051" y="329818"/>
                </a:lnTo>
                <a:lnTo>
                  <a:pt x="315468" y="329818"/>
                </a:lnTo>
                <a:lnTo>
                  <a:pt x="315468" y="117855"/>
                </a:lnTo>
                <a:lnTo>
                  <a:pt x="313931" y="114045"/>
                </a:lnTo>
                <a:lnTo>
                  <a:pt x="310972" y="110870"/>
                </a:lnTo>
                <a:lnTo>
                  <a:pt x="306957" y="107061"/>
                </a:lnTo>
                <a:lnTo>
                  <a:pt x="202704" y="107061"/>
                </a:lnTo>
                <a:lnTo>
                  <a:pt x="202704" y="49529"/>
                </a:lnTo>
                <a:lnTo>
                  <a:pt x="246327" y="49529"/>
                </a:lnTo>
                <a:lnTo>
                  <a:pt x="225582" y="29844"/>
                </a:lnTo>
                <a:close/>
              </a:path>
              <a:path w="315595" h="360044">
                <a:moveTo>
                  <a:pt x="134950" y="274827"/>
                </a:moveTo>
                <a:lnTo>
                  <a:pt x="130987" y="278511"/>
                </a:lnTo>
                <a:lnTo>
                  <a:pt x="127038" y="282320"/>
                </a:lnTo>
                <a:lnTo>
                  <a:pt x="126822" y="288670"/>
                </a:lnTo>
                <a:lnTo>
                  <a:pt x="136788" y="297663"/>
                </a:lnTo>
                <a:lnTo>
                  <a:pt x="147832" y="301751"/>
                </a:lnTo>
                <a:lnTo>
                  <a:pt x="163789" y="302535"/>
                </a:lnTo>
                <a:lnTo>
                  <a:pt x="174243" y="297486"/>
                </a:lnTo>
                <a:lnTo>
                  <a:pt x="182331" y="288171"/>
                </a:lnTo>
                <a:lnTo>
                  <a:pt x="183943" y="283717"/>
                </a:lnTo>
                <a:lnTo>
                  <a:pt x="151638" y="283717"/>
                </a:lnTo>
                <a:lnTo>
                  <a:pt x="147789" y="282066"/>
                </a:lnTo>
                <a:lnTo>
                  <a:pt x="141262" y="274954"/>
                </a:lnTo>
                <a:lnTo>
                  <a:pt x="134950" y="274827"/>
                </a:lnTo>
                <a:close/>
              </a:path>
              <a:path w="315595" h="360044">
                <a:moveTo>
                  <a:pt x="206438" y="274827"/>
                </a:moveTo>
                <a:lnTo>
                  <a:pt x="202488" y="278511"/>
                </a:lnTo>
                <a:lnTo>
                  <a:pt x="198539" y="282320"/>
                </a:lnTo>
                <a:lnTo>
                  <a:pt x="198310" y="288670"/>
                </a:lnTo>
                <a:lnTo>
                  <a:pt x="208249" y="297663"/>
                </a:lnTo>
                <a:lnTo>
                  <a:pt x="219277" y="301748"/>
                </a:lnTo>
                <a:lnTo>
                  <a:pt x="235242" y="302535"/>
                </a:lnTo>
                <a:lnTo>
                  <a:pt x="245692" y="297486"/>
                </a:lnTo>
                <a:lnTo>
                  <a:pt x="253788" y="288171"/>
                </a:lnTo>
                <a:lnTo>
                  <a:pt x="255399" y="283717"/>
                </a:lnTo>
                <a:lnTo>
                  <a:pt x="223126" y="283717"/>
                </a:lnTo>
                <a:lnTo>
                  <a:pt x="219227" y="282066"/>
                </a:lnTo>
                <a:lnTo>
                  <a:pt x="212699" y="274954"/>
                </a:lnTo>
                <a:lnTo>
                  <a:pt x="206438" y="274827"/>
                </a:lnTo>
                <a:close/>
              </a:path>
              <a:path w="315595" h="360044">
                <a:moveTo>
                  <a:pt x="87845" y="184530"/>
                </a:moveTo>
                <a:lnTo>
                  <a:pt x="56405" y="220625"/>
                </a:lnTo>
                <a:lnTo>
                  <a:pt x="53815" y="248867"/>
                </a:lnTo>
                <a:lnTo>
                  <a:pt x="55185" y="261600"/>
                </a:lnTo>
                <a:lnTo>
                  <a:pt x="81252" y="300818"/>
                </a:lnTo>
                <a:lnTo>
                  <a:pt x="96302" y="301709"/>
                </a:lnTo>
                <a:lnTo>
                  <a:pt x="106580" y="294263"/>
                </a:lnTo>
                <a:lnTo>
                  <a:pt x="113370" y="283590"/>
                </a:lnTo>
                <a:lnTo>
                  <a:pt x="86093" y="283590"/>
                </a:lnTo>
                <a:lnTo>
                  <a:pt x="82638" y="280924"/>
                </a:lnTo>
                <a:lnTo>
                  <a:pt x="76412" y="265820"/>
                </a:lnTo>
                <a:lnTo>
                  <a:pt x="74367" y="253600"/>
                </a:lnTo>
                <a:lnTo>
                  <a:pt x="73997" y="243097"/>
                </a:lnTo>
                <a:lnTo>
                  <a:pt x="73874" y="237109"/>
                </a:lnTo>
                <a:lnTo>
                  <a:pt x="75786" y="224417"/>
                </a:lnTo>
                <a:lnTo>
                  <a:pt x="79616" y="213360"/>
                </a:lnTo>
                <a:lnTo>
                  <a:pt x="82575" y="207263"/>
                </a:lnTo>
                <a:lnTo>
                  <a:pt x="85928" y="204469"/>
                </a:lnTo>
                <a:lnTo>
                  <a:pt x="111714" y="204469"/>
                </a:lnTo>
                <a:lnTo>
                  <a:pt x="108872" y="196461"/>
                </a:lnTo>
                <a:lnTo>
                  <a:pt x="99126" y="187604"/>
                </a:lnTo>
                <a:lnTo>
                  <a:pt x="87845" y="184530"/>
                </a:lnTo>
                <a:close/>
              </a:path>
              <a:path w="315595" h="360044">
                <a:moveTo>
                  <a:pt x="155752" y="184530"/>
                </a:moveTo>
                <a:lnTo>
                  <a:pt x="124279" y="213505"/>
                </a:lnTo>
                <a:lnTo>
                  <a:pt x="123395" y="231358"/>
                </a:lnTo>
                <a:lnTo>
                  <a:pt x="130673" y="243097"/>
                </a:lnTo>
                <a:lnTo>
                  <a:pt x="141873" y="251064"/>
                </a:lnTo>
                <a:lnTo>
                  <a:pt x="155752" y="254000"/>
                </a:lnTo>
                <a:lnTo>
                  <a:pt x="163931" y="254000"/>
                </a:lnTo>
                <a:lnTo>
                  <a:pt x="170522" y="260603"/>
                </a:lnTo>
                <a:lnTo>
                  <a:pt x="170522" y="276987"/>
                </a:lnTo>
                <a:lnTo>
                  <a:pt x="163880" y="283717"/>
                </a:lnTo>
                <a:lnTo>
                  <a:pt x="183943" y="283717"/>
                </a:lnTo>
                <a:lnTo>
                  <a:pt x="187235" y="274597"/>
                </a:lnTo>
                <a:lnTo>
                  <a:pt x="188136" y="256791"/>
                </a:lnTo>
                <a:lnTo>
                  <a:pt x="180851" y="245049"/>
                </a:lnTo>
                <a:lnTo>
                  <a:pt x="169641" y="237109"/>
                </a:lnTo>
                <a:lnTo>
                  <a:pt x="155752" y="234187"/>
                </a:lnTo>
                <a:lnTo>
                  <a:pt x="147574" y="234187"/>
                </a:lnTo>
                <a:lnTo>
                  <a:pt x="140982" y="227456"/>
                </a:lnTo>
                <a:lnTo>
                  <a:pt x="140982" y="211074"/>
                </a:lnTo>
                <a:lnTo>
                  <a:pt x="147624" y="204469"/>
                </a:lnTo>
                <a:lnTo>
                  <a:pt x="184511" y="204469"/>
                </a:lnTo>
                <a:lnTo>
                  <a:pt x="184683" y="199516"/>
                </a:lnTo>
                <a:lnTo>
                  <a:pt x="179399" y="194022"/>
                </a:lnTo>
                <a:lnTo>
                  <a:pt x="168469" y="187016"/>
                </a:lnTo>
                <a:lnTo>
                  <a:pt x="155752" y="184530"/>
                </a:lnTo>
                <a:close/>
              </a:path>
              <a:path w="315595" h="360044">
                <a:moveTo>
                  <a:pt x="227190" y="184530"/>
                </a:moveTo>
                <a:lnTo>
                  <a:pt x="195725" y="213505"/>
                </a:lnTo>
                <a:lnTo>
                  <a:pt x="194839" y="231358"/>
                </a:lnTo>
                <a:lnTo>
                  <a:pt x="202129" y="243097"/>
                </a:lnTo>
                <a:lnTo>
                  <a:pt x="213332" y="251064"/>
                </a:lnTo>
                <a:lnTo>
                  <a:pt x="227190" y="254000"/>
                </a:lnTo>
                <a:lnTo>
                  <a:pt x="235419" y="254000"/>
                </a:lnTo>
                <a:lnTo>
                  <a:pt x="241998" y="260603"/>
                </a:lnTo>
                <a:lnTo>
                  <a:pt x="241998" y="276987"/>
                </a:lnTo>
                <a:lnTo>
                  <a:pt x="235305" y="283717"/>
                </a:lnTo>
                <a:lnTo>
                  <a:pt x="255399" y="283717"/>
                </a:lnTo>
                <a:lnTo>
                  <a:pt x="258691" y="274621"/>
                </a:lnTo>
                <a:lnTo>
                  <a:pt x="259598" y="256770"/>
                </a:lnTo>
                <a:lnTo>
                  <a:pt x="252309" y="245049"/>
                </a:lnTo>
                <a:lnTo>
                  <a:pt x="241087" y="237109"/>
                </a:lnTo>
                <a:lnTo>
                  <a:pt x="227190" y="234187"/>
                </a:lnTo>
                <a:lnTo>
                  <a:pt x="219011" y="234187"/>
                </a:lnTo>
                <a:lnTo>
                  <a:pt x="212420" y="227456"/>
                </a:lnTo>
                <a:lnTo>
                  <a:pt x="212420" y="211074"/>
                </a:lnTo>
                <a:lnTo>
                  <a:pt x="219062" y="204469"/>
                </a:lnTo>
                <a:lnTo>
                  <a:pt x="255936" y="204469"/>
                </a:lnTo>
                <a:lnTo>
                  <a:pt x="256108" y="199516"/>
                </a:lnTo>
                <a:lnTo>
                  <a:pt x="250822" y="194022"/>
                </a:lnTo>
                <a:lnTo>
                  <a:pt x="239916" y="187016"/>
                </a:lnTo>
                <a:lnTo>
                  <a:pt x="227190" y="184530"/>
                </a:lnTo>
                <a:close/>
              </a:path>
              <a:path w="315595" h="360044">
                <a:moveTo>
                  <a:pt x="104813" y="266064"/>
                </a:moveTo>
                <a:lnTo>
                  <a:pt x="98933" y="268350"/>
                </a:lnTo>
                <a:lnTo>
                  <a:pt x="96748" y="273430"/>
                </a:lnTo>
                <a:lnTo>
                  <a:pt x="93611" y="280415"/>
                </a:lnTo>
                <a:lnTo>
                  <a:pt x="89941" y="283590"/>
                </a:lnTo>
                <a:lnTo>
                  <a:pt x="113370" y="283590"/>
                </a:lnTo>
                <a:lnTo>
                  <a:pt x="114744" y="281431"/>
                </a:lnTo>
                <a:lnTo>
                  <a:pt x="117055" y="276478"/>
                </a:lnTo>
                <a:lnTo>
                  <a:pt x="114744" y="270637"/>
                </a:lnTo>
                <a:lnTo>
                  <a:pt x="104813" y="266064"/>
                </a:lnTo>
                <a:close/>
              </a:path>
              <a:path w="315595" h="360044">
                <a:moveTo>
                  <a:pt x="111714" y="204469"/>
                </a:moveTo>
                <a:lnTo>
                  <a:pt x="89662" y="204469"/>
                </a:lnTo>
                <a:lnTo>
                  <a:pt x="93611" y="207390"/>
                </a:lnTo>
                <a:lnTo>
                  <a:pt x="97066" y="215391"/>
                </a:lnTo>
                <a:lnTo>
                  <a:pt x="99161" y="220472"/>
                </a:lnTo>
                <a:lnTo>
                  <a:pt x="105029" y="222885"/>
                </a:lnTo>
                <a:lnTo>
                  <a:pt x="111765" y="219735"/>
                </a:lnTo>
                <a:lnTo>
                  <a:pt x="114509" y="212348"/>
                </a:lnTo>
                <a:lnTo>
                  <a:pt x="111714" y="204469"/>
                </a:lnTo>
                <a:close/>
              </a:path>
              <a:path w="315595" h="360044">
                <a:moveTo>
                  <a:pt x="184511" y="204469"/>
                </a:moveTo>
                <a:lnTo>
                  <a:pt x="159867" y="204469"/>
                </a:lnTo>
                <a:lnTo>
                  <a:pt x="163715" y="206120"/>
                </a:lnTo>
                <a:lnTo>
                  <a:pt x="166509" y="209168"/>
                </a:lnTo>
                <a:lnTo>
                  <a:pt x="170243" y="213105"/>
                </a:lnTo>
                <a:lnTo>
                  <a:pt x="176555" y="213360"/>
                </a:lnTo>
                <a:lnTo>
                  <a:pt x="184467" y="205739"/>
                </a:lnTo>
                <a:lnTo>
                  <a:pt x="184511" y="204469"/>
                </a:lnTo>
                <a:close/>
              </a:path>
              <a:path w="315595" h="360044">
                <a:moveTo>
                  <a:pt x="255936" y="204469"/>
                </a:moveTo>
                <a:lnTo>
                  <a:pt x="231305" y="204469"/>
                </a:lnTo>
                <a:lnTo>
                  <a:pt x="235204" y="206120"/>
                </a:lnTo>
                <a:lnTo>
                  <a:pt x="237947" y="209168"/>
                </a:lnTo>
                <a:lnTo>
                  <a:pt x="241668" y="213105"/>
                </a:lnTo>
                <a:lnTo>
                  <a:pt x="247980" y="213360"/>
                </a:lnTo>
                <a:lnTo>
                  <a:pt x="255892" y="205739"/>
                </a:lnTo>
                <a:lnTo>
                  <a:pt x="255936" y="204469"/>
                </a:lnTo>
                <a:close/>
              </a:path>
              <a:path w="315595" h="360044">
                <a:moveTo>
                  <a:pt x="246327" y="49529"/>
                </a:moveTo>
                <a:lnTo>
                  <a:pt x="202704" y="49529"/>
                </a:lnTo>
                <a:lnTo>
                  <a:pt x="262648" y="107061"/>
                </a:lnTo>
                <a:lnTo>
                  <a:pt x="306957" y="107061"/>
                </a:lnTo>
                <a:lnTo>
                  <a:pt x="246327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58748" y="1854909"/>
            <a:ext cx="2483485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nk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5600" marR="5080">
              <a:lnSpc>
                <a:spcPts val="2150"/>
              </a:lnSpc>
              <a:spcBef>
                <a:spcPts val="8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xt-de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orat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on: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none;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co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or: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#09f;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未访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问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*/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105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7418" y="1861566"/>
            <a:ext cx="27305" cy="841375"/>
          </a:xfrm>
          <a:custGeom>
            <a:avLst/>
            <a:gdLst/>
            <a:ahLst/>
            <a:cxnLst/>
            <a:rect l="l" t="t" r="r" b="b"/>
            <a:pathLst>
              <a:path w="27304" h="841375">
                <a:moveTo>
                  <a:pt x="27050" y="841247"/>
                </a:moveTo>
                <a:lnTo>
                  <a:pt x="13443" y="837592"/>
                </a:lnTo>
                <a:lnTo>
                  <a:pt x="3749" y="827967"/>
                </a:lnTo>
                <a:lnTo>
                  <a:pt x="0" y="814379"/>
                </a:lnTo>
                <a:lnTo>
                  <a:pt x="0" y="27050"/>
                </a:lnTo>
                <a:lnTo>
                  <a:pt x="3662" y="13425"/>
                </a:lnTo>
                <a:lnTo>
                  <a:pt x="13296" y="3739"/>
                </a:lnTo>
                <a:lnTo>
                  <a:pt x="2686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28134" y="1861566"/>
            <a:ext cx="27305" cy="841375"/>
          </a:xfrm>
          <a:custGeom>
            <a:avLst/>
            <a:gdLst/>
            <a:ahLst/>
            <a:cxnLst/>
            <a:rect l="l" t="t" r="r" b="b"/>
            <a:pathLst>
              <a:path w="27304" h="841375">
                <a:moveTo>
                  <a:pt x="0" y="0"/>
                </a:moveTo>
                <a:lnTo>
                  <a:pt x="13624" y="3654"/>
                </a:lnTo>
                <a:lnTo>
                  <a:pt x="23310" y="13279"/>
                </a:lnTo>
                <a:lnTo>
                  <a:pt x="27050" y="26867"/>
                </a:lnTo>
                <a:lnTo>
                  <a:pt x="27050" y="814197"/>
                </a:lnTo>
                <a:lnTo>
                  <a:pt x="23396" y="827821"/>
                </a:lnTo>
                <a:lnTo>
                  <a:pt x="13771" y="837507"/>
                </a:lnTo>
                <a:lnTo>
                  <a:pt x="183" y="84124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932676" y="4184903"/>
            <a:ext cx="355092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920483" y="5216652"/>
            <a:ext cx="355092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9422" y="3001518"/>
            <a:ext cx="27305" cy="840105"/>
          </a:xfrm>
          <a:custGeom>
            <a:avLst/>
            <a:gdLst/>
            <a:ahLst/>
            <a:cxnLst/>
            <a:rect l="l" t="t" r="r" b="b"/>
            <a:pathLst>
              <a:path w="27304" h="840104">
                <a:moveTo>
                  <a:pt x="27000" y="839723"/>
                </a:moveTo>
                <a:lnTo>
                  <a:pt x="13411" y="836062"/>
                </a:lnTo>
                <a:lnTo>
                  <a:pt x="3731" y="826421"/>
                </a:lnTo>
                <a:lnTo>
                  <a:pt x="0" y="812813"/>
                </a:lnTo>
                <a:lnTo>
                  <a:pt x="0" y="27050"/>
                </a:lnTo>
                <a:lnTo>
                  <a:pt x="3664" y="13414"/>
                </a:lnTo>
                <a:lnTo>
                  <a:pt x="13298" y="3726"/>
                </a:lnTo>
                <a:lnTo>
                  <a:pt x="2685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60139" y="3001517"/>
            <a:ext cx="27305" cy="840105"/>
          </a:xfrm>
          <a:custGeom>
            <a:avLst/>
            <a:gdLst/>
            <a:ahLst/>
            <a:cxnLst/>
            <a:rect l="l" t="t" r="r" b="b"/>
            <a:pathLst>
              <a:path w="27304" h="840104">
                <a:moveTo>
                  <a:pt x="0" y="0"/>
                </a:moveTo>
                <a:lnTo>
                  <a:pt x="13624" y="3654"/>
                </a:lnTo>
                <a:lnTo>
                  <a:pt x="23310" y="13279"/>
                </a:lnTo>
                <a:lnTo>
                  <a:pt x="27050" y="26867"/>
                </a:lnTo>
                <a:lnTo>
                  <a:pt x="27050" y="812673"/>
                </a:lnTo>
                <a:lnTo>
                  <a:pt x="23396" y="826297"/>
                </a:lnTo>
                <a:lnTo>
                  <a:pt x="13771" y="835983"/>
                </a:lnTo>
                <a:lnTo>
                  <a:pt x="183" y="8397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24662" y="4050030"/>
            <a:ext cx="27305" cy="841375"/>
          </a:xfrm>
          <a:custGeom>
            <a:avLst/>
            <a:gdLst/>
            <a:ahLst/>
            <a:cxnLst/>
            <a:rect l="l" t="t" r="r" b="b"/>
            <a:pathLst>
              <a:path w="27304" h="841375">
                <a:moveTo>
                  <a:pt x="27050" y="841247"/>
                </a:moveTo>
                <a:lnTo>
                  <a:pt x="13443" y="837592"/>
                </a:lnTo>
                <a:lnTo>
                  <a:pt x="3749" y="827967"/>
                </a:lnTo>
                <a:lnTo>
                  <a:pt x="0" y="814379"/>
                </a:lnTo>
                <a:lnTo>
                  <a:pt x="0" y="27050"/>
                </a:lnTo>
                <a:lnTo>
                  <a:pt x="3662" y="13425"/>
                </a:lnTo>
                <a:lnTo>
                  <a:pt x="13296" y="3739"/>
                </a:lnTo>
                <a:lnTo>
                  <a:pt x="2686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76903" y="4050029"/>
            <a:ext cx="27305" cy="841375"/>
          </a:xfrm>
          <a:custGeom>
            <a:avLst/>
            <a:gdLst/>
            <a:ahLst/>
            <a:cxnLst/>
            <a:rect l="l" t="t" r="r" b="b"/>
            <a:pathLst>
              <a:path w="27304" h="841375">
                <a:moveTo>
                  <a:pt x="0" y="0"/>
                </a:moveTo>
                <a:lnTo>
                  <a:pt x="13624" y="3654"/>
                </a:lnTo>
                <a:lnTo>
                  <a:pt x="23310" y="13279"/>
                </a:lnTo>
                <a:lnTo>
                  <a:pt x="27050" y="26867"/>
                </a:lnTo>
                <a:lnTo>
                  <a:pt x="27050" y="814197"/>
                </a:lnTo>
                <a:lnTo>
                  <a:pt x="23396" y="827821"/>
                </a:lnTo>
                <a:lnTo>
                  <a:pt x="13771" y="837507"/>
                </a:lnTo>
                <a:lnTo>
                  <a:pt x="183" y="84124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17270" y="2858726"/>
            <a:ext cx="2807335" cy="332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visited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26390" marR="318770">
              <a:lnSpc>
                <a:spcPts val="2150"/>
              </a:lnSpc>
              <a:spcBef>
                <a:spcPts val="8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-de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orat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on: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none;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co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or: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#930;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已访问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*/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7790">
              <a:lnSpc>
                <a:spcPts val="21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hover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60680" marR="5080">
              <a:lnSpc>
                <a:spcPts val="2150"/>
              </a:lnSpc>
              <a:spcBef>
                <a:spcPts val="8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xt-de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orat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on: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underl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ne;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co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or: #03c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鼠标悬停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*/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">
              <a:lnSpc>
                <a:spcPts val="21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ve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5600" marR="73660">
              <a:lnSpc>
                <a:spcPts val="2150"/>
              </a:lnSpc>
              <a:spcBef>
                <a:spcPts val="8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xt-de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orat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on: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none;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co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or: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#03c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按下鼠标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*/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055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8566" y="5148834"/>
            <a:ext cx="27305" cy="841375"/>
          </a:xfrm>
          <a:custGeom>
            <a:avLst/>
            <a:gdLst/>
            <a:ahLst/>
            <a:cxnLst/>
            <a:rect l="l" t="t" r="r" b="b"/>
            <a:pathLst>
              <a:path w="27304" h="841375">
                <a:moveTo>
                  <a:pt x="27051" y="841247"/>
                </a:moveTo>
                <a:lnTo>
                  <a:pt x="13443" y="837584"/>
                </a:lnTo>
                <a:lnTo>
                  <a:pt x="3749" y="827950"/>
                </a:lnTo>
                <a:lnTo>
                  <a:pt x="0" y="814378"/>
                </a:lnTo>
                <a:lnTo>
                  <a:pt x="0" y="27050"/>
                </a:lnTo>
                <a:lnTo>
                  <a:pt x="3662" y="13425"/>
                </a:lnTo>
                <a:lnTo>
                  <a:pt x="13296" y="3739"/>
                </a:lnTo>
                <a:lnTo>
                  <a:pt x="2686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70807" y="5148834"/>
            <a:ext cx="27305" cy="841375"/>
          </a:xfrm>
          <a:custGeom>
            <a:avLst/>
            <a:gdLst/>
            <a:ahLst/>
            <a:cxnLst/>
            <a:rect l="l" t="t" r="r" b="b"/>
            <a:pathLst>
              <a:path w="27304" h="841375">
                <a:moveTo>
                  <a:pt x="0" y="0"/>
                </a:moveTo>
                <a:lnTo>
                  <a:pt x="13624" y="3654"/>
                </a:lnTo>
                <a:lnTo>
                  <a:pt x="23310" y="13279"/>
                </a:lnTo>
                <a:lnTo>
                  <a:pt x="27050" y="26867"/>
                </a:lnTo>
                <a:lnTo>
                  <a:pt x="27050" y="814197"/>
                </a:lnTo>
                <a:lnTo>
                  <a:pt x="23396" y="827804"/>
                </a:lnTo>
                <a:lnTo>
                  <a:pt x="13771" y="837498"/>
                </a:lnTo>
                <a:lnTo>
                  <a:pt x="183" y="84124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>
                <a:latin typeface="Trebuchet MS" panose="020B0603020202020204"/>
                <a:cs typeface="Trebuchet MS" panose="020B0603020202020204"/>
              </a:rPr>
              <a:t>CS</a:t>
            </a:r>
            <a:r>
              <a:rPr spc="-7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dirty="0"/>
              <a:t>超链接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56988" y="1784604"/>
            <a:ext cx="3609340" cy="457200"/>
          </a:xfrm>
          <a:custGeom>
            <a:avLst/>
            <a:gdLst/>
            <a:ahLst/>
            <a:cxnLst/>
            <a:rect l="l" t="t" r="r" b="b"/>
            <a:pathLst>
              <a:path w="3609340" h="457200">
                <a:moveTo>
                  <a:pt x="0" y="457200"/>
                </a:moveTo>
                <a:lnTo>
                  <a:pt x="114300" y="0"/>
                </a:lnTo>
                <a:lnTo>
                  <a:pt x="3608832" y="0"/>
                </a:lnTo>
                <a:lnTo>
                  <a:pt x="3494532" y="45720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7676" y="1702307"/>
            <a:ext cx="3274060" cy="615950"/>
          </a:xfrm>
          <a:custGeom>
            <a:avLst/>
            <a:gdLst/>
            <a:ahLst/>
            <a:cxnLst/>
            <a:rect l="l" t="t" r="r" b="b"/>
            <a:pathLst>
              <a:path w="3274059" h="615950">
                <a:moveTo>
                  <a:pt x="3273552" y="0"/>
                </a:moveTo>
                <a:lnTo>
                  <a:pt x="153924" y="0"/>
                </a:lnTo>
                <a:lnTo>
                  <a:pt x="0" y="615695"/>
                </a:lnTo>
                <a:lnTo>
                  <a:pt x="3119628" y="615695"/>
                </a:lnTo>
                <a:lnTo>
                  <a:pt x="3273552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33440" y="1854325"/>
            <a:ext cx="24638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鼠标悬停放大字体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6794" y="2407257"/>
            <a:ext cx="3079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a{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0194" y="2773017"/>
            <a:ext cx="19450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fon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-si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e: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22px;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6794" y="3138532"/>
            <a:ext cx="2503805" cy="142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a:hov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r{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fon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-si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e: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120%;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6794" y="5396380"/>
            <a:ext cx="35871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&lt;a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hre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="#"&gt;web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des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gn&lt;/a&gt;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49467" y="3064764"/>
            <a:ext cx="2374900" cy="1013460"/>
          </a:xfrm>
          <a:custGeom>
            <a:avLst/>
            <a:gdLst/>
            <a:ahLst/>
            <a:cxnLst/>
            <a:rect l="l" t="t" r="r" b="b"/>
            <a:pathLst>
              <a:path w="2374900" h="1013460">
                <a:moveTo>
                  <a:pt x="0" y="56387"/>
                </a:moveTo>
                <a:lnTo>
                  <a:pt x="15187" y="17909"/>
                </a:lnTo>
                <a:lnTo>
                  <a:pt x="52275" y="148"/>
                </a:lnTo>
                <a:lnTo>
                  <a:pt x="2318004" y="0"/>
                </a:lnTo>
                <a:lnTo>
                  <a:pt x="2332346" y="1844"/>
                </a:lnTo>
                <a:lnTo>
                  <a:pt x="2365332" y="25744"/>
                </a:lnTo>
                <a:lnTo>
                  <a:pt x="2374391" y="957072"/>
                </a:lnTo>
                <a:lnTo>
                  <a:pt x="2372547" y="971414"/>
                </a:lnTo>
                <a:lnTo>
                  <a:pt x="2348647" y="1004400"/>
                </a:lnTo>
                <a:lnTo>
                  <a:pt x="56387" y="1013460"/>
                </a:lnTo>
                <a:lnTo>
                  <a:pt x="42045" y="1011615"/>
                </a:lnTo>
                <a:lnTo>
                  <a:pt x="9059" y="987715"/>
                </a:lnTo>
                <a:lnTo>
                  <a:pt x="0" y="56387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39917" y="2661666"/>
            <a:ext cx="576580" cy="603885"/>
          </a:xfrm>
          <a:custGeom>
            <a:avLst/>
            <a:gdLst/>
            <a:ahLst/>
            <a:cxnLst/>
            <a:rect l="l" t="t" r="r" b="b"/>
            <a:pathLst>
              <a:path w="576579" h="603885">
                <a:moveTo>
                  <a:pt x="288036" y="0"/>
                </a:moveTo>
                <a:lnTo>
                  <a:pt x="241302" y="3950"/>
                </a:lnTo>
                <a:lnTo>
                  <a:pt x="196973" y="15386"/>
                </a:lnTo>
                <a:lnTo>
                  <a:pt x="155643" y="33686"/>
                </a:lnTo>
                <a:lnTo>
                  <a:pt x="117902" y="58228"/>
                </a:lnTo>
                <a:lnTo>
                  <a:pt x="84343" y="88391"/>
                </a:lnTo>
                <a:lnTo>
                  <a:pt x="55558" y="123553"/>
                </a:lnTo>
                <a:lnTo>
                  <a:pt x="32140" y="163092"/>
                </a:lnTo>
                <a:lnTo>
                  <a:pt x="14679" y="206386"/>
                </a:lnTo>
                <a:lnTo>
                  <a:pt x="3768" y="252813"/>
                </a:lnTo>
                <a:lnTo>
                  <a:pt x="0" y="301751"/>
                </a:lnTo>
                <a:lnTo>
                  <a:pt x="954" y="326496"/>
                </a:lnTo>
                <a:lnTo>
                  <a:pt x="8368" y="374257"/>
                </a:lnTo>
                <a:lnTo>
                  <a:pt x="22627" y="419195"/>
                </a:lnTo>
                <a:lnTo>
                  <a:pt x="43141" y="460689"/>
                </a:lnTo>
                <a:lnTo>
                  <a:pt x="69317" y="498117"/>
                </a:lnTo>
                <a:lnTo>
                  <a:pt x="100563" y="530857"/>
                </a:lnTo>
                <a:lnTo>
                  <a:pt x="136287" y="558287"/>
                </a:lnTo>
                <a:lnTo>
                  <a:pt x="175896" y="579786"/>
                </a:lnTo>
                <a:lnTo>
                  <a:pt x="218800" y="594732"/>
                </a:lnTo>
                <a:lnTo>
                  <a:pt x="264405" y="602503"/>
                </a:lnTo>
                <a:lnTo>
                  <a:pt x="288036" y="603504"/>
                </a:lnTo>
                <a:lnTo>
                  <a:pt x="311666" y="602503"/>
                </a:lnTo>
                <a:lnTo>
                  <a:pt x="357271" y="594732"/>
                </a:lnTo>
                <a:lnTo>
                  <a:pt x="400175" y="579786"/>
                </a:lnTo>
                <a:lnTo>
                  <a:pt x="439784" y="558287"/>
                </a:lnTo>
                <a:lnTo>
                  <a:pt x="475508" y="530857"/>
                </a:lnTo>
                <a:lnTo>
                  <a:pt x="506754" y="498117"/>
                </a:lnTo>
                <a:lnTo>
                  <a:pt x="532930" y="460689"/>
                </a:lnTo>
                <a:lnTo>
                  <a:pt x="553444" y="419195"/>
                </a:lnTo>
                <a:lnTo>
                  <a:pt x="567703" y="374257"/>
                </a:lnTo>
                <a:lnTo>
                  <a:pt x="575117" y="326496"/>
                </a:lnTo>
                <a:lnTo>
                  <a:pt x="576072" y="301751"/>
                </a:lnTo>
                <a:lnTo>
                  <a:pt x="575117" y="277007"/>
                </a:lnTo>
                <a:lnTo>
                  <a:pt x="567703" y="229246"/>
                </a:lnTo>
                <a:lnTo>
                  <a:pt x="553444" y="184308"/>
                </a:lnTo>
                <a:lnTo>
                  <a:pt x="532930" y="142814"/>
                </a:lnTo>
                <a:lnTo>
                  <a:pt x="506754" y="105386"/>
                </a:lnTo>
                <a:lnTo>
                  <a:pt x="475508" y="72646"/>
                </a:lnTo>
                <a:lnTo>
                  <a:pt x="439784" y="45216"/>
                </a:lnTo>
                <a:lnTo>
                  <a:pt x="400175" y="23717"/>
                </a:lnTo>
                <a:lnTo>
                  <a:pt x="357271" y="8771"/>
                </a:lnTo>
                <a:lnTo>
                  <a:pt x="311666" y="1000"/>
                </a:lnTo>
                <a:lnTo>
                  <a:pt x="28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39917" y="2661666"/>
            <a:ext cx="576580" cy="603885"/>
          </a:xfrm>
          <a:custGeom>
            <a:avLst/>
            <a:gdLst/>
            <a:ahLst/>
            <a:cxnLst/>
            <a:rect l="l" t="t" r="r" b="b"/>
            <a:pathLst>
              <a:path w="576579" h="603885">
                <a:moveTo>
                  <a:pt x="0" y="301751"/>
                </a:moveTo>
                <a:lnTo>
                  <a:pt x="3768" y="252813"/>
                </a:lnTo>
                <a:lnTo>
                  <a:pt x="14679" y="206386"/>
                </a:lnTo>
                <a:lnTo>
                  <a:pt x="32140" y="163092"/>
                </a:lnTo>
                <a:lnTo>
                  <a:pt x="55558" y="123553"/>
                </a:lnTo>
                <a:lnTo>
                  <a:pt x="84343" y="88391"/>
                </a:lnTo>
                <a:lnTo>
                  <a:pt x="117902" y="58228"/>
                </a:lnTo>
                <a:lnTo>
                  <a:pt x="155643" y="33686"/>
                </a:lnTo>
                <a:lnTo>
                  <a:pt x="196973" y="15386"/>
                </a:lnTo>
                <a:lnTo>
                  <a:pt x="241302" y="3950"/>
                </a:lnTo>
                <a:lnTo>
                  <a:pt x="288036" y="0"/>
                </a:lnTo>
                <a:lnTo>
                  <a:pt x="311666" y="1000"/>
                </a:lnTo>
                <a:lnTo>
                  <a:pt x="357271" y="8771"/>
                </a:lnTo>
                <a:lnTo>
                  <a:pt x="400175" y="23717"/>
                </a:lnTo>
                <a:lnTo>
                  <a:pt x="439784" y="45216"/>
                </a:lnTo>
                <a:lnTo>
                  <a:pt x="475508" y="72646"/>
                </a:lnTo>
                <a:lnTo>
                  <a:pt x="506754" y="105386"/>
                </a:lnTo>
                <a:lnTo>
                  <a:pt x="532930" y="142814"/>
                </a:lnTo>
                <a:lnTo>
                  <a:pt x="553444" y="184308"/>
                </a:lnTo>
                <a:lnTo>
                  <a:pt x="567703" y="229246"/>
                </a:lnTo>
                <a:lnTo>
                  <a:pt x="575117" y="277007"/>
                </a:lnTo>
                <a:lnTo>
                  <a:pt x="576072" y="301751"/>
                </a:lnTo>
                <a:lnTo>
                  <a:pt x="575117" y="326496"/>
                </a:lnTo>
                <a:lnTo>
                  <a:pt x="567703" y="374257"/>
                </a:lnTo>
                <a:lnTo>
                  <a:pt x="553444" y="419195"/>
                </a:lnTo>
                <a:lnTo>
                  <a:pt x="532930" y="460689"/>
                </a:lnTo>
                <a:lnTo>
                  <a:pt x="506754" y="498117"/>
                </a:lnTo>
                <a:lnTo>
                  <a:pt x="475508" y="530857"/>
                </a:lnTo>
                <a:lnTo>
                  <a:pt x="439784" y="558287"/>
                </a:lnTo>
                <a:lnTo>
                  <a:pt x="400175" y="579786"/>
                </a:lnTo>
                <a:lnTo>
                  <a:pt x="357271" y="594732"/>
                </a:lnTo>
                <a:lnTo>
                  <a:pt x="311666" y="602503"/>
                </a:lnTo>
                <a:lnTo>
                  <a:pt x="288036" y="603504"/>
                </a:lnTo>
                <a:lnTo>
                  <a:pt x="264405" y="602503"/>
                </a:lnTo>
                <a:lnTo>
                  <a:pt x="218800" y="594732"/>
                </a:lnTo>
                <a:lnTo>
                  <a:pt x="175896" y="579786"/>
                </a:lnTo>
                <a:lnTo>
                  <a:pt x="136287" y="558287"/>
                </a:lnTo>
                <a:lnTo>
                  <a:pt x="100563" y="530857"/>
                </a:lnTo>
                <a:lnTo>
                  <a:pt x="69317" y="498117"/>
                </a:lnTo>
                <a:lnTo>
                  <a:pt x="43141" y="460689"/>
                </a:lnTo>
                <a:lnTo>
                  <a:pt x="22627" y="419195"/>
                </a:lnTo>
                <a:lnTo>
                  <a:pt x="8368" y="374257"/>
                </a:lnTo>
                <a:lnTo>
                  <a:pt x="954" y="326496"/>
                </a:lnTo>
                <a:lnTo>
                  <a:pt x="0" y="301751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35167" y="2743200"/>
            <a:ext cx="443484" cy="4221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1093" y="2949701"/>
            <a:ext cx="638810" cy="603885"/>
          </a:xfrm>
          <a:custGeom>
            <a:avLst/>
            <a:gdLst/>
            <a:ahLst/>
            <a:cxnLst/>
            <a:rect l="l" t="t" r="r" b="b"/>
            <a:pathLst>
              <a:path w="638810" h="603885">
                <a:moveTo>
                  <a:pt x="319278" y="0"/>
                </a:moveTo>
                <a:lnTo>
                  <a:pt x="267490" y="3950"/>
                </a:lnTo>
                <a:lnTo>
                  <a:pt x="218363" y="15386"/>
                </a:lnTo>
                <a:lnTo>
                  <a:pt x="172553" y="33686"/>
                </a:lnTo>
                <a:lnTo>
                  <a:pt x="130718" y="58228"/>
                </a:lnTo>
                <a:lnTo>
                  <a:pt x="93516" y="88392"/>
                </a:lnTo>
                <a:lnTo>
                  <a:pt x="61603" y="123553"/>
                </a:lnTo>
                <a:lnTo>
                  <a:pt x="35638" y="163092"/>
                </a:lnTo>
                <a:lnTo>
                  <a:pt x="16277" y="206386"/>
                </a:lnTo>
                <a:lnTo>
                  <a:pt x="4178" y="252813"/>
                </a:lnTo>
                <a:lnTo>
                  <a:pt x="0" y="301751"/>
                </a:lnTo>
                <a:lnTo>
                  <a:pt x="1058" y="326496"/>
                </a:lnTo>
                <a:lnTo>
                  <a:pt x="9279" y="374257"/>
                </a:lnTo>
                <a:lnTo>
                  <a:pt x="25091" y="419195"/>
                </a:lnTo>
                <a:lnTo>
                  <a:pt x="47836" y="460689"/>
                </a:lnTo>
                <a:lnTo>
                  <a:pt x="76857" y="498117"/>
                </a:lnTo>
                <a:lnTo>
                  <a:pt x="111497" y="530857"/>
                </a:lnTo>
                <a:lnTo>
                  <a:pt x="151098" y="558287"/>
                </a:lnTo>
                <a:lnTo>
                  <a:pt x="195002" y="579786"/>
                </a:lnTo>
                <a:lnTo>
                  <a:pt x="242553" y="594732"/>
                </a:lnTo>
                <a:lnTo>
                  <a:pt x="293092" y="602503"/>
                </a:lnTo>
                <a:lnTo>
                  <a:pt x="319278" y="603503"/>
                </a:lnTo>
                <a:lnTo>
                  <a:pt x="345463" y="602503"/>
                </a:lnTo>
                <a:lnTo>
                  <a:pt x="396002" y="594732"/>
                </a:lnTo>
                <a:lnTo>
                  <a:pt x="443553" y="579786"/>
                </a:lnTo>
                <a:lnTo>
                  <a:pt x="487457" y="558287"/>
                </a:lnTo>
                <a:lnTo>
                  <a:pt x="527058" y="530857"/>
                </a:lnTo>
                <a:lnTo>
                  <a:pt x="561698" y="498117"/>
                </a:lnTo>
                <a:lnTo>
                  <a:pt x="590719" y="460689"/>
                </a:lnTo>
                <a:lnTo>
                  <a:pt x="613464" y="419195"/>
                </a:lnTo>
                <a:lnTo>
                  <a:pt x="629276" y="374257"/>
                </a:lnTo>
                <a:lnTo>
                  <a:pt x="637497" y="326496"/>
                </a:lnTo>
                <a:lnTo>
                  <a:pt x="638556" y="301751"/>
                </a:lnTo>
                <a:lnTo>
                  <a:pt x="637497" y="277007"/>
                </a:lnTo>
                <a:lnTo>
                  <a:pt x="629276" y="229246"/>
                </a:lnTo>
                <a:lnTo>
                  <a:pt x="613464" y="184308"/>
                </a:lnTo>
                <a:lnTo>
                  <a:pt x="590719" y="142814"/>
                </a:lnTo>
                <a:lnTo>
                  <a:pt x="561698" y="105386"/>
                </a:lnTo>
                <a:lnTo>
                  <a:pt x="527058" y="72646"/>
                </a:lnTo>
                <a:lnTo>
                  <a:pt x="487457" y="45216"/>
                </a:lnTo>
                <a:lnTo>
                  <a:pt x="443553" y="23717"/>
                </a:lnTo>
                <a:lnTo>
                  <a:pt x="396002" y="8771"/>
                </a:lnTo>
                <a:lnTo>
                  <a:pt x="345463" y="1000"/>
                </a:lnTo>
                <a:lnTo>
                  <a:pt x="3192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1093" y="2949701"/>
            <a:ext cx="638810" cy="603885"/>
          </a:xfrm>
          <a:custGeom>
            <a:avLst/>
            <a:gdLst/>
            <a:ahLst/>
            <a:cxnLst/>
            <a:rect l="l" t="t" r="r" b="b"/>
            <a:pathLst>
              <a:path w="638810" h="603885">
                <a:moveTo>
                  <a:pt x="0" y="301751"/>
                </a:moveTo>
                <a:lnTo>
                  <a:pt x="4178" y="252813"/>
                </a:lnTo>
                <a:lnTo>
                  <a:pt x="16277" y="206386"/>
                </a:lnTo>
                <a:lnTo>
                  <a:pt x="35638" y="163092"/>
                </a:lnTo>
                <a:lnTo>
                  <a:pt x="61603" y="123553"/>
                </a:lnTo>
                <a:lnTo>
                  <a:pt x="93516" y="88392"/>
                </a:lnTo>
                <a:lnTo>
                  <a:pt x="130718" y="58228"/>
                </a:lnTo>
                <a:lnTo>
                  <a:pt x="172553" y="33686"/>
                </a:lnTo>
                <a:lnTo>
                  <a:pt x="218363" y="15386"/>
                </a:lnTo>
                <a:lnTo>
                  <a:pt x="267490" y="3950"/>
                </a:lnTo>
                <a:lnTo>
                  <a:pt x="319278" y="0"/>
                </a:lnTo>
                <a:lnTo>
                  <a:pt x="345463" y="1000"/>
                </a:lnTo>
                <a:lnTo>
                  <a:pt x="396002" y="8771"/>
                </a:lnTo>
                <a:lnTo>
                  <a:pt x="443553" y="23717"/>
                </a:lnTo>
                <a:lnTo>
                  <a:pt x="487457" y="45216"/>
                </a:lnTo>
                <a:lnTo>
                  <a:pt x="527058" y="72646"/>
                </a:lnTo>
                <a:lnTo>
                  <a:pt x="561698" y="105386"/>
                </a:lnTo>
                <a:lnTo>
                  <a:pt x="590719" y="142814"/>
                </a:lnTo>
                <a:lnTo>
                  <a:pt x="613464" y="184308"/>
                </a:lnTo>
                <a:lnTo>
                  <a:pt x="629276" y="229246"/>
                </a:lnTo>
                <a:lnTo>
                  <a:pt x="637497" y="277007"/>
                </a:lnTo>
                <a:lnTo>
                  <a:pt x="638556" y="301751"/>
                </a:lnTo>
                <a:lnTo>
                  <a:pt x="637497" y="326496"/>
                </a:lnTo>
                <a:lnTo>
                  <a:pt x="629276" y="374257"/>
                </a:lnTo>
                <a:lnTo>
                  <a:pt x="613464" y="419195"/>
                </a:lnTo>
                <a:lnTo>
                  <a:pt x="590719" y="460689"/>
                </a:lnTo>
                <a:lnTo>
                  <a:pt x="561698" y="498117"/>
                </a:lnTo>
                <a:lnTo>
                  <a:pt x="527058" y="530857"/>
                </a:lnTo>
                <a:lnTo>
                  <a:pt x="487457" y="558287"/>
                </a:lnTo>
                <a:lnTo>
                  <a:pt x="443553" y="579786"/>
                </a:lnTo>
                <a:lnTo>
                  <a:pt x="396002" y="594732"/>
                </a:lnTo>
                <a:lnTo>
                  <a:pt x="345463" y="602503"/>
                </a:lnTo>
                <a:lnTo>
                  <a:pt x="319278" y="603503"/>
                </a:lnTo>
                <a:lnTo>
                  <a:pt x="293092" y="602503"/>
                </a:lnTo>
                <a:lnTo>
                  <a:pt x="242553" y="594732"/>
                </a:lnTo>
                <a:lnTo>
                  <a:pt x="195002" y="579786"/>
                </a:lnTo>
                <a:lnTo>
                  <a:pt x="151098" y="558287"/>
                </a:lnTo>
                <a:lnTo>
                  <a:pt x="111497" y="530857"/>
                </a:lnTo>
                <a:lnTo>
                  <a:pt x="76857" y="498117"/>
                </a:lnTo>
                <a:lnTo>
                  <a:pt x="47836" y="460689"/>
                </a:lnTo>
                <a:lnTo>
                  <a:pt x="25091" y="419195"/>
                </a:lnTo>
                <a:lnTo>
                  <a:pt x="9279" y="374257"/>
                </a:lnTo>
                <a:lnTo>
                  <a:pt x="1058" y="326496"/>
                </a:lnTo>
                <a:lnTo>
                  <a:pt x="0" y="301751"/>
                </a:lnTo>
                <a:close/>
              </a:path>
            </a:pathLst>
          </a:custGeom>
          <a:ln w="441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1876" y="3064764"/>
            <a:ext cx="337185" cy="360045"/>
          </a:xfrm>
          <a:custGeom>
            <a:avLst/>
            <a:gdLst/>
            <a:ahLst/>
            <a:cxnLst/>
            <a:rect l="l" t="t" r="r" b="b"/>
            <a:pathLst>
              <a:path w="337184" h="360045">
                <a:moveTo>
                  <a:pt x="205041" y="0"/>
                </a:moveTo>
                <a:lnTo>
                  <a:pt x="7264" y="0"/>
                </a:lnTo>
                <a:lnTo>
                  <a:pt x="0" y="6858"/>
                </a:lnTo>
                <a:lnTo>
                  <a:pt x="0" y="352806"/>
                </a:lnTo>
                <a:lnTo>
                  <a:pt x="7327" y="359663"/>
                </a:lnTo>
                <a:lnTo>
                  <a:pt x="329539" y="359663"/>
                </a:lnTo>
                <a:lnTo>
                  <a:pt x="336804" y="352806"/>
                </a:lnTo>
                <a:lnTo>
                  <a:pt x="336804" y="329819"/>
                </a:lnTo>
                <a:lnTo>
                  <a:pt x="31711" y="329819"/>
                </a:lnTo>
                <a:lnTo>
                  <a:pt x="31711" y="29845"/>
                </a:lnTo>
                <a:lnTo>
                  <a:pt x="240837" y="29845"/>
                </a:lnTo>
                <a:lnTo>
                  <a:pt x="211543" y="3810"/>
                </a:lnTo>
                <a:lnTo>
                  <a:pt x="209143" y="1524"/>
                </a:lnTo>
                <a:lnTo>
                  <a:pt x="205041" y="0"/>
                </a:lnTo>
                <a:close/>
              </a:path>
              <a:path w="337184" h="360045">
                <a:moveTo>
                  <a:pt x="240837" y="29845"/>
                </a:moveTo>
                <a:lnTo>
                  <a:pt x="183870" y="29845"/>
                </a:lnTo>
                <a:lnTo>
                  <a:pt x="183870" y="130048"/>
                </a:lnTo>
                <a:lnTo>
                  <a:pt x="191198" y="136906"/>
                </a:lnTo>
                <a:lnTo>
                  <a:pt x="304330" y="136906"/>
                </a:lnTo>
                <a:lnTo>
                  <a:pt x="304330" y="329819"/>
                </a:lnTo>
                <a:lnTo>
                  <a:pt x="336804" y="329819"/>
                </a:lnTo>
                <a:lnTo>
                  <a:pt x="336804" y="117856"/>
                </a:lnTo>
                <a:lnTo>
                  <a:pt x="335165" y="114046"/>
                </a:lnTo>
                <a:lnTo>
                  <a:pt x="332003" y="110871"/>
                </a:lnTo>
                <a:lnTo>
                  <a:pt x="327716" y="107061"/>
                </a:lnTo>
                <a:lnTo>
                  <a:pt x="216408" y="107061"/>
                </a:lnTo>
                <a:lnTo>
                  <a:pt x="216408" y="49530"/>
                </a:lnTo>
                <a:lnTo>
                  <a:pt x="262985" y="49530"/>
                </a:lnTo>
                <a:lnTo>
                  <a:pt x="240837" y="29845"/>
                </a:lnTo>
                <a:close/>
              </a:path>
              <a:path w="337184" h="360045">
                <a:moveTo>
                  <a:pt x="144068" y="274827"/>
                </a:moveTo>
                <a:lnTo>
                  <a:pt x="139852" y="278511"/>
                </a:lnTo>
                <a:lnTo>
                  <a:pt x="135636" y="282321"/>
                </a:lnTo>
                <a:lnTo>
                  <a:pt x="135394" y="288671"/>
                </a:lnTo>
                <a:lnTo>
                  <a:pt x="140251" y="293433"/>
                </a:lnTo>
                <a:lnTo>
                  <a:pt x="148413" y="298801"/>
                </a:lnTo>
                <a:lnTo>
                  <a:pt x="160144" y="301818"/>
                </a:lnTo>
                <a:lnTo>
                  <a:pt x="177075" y="301920"/>
                </a:lnTo>
                <a:lnTo>
                  <a:pt x="187359" y="296381"/>
                </a:lnTo>
                <a:lnTo>
                  <a:pt x="195196" y="286806"/>
                </a:lnTo>
                <a:lnTo>
                  <a:pt x="196235" y="283718"/>
                </a:lnTo>
                <a:lnTo>
                  <a:pt x="161886" y="283718"/>
                </a:lnTo>
                <a:lnTo>
                  <a:pt x="157784" y="282066"/>
                </a:lnTo>
                <a:lnTo>
                  <a:pt x="150812" y="274955"/>
                </a:lnTo>
                <a:lnTo>
                  <a:pt x="144068" y="274827"/>
                </a:lnTo>
                <a:close/>
              </a:path>
              <a:path w="337184" h="360045">
                <a:moveTo>
                  <a:pt x="220395" y="274827"/>
                </a:moveTo>
                <a:lnTo>
                  <a:pt x="216179" y="278511"/>
                </a:lnTo>
                <a:lnTo>
                  <a:pt x="211962" y="282321"/>
                </a:lnTo>
                <a:lnTo>
                  <a:pt x="211721" y="288671"/>
                </a:lnTo>
                <a:lnTo>
                  <a:pt x="216574" y="293433"/>
                </a:lnTo>
                <a:lnTo>
                  <a:pt x="224707" y="298801"/>
                </a:lnTo>
                <a:lnTo>
                  <a:pt x="236424" y="301813"/>
                </a:lnTo>
                <a:lnTo>
                  <a:pt x="253387" y="301905"/>
                </a:lnTo>
                <a:lnTo>
                  <a:pt x="263614" y="296381"/>
                </a:lnTo>
                <a:lnTo>
                  <a:pt x="271487" y="286806"/>
                </a:lnTo>
                <a:lnTo>
                  <a:pt x="272526" y="283718"/>
                </a:lnTo>
                <a:lnTo>
                  <a:pt x="238213" y="283718"/>
                </a:lnTo>
                <a:lnTo>
                  <a:pt x="234048" y="282066"/>
                </a:lnTo>
                <a:lnTo>
                  <a:pt x="227075" y="274955"/>
                </a:lnTo>
                <a:lnTo>
                  <a:pt x="220395" y="274827"/>
                </a:lnTo>
                <a:close/>
              </a:path>
              <a:path w="337184" h="360045">
                <a:moveTo>
                  <a:pt x="93789" y="184531"/>
                </a:moveTo>
                <a:lnTo>
                  <a:pt x="63051" y="211288"/>
                </a:lnTo>
                <a:lnTo>
                  <a:pt x="57595" y="251141"/>
                </a:lnTo>
                <a:lnTo>
                  <a:pt x="59329" y="263256"/>
                </a:lnTo>
                <a:lnTo>
                  <a:pt x="88003" y="300895"/>
                </a:lnTo>
                <a:lnTo>
                  <a:pt x="103739" y="301332"/>
                </a:lnTo>
                <a:lnTo>
                  <a:pt x="114174" y="293855"/>
                </a:lnTo>
                <a:lnTo>
                  <a:pt x="121056" y="283590"/>
                </a:lnTo>
                <a:lnTo>
                  <a:pt x="91909" y="283590"/>
                </a:lnTo>
                <a:lnTo>
                  <a:pt x="88226" y="280924"/>
                </a:lnTo>
                <a:lnTo>
                  <a:pt x="81562" y="265737"/>
                </a:lnTo>
                <a:lnTo>
                  <a:pt x="79397" y="253525"/>
                </a:lnTo>
                <a:lnTo>
                  <a:pt x="78802" y="237515"/>
                </a:lnTo>
                <a:lnTo>
                  <a:pt x="80923" y="224385"/>
                </a:lnTo>
                <a:lnTo>
                  <a:pt x="85001" y="213360"/>
                </a:lnTo>
                <a:lnTo>
                  <a:pt x="88163" y="207263"/>
                </a:lnTo>
                <a:lnTo>
                  <a:pt x="91744" y="204470"/>
                </a:lnTo>
                <a:lnTo>
                  <a:pt x="119154" y="204470"/>
                </a:lnTo>
                <a:lnTo>
                  <a:pt x="115517" y="195590"/>
                </a:lnTo>
                <a:lnTo>
                  <a:pt x="105397" y="187376"/>
                </a:lnTo>
                <a:lnTo>
                  <a:pt x="93789" y="184531"/>
                </a:lnTo>
                <a:close/>
              </a:path>
              <a:path w="337184" h="360045">
                <a:moveTo>
                  <a:pt x="166281" y="184531"/>
                </a:moveTo>
                <a:lnTo>
                  <a:pt x="132818" y="214889"/>
                </a:lnTo>
                <a:lnTo>
                  <a:pt x="132287" y="232646"/>
                </a:lnTo>
                <a:lnTo>
                  <a:pt x="140184" y="243750"/>
                </a:lnTo>
                <a:lnTo>
                  <a:pt x="151915" y="251247"/>
                </a:lnTo>
                <a:lnTo>
                  <a:pt x="166281" y="254000"/>
                </a:lnTo>
                <a:lnTo>
                  <a:pt x="175018" y="254000"/>
                </a:lnTo>
                <a:lnTo>
                  <a:pt x="182054" y="260603"/>
                </a:lnTo>
                <a:lnTo>
                  <a:pt x="182054" y="276987"/>
                </a:lnTo>
                <a:lnTo>
                  <a:pt x="174955" y="283718"/>
                </a:lnTo>
                <a:lnTo>
                  <a:pt x="196235" y="283718"/>
                </a:lnTo>
                <a:lnTo>
                  <a:pt x="199767" y="273196"/>
                </a:lnTo>
                <a:lnTo>
                  <a:pt x="200312" y="255491"/>
                </a:lnTo>
                <a:lnTo>
                  <a:pt x="192398" y="244389"/>
                </a:lnTo>
                <a:lnTo>
                  <a:pt x="180654" y="236924"/>
                </a:lnTo>
                <a:lnTo>
                  <a:pt x="166281" y="234187"/>
                </a:lnTo>
                <a:lnTo>
                  <a:pt x="157556" y="234187"/>
                </a:lnTo>
                <a:lnTo>
                  <a:pt x="150520" y="227457"/>
                </a:lnTo>
                <a:lnTo>
                  <a:pt x="150520" y="211074"/>
                </a:lnTo>
                <a:lnTo>
                  <a:pt x="157606" y="204470"/>
                </a:lnTo>
                <a:lnTo>
                  <a:pt x="196985" y="204470"/>
                </a:lnTo>
                <a:lnTo>
                  <a:pt x="197167" y="199516"/>
                </a:lnTo>
                <a:lnTo>
                  <a:pt x="190403" y="193064"/>
                </a:lnTo>
                <a:lnTo>
                  <a:pt x="179158" y="186759"/>
                </a:lnTo>
                <a:lnTo>
                  <a:pt x="166281" y="184531"/>
                </a:lnTo>
                <a:close/>
              </a:path>
              <a:path w="337184" h="360045">
                <a:moveTo>
                  <a:pt x="242544" y="184531"/>
                </a:moveTo>
                <a:lnTo>
                  <a:pt x="209092" y="214889"/>
                </a:lnTo>
                <a:lnTo>
                  <a:pt x="208560" y="232646"/>
                </a:lnTo>
                <a:lnTo>
                  <a:pt x="216471" y="243750"/>
                </a:lnTo>
                <a:lnTo>
                  <a:pt x="228205" y="251247"/>
                </a:lnTo>
                <a:lnTo>
                  <a:pt x="242544" y="254000"/>
                </a:lnTo>
                <a:lnTo>
                  <a:pt x="251333" y="254000"/>
                </a:lnTo>
                <a:lnTo>
                  <a:pt x="258368" y="260603"/>
                </a:lnTo>
                <a:lnTo>
                  <a:pt x="258368" y="276987"/>
                </a:lnTo>
                <a:lnTo>
                  <a:pt x="251218" y="283718"/>
                </a:lnTo>
                <a:lnTo>
                  <a:pt x="272526" y="283718"/>
                </a:lnTo>
                <a:lnTo>
                  <a:pt x="276065" y="273196"/>
                </a:lnTo>
                <a:lnTo>
                  <a:pt x="276605" y="255464"/>
                </a:lnTo>
                <a:lnTo>
                  <a:pt x="268689" y="244389"/>
                </a:lnTo>
                <a:lnTo>
                  <a:pt x="256931" y="236924"/>
                </a:lnTo>
                <a:lnTo>
                  <a:pt x="242544" y="234187"/>
                </a:lnTo>
                <a:lnTo>
                  <a:pt x="233819" y="234187"/>
                </a:lnTo>
                <a:lnTo>
                  <a:pt x="226783" y="227457"/>
                </a:lnTo>
                <a:lnTo>
                  <a:pt x="226783" y="211074"/>
                </a:lnTo>
                <a:lnTo>
                  <a:pt x="233883" y="204470"/>
                </a:lnTo>
                <a:lnTo>
                  <a:pt x="273249" y="204470"/>
                </a:lnTo>
                <a:lnTo>
                  <a:pt x="273430" y="199516"/>
                </a:lnTo>
                <a:lnTo>
                  <a:pt x="266657" y="193064"/>
                </a:lnTo>
                <a:lnTo>
                  <a:pt x="255436" y="186759"/>
                </a:lnTo>
                <a:lnTo>
                  <a:pt x="242544" y="184531"/>
                </a:lnTo>
                <a:close/>
              </a:path>
              <a:path w="337184" h="360045">
                <a:moveTo>
                  <a:pt x="111899" y="266064"/>
                </a:moveTo>
                <a:lnTo>
                  <a:pt x="105625" y="268350"/>
                </a:lnTo>
                <a:lnTo>
                  <a:pt x="103289" y="273431"/>
                </a:lnTo>
                <a:lnTo>
                  <a:pt x="99948" y="280415"/>
                </a:lnTo>
                <a:lnTo>
                  <a:pt x="96011" y="283590"/>
                </a:lnTo>
                <a:lnTo>
                  <a:pt x="121056" y="283590"/>
                </a:lnTo>
                <a:lnTo>
                  <a:pt x="122504" y="281432"/>
                </a:lnTo>
                <a:lnTo>
                  <a:pt x="124967" y="276478"/>
                </a:lnTo>
                <a:lnTo>
                  <a:pt x="122504" y="270637"/>
                </a:lnTo>
                <a:lnTo>
                  <a:pt x="111899" y="266064"/>
                </a:lnTo>
                <a:close/>
              </a:path>
              <a:path w="337184" h="360045">
                <a:moveTo>
                  <a:pt x="119154" y="204470"/>
                </a:moveTo>
                <a:lnTo>
                  <a:pt x="95719" y="204470"/>
                </a:lnTo>
                <a:lnTo>
                  <a:pt x="99948" y="207390"/>
                </a:lnTo>
                <a:lnTo>
                  <a:pt x="103631" y="215391"/>
                </a:lnTo>
                <a:lnTo>
                  <a:pt x="105867" y="220472"/>
                </a:lnTo>
                <a:lnTo>
                  <a:pt x="112140" y="222885"/>
                </a:lnTo>
                <a:lnTo>
                  <a:pt x="119955" y="219222"/>
                </a:lnTo>
                <a:lnTo>
                  <a:pt x="122047" y="211533"/>
                </a:lnTo>
                <a:lnTo>
                  <a:pt x="119154" y="204470"/>
                </a:lnTo>
                <a:close/>
              </a:path>
              <a:path w="337184" h="360045">
                <a:moveTo>
                  <a:pt x="196985" y="204470"/>
                </a:moveTo>
                <a:lnTo>
                  <a:pt x="170687" y="204470"/>
                </a:lnTo>
                <a:lnTo>
                  <a:pt x="174790" y="206121"/>
                </a:lnTo>
                <a:lnTo>
                  <a:pt x="177774" y="209169"/>
                </a:lnTo>
                <a:lnTo>
                  <a:pt x="181762" y="213106"/>
                </a:lnTo>
                <a:lnTo>
                  <a:pt x="188493" y="213360"/>
                </a:lnTo>
                <a:lnTo>
                  <a:pt x="196938" y="205739"/>
                </a:lnTo>
                <a:lnTo>
                  <a:pt x="196985" y="204470"/>
                </a:lnTo>
                <a:close/>
              </a:path>
              <a:path w="337184" h="360045">
                <a:moveTo>
                  <a:pt x="273249" y="204470"/>
                </a:moveTo>
                <a:lnTo>
                  <a:pt x="246938" y="204470"/>
                </a:lnTo>
                <a:lnTo>
                  <a:pt x="251104" y="206121"/>
                </a:lnTo>
                <a:lnTo>
                  <a:pt x="254038" y="209169"/>
                </a:lnTo>
                <a:lnTo>
                  <a:pt x="258013" y="213106"/>
                </a:lnTo>
                <a:lnTo>
                  <a:pt x="264756" y="213360"/>
                </a:lnTo>
                <a:lnTo>
                  <a:pt x="273202" y="205739"/>
                </a:lnTo>
                <a:lnTo>
                  <a:pt x="273249" y="204470"/>
                </a:lnTo>
                <a:close/>
              </a:path>
              <a:path w="337184" h="360045">
                <a:moveTo>
                  <a:pt x="262985" y="49530"/>
                </a:moveTo>
                <a:lnTo>
                  <a:pt x="216408" y="49530"/>
                </a:lnTo>
                <a:lnTo>
                  <a:pt x="280416" y="107061"/>
                </a:lnTo>
                <a:lnTo>
                  <a:pt x="327716" y="107061"/>
                </a:lnTo>
                <a:lnTo>
                  <a:pt x="262985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62050" y="2383109"/>
            <a:ext cx="159385" cy="2197735"/>
          </a:xfrm>
          <a:custGeom>
            <a:avLst/>
            <a:gdLst/>
            <a:ahLst/>
            <a:cxnLst/>
            <a:rect l="l" t="t" r="r" b="b"/>
            <a:pathLst>
              <a:path w="159384" h="2197735">
                <a:moveTo>
                  <a:pt x="159003" y="2197272"/>
                </a:moveTo>
                <a:lnTo>
                  <a:pt x="116058" y="2191411"/>
                </a:lnTo>
                <a:lnTo>
                  <a:pt x="77573" y="2174886"/>
                </a:lnTo>
                <a:lnTo>
                  <a:pt x="45140" y="2149284"/>
                </a:lnTo>
                <a:lnTo>
                  <a:pt x="20349" y="2116191"/>
                </a:lnTo>
                <a:lnTo>
                  <a:pt x="4792" y="2077192"/>
                </a:lnTo>
                <a:lnTo>
                  <a:pt x="0" y="158668"/>
                </a:lnTo>
                <a:lnTo>
                  <a:pt x="671" y="143947"/>
                </a:lnTo>
                <a:lnTo>
                  <a:pt x="10268" y="102299"/>
                </a:lnTo>
                <a:lnTo>
                  <a:pt x="30003" y="65653"/>
                </a:lnTo>
                <a:lnTo>
                  <a:pt x="58285" y="35596"/>
                </a:lnTo>
                <a:lnTo>
                  <a:pt x="93524" y="13715"/>
                </a:lnTo>
                <a:lnTo>
                  <a:pt x="134128" y="1596"/>
                </a:lnTo>
                <a:lnTo>
                  <a:pt x="1485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60773" y="2382773"/>
            <a:ext cx="159385" cy="2197735"/>
          </a:xfrm>
          <a:custGeom>
            <a:avLst/>
            <a:gdLst/>
            <a:ahLst/>
            <a:cxnLst/>
            <a:rect l="l" t="t" r="r" b="b"/>
            <a:pathLst>
              <a:path w="159385" h="2197735">
                <a:moveTo>
                  <a:pt x="0" y="0"/>
                </a:moveTo>
                <a:lnTo>
                  <a:pt x="42963" y="5860"/>
                </a:lnTo>
                <a:lnTo>
                  <a:pt x="81453" y="22385"/>
                </a:lnTo>
                <a:lnTo>
                  <a:pt x="113882" y="47987"/>
                </a:lnTo>
                <a:lnTo>
                  <a:pt x="138665" y="81081"/>
                </a:lnTo>
                <a:lnTo>
                  <a:pt x="154214" y="120079"/>
                </a:lnTo>
                <a:lnTo>
                  <a:pt x="159003" y="2038603"/>
                </a:lnTo>
                <a:lnTo>
                  <a:pt x="158333" y="2053324"/>
                </a:lnTo>
                <a:lnTo>
                  <a:pt x="148741" y="2094972"/>
                </a:lnTo>
                <a:lnTo>
                  <a:pt x="129014" y="2131618"/>
                </a:lnTo>
                <a:lnTo>
                  <a:pt x="100739" y="2161675"/>
                </a:lnTo>
                <a:lnTo>
                  <a:pt x="65501" y="2183556"/>
                </a:lnTo>
                <a:lnTo>
                  <a:pt x="24887" y="2195675"/>
                </a:lnTo>
                <a:lnTo>
                  <a:pt x="10428" y="21972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8713" y="5218938"/>
            <a:ext cx="623570" cy="585470"/>
          </a:xfrm>
          <a:custGeom>
            <a:avLst/>
            <a:gdLst/>
            <a:ahLst/>
            <a:cxnLst/>
            <a:rect l="l" t="t" r="r" b="b"/>
            <a:pathLst>
              <a:path w="623569" h="585470">
                <a:moveTo>
                  <a:pt x="311658" y="0"/>
                </a:moveTo>
                <a:lnTo>
                  <a:pt x="261105" y="3831"/>
                </a:lnTo>
                <a:lnTo>
                  <a:pt x="213150" y="14923"/>
                </a:lnTo>
                <a:lnTo>
                  <a:pt x="168433" y="32671"/>
                </a:lnTo>
                <a:lnTo>
                  <a:pt x="127597" y="56473"/>
                </a:lnTo>
                <a:lnTo>
                  <a:pt x="91282" y="85725"/>
                </a:lnTo>
                <a:lnTo>
                  <a:pt x="60132" y="119822"/>
                </a:lnTo>
                <a:lnTo>
                  <a:pt x="34786" y="158163"/>
                </a:lnTo>
                <a:lnTo>
                  <a:pt x="15888" y="200143"/>
                </a:lnTo>
                <a:lnTo>
                  <a:pt x="4079" y="245159"/>
                </a:lnTo>
                <a:lnTo>
                  <a:pt x="0" y="292608"/>
                </a:lnTo>
                <a:lnTo>
                  <a:pt x="1033" y="316607"/>
                </a:lnTo>
                <a:lnTo>
                  <a:pt x="9057" y="362926"/>
                </a:lnTo>
                <a:lnTo>
                  <a:pt x="24491" y="406506"/>
                </a:lnTo>
                <a:lnTo>
                  <a:pt x="46693" y="446743"/>
                </a:lnTo>
                <a:lnTo>
                  <a:pt x="75021" y="483036"/>
                </a:lnTo>
                <a:lnTo>
                  <a:pt x="108834" y="514781"/>
                </a:lnTo>
                <a:lnTo>
                  <a:pt x="147490" y="541377"/>
                </a:lnTo>
                <a:lnTo>
                  <a:pt x="190347" y="562222"/>
                </a:lnTo>
                <a:lnTo>
                  <a:pt x="236763" y="576712"/>
                </a:lnTo>
                <a:lnTo>
                  <a:pt x="286097" y="584246"/>
                </a:lnTo>
                <a:lnTo>
                  <a:pt x="311658" y="585216"/>
                </a:lnTo>
                <a:lnTo>
                  <a:pt x="337218" y="584246"/>
                </a:lnTo>
                <a:lnTo>
                  <a:pt x="386552" y="576712"/>
                </a:lnTo>
                <a:lnTo>
                  <a:pt x="432968" y="562222"/>
                </a:lnTo>
                <a:lnTo>
                  <a:pt x="475825" y="541377"/>
                </a:lnTo>
                <a:lnTo>
                  <a:pt x="514481" y="514781"/>
                </a:lnTo>
                <a:lnTo>
                  <a:pt x="548294" y="483036"/>
                </a:lnTo>
                <a:lnTo>
                  <a:pt x="576622" y="446743"/>
                </a:lnTo>
                <a:lnTo>
                  <a:pt x="598824" y="406506"/>
                </a:lnTo>
                <a:lnTo>
                  <a:pt x="614258" y="362926"/>
                </a:lnTo>
                <a:lnTo>
                  <a:pt x="622282" y="316607"/>
                </a:lnTo>
                <a:lnTo>
                  <a:pt x="623316" y="292608"/>
                </a:lnTo>
                <a:lnTo>
                  <a:pt x="622282" y="268617"/>
                </a:lnTo>
                <a:lnTo>
                  <a:pt x="614258" y="222310"/>
                </a:lnTo>
                <a:lnTo>
                  <a:pt x="598824" y="178736"/>
                </a:lnTo>
                <a:lnTo>
                  <a:pt x="576622" y="138500"/>
                </a:lnTo>
                <a:lnTo>
                  <a:pt x="548294" y="102205"/>
                </a:lnTo>
                <a:lnTo>
                  <a:pt x="514481" y="70455"/>
                </a:lnTo>
                <a:lnTo>
                  <a:pt x="475825" y="43853"/>
                </a:lnTo>
                <a:lnTo>
                  <a:pt x="432968" y="23002"/>
                </a:lnTo>
                <a:lnTo>
                  <a:pt x="386552" y="8507"/>
                </a:lnTo>
                <a:lnTo>
                  <a:pt x="337218" y="970"/>
                </a:lnTo>
                <a:lnTo>
                  <a:pt x="3116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8713" y="5218938"/>
            <a:ext cx="623570" cy="585470"/>
          </a:xfrm>
          <a:custGeom>
            <a:avLst/>
            <a:gdLst/>
            <a:ahLst/>
            <a:cxnLst/>
            <a:rect l="l" t="t" r="r" b="b"/>
            <a:pathLst>
              <a:path w="623569" h="585470">
                <a:moveTo>
                  <a:pt x="0" y="292608"/>
                </a:moveTo>
                <a:lnTo>
                  <a:pt x="4079" y="245159"/>
                </a:lnTo>
                <a:lnTo>
                  <a:pt x="15888" y="200143"/>
                </a:lnTo>
                <a:lnTo>
                  <a:pt x="34786" y="158163"/>
                </a:lnTo>
                <a:lnTo>
                  <a:pt x="60132" y="119822"/>
                </a:lnTo>
                <a:lnTo>
                  <a:pt x="91282" y="85725"/>
                </a:lnTo>
                <a:lnTo>
                  <a:pt x="127597" y="56473"/>
                </a:lnTo>
                <a:lnTo>
                  <a:pt x="168433" y="32671"/>
                </a:lnTo>
                <a:lnTo>
                  <a:pt x="213150" y="14923"/>
                </a:lnTo>
                <a:lnTo>
                  <a:pt x="261105" y="3831"/>
                </a:lnTo>
                <a:lnTo>
                  <a:pt x="311658" y="0"/>
                </a:lnTo>
                <a:lnTo>
                  <a:pt x="337218" y="970"/>
                </a:lnTo>
                <a:lnTo>
                  <a:pt x="386552" y="8507"/>
                </a:lnTo>
                <a:lnTo>
                  <a:pt x="432968" y="23002"/>
                </a:lnTo>
                <a:lnTo>
                  <a:pt x="475825" y="43853"/>
                </a:lnTo>
                <a:lnTo>
                  <a:pt x="514481" y="70455"/>
                </a:lnTo>
                <a:lnTo>
                  <a:pt x="548294" y="102205"/>
                </a:lnTo>
                <a:lnTo>
                  <a:pt x="576622" y="138500"/>
                </a:lnTo>
                <a:lnTo>
                  <a:pt x="598824" y="178736"/>
                </a:lnTo>
                <a:lnTo>
                  <a:pt x="614258" y="222310"/>
                </a:lnTo>
                <a:lnTo>
                  <a:pt x="622282" y="268617"/>
                </a:lnTo>
                <a:lnTo>
                  <a:pt x="623316" y="292608"/>
                </a:lnTo>
                <a:lnTo>
                  <a:pt x="622282" y="316607"/>
                </a:lnTo>
                <a:lnTo>
                  <a:pt x="614258" y="362926"/>
                </a:lnTo>
                <a:lnTo>
                  <a:pt x="598824" y="406506"/>
                </a:lnTo>
                <a:lnTo>
                  <a:pt x="576622" y="446743"/>
                </a:lnTo>
                <a:lnTo>
                  <a:pt x="548294" y="483036"/>
                </a:lnTo>
                <a:lnTo>
                  <a:pt x="514481" y="514781"/>
                </a:lnTo>
                <a:lnTo>
                  <a:pt x="475825" y="541377"/>
                </a:lnTo>
                <a:lnTo>
                  <a:pt x="432968" y="562222"/>
                </a:lnTo>
                <a:lnTo>
                  <a:pt x="386552" y="576712"/>
                </a:lnTo>
                <a:lnTo>
                  <a:pt x="337218" y="584246"/>
                </a:lnTo>
                <a:lnTo>
                  <a:pt x="311658" y="585216"/>
                </a:lnTo>
                <a:lnTo>
                  <a:pt x="286097" y="584246"/>
                </a:lnTo>
                <a:lnTo>
                  <a:pt x="236763" y="576712"/>
                </a:lnTo>
                <a:lnTo>
                  <a:pt x="190347" y="562222"/>
                </a:lnTo>
                <a:lnTo>
                  <a:pt x="147490" y="541377"/>
                </a:lnTo>
                <a:lnTo>
                  <a:pt x="108834" y="514781"/>
                </a:lnTo>
                <a:lnTo>
                  <a:pt x="75021" y="483036"/>
                </a:lnTo>
                <a:lnTo>
                  <a:pt x="46693" y="446743"/>
                </a:lnTo>
                <a:lnTo>
                  <a:pt x="24491" y="406506"/>
                </a:lnTo>
                <a:lnTo>
                  <a:pt x="9057" y="362926"/>
                </a:lnTo>
                <a:lnTo>
                  <a:pt x="1033" y="316607"/>
                </a:lnTo>
                <a:lnTo>
                  <a:pt x="0" y="292608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8827" y="5323332"/>
            <a:ext cx="337185" cy="361315"/>
          </a:xfrm>
          <a:custGeom>
            <a:avLst/>
            <a:gdLst/>
            <a:ahLst/>
            <a:cxnLst/>
            <a:rect l="l" t="t" r="r" b="b"/>
            <a:pathLst>
              <a:path w="337184" h="361314">
                <a:moveTo>
                  <a:pt x="318096" y="325945"/>
                </a:moveTo>
                <a:lnTo>
                  <a:pt x="18707" y="325945"/>
                </a:lnTo>
                <a:lnTo>
                  <a:pt x="18707" y="361188"/>
                </a:lnTo>
                <a:lnTo>
                  <a:pt x="318096" y="361188"/>
                </a:lnTo>
                <a:lnTo>
                  <a:pt x="318096" y="325945"/>
                </a:lnTo>
                <a:close/>
              </a:path>
              <a:path w="337184" h="361314">
                <a:moveTo>
                  <a:pt x="336803" y="158623"/>
                </a:moveTo>
                <a:lnTo>
                  <a:pt x="0" y="158623"/>
                </a:lnTo>
                <a:lnTo>
                  <a:pt x="0" y="299516"/>
                </a:lnTo>
                <a:lnTo>
                  <a:pt x="336803" y="299516"/>
                </a:lnTo>
                <a:lnTo>
                  <a:pt x="336803" y="255524"/>
                </a:lnTo>
                <a:lnTo>
                  <a:pt x="50520" y="255524"/>
                </a:lnTo>
                <a:lnTo>
                  <a:pt x="50520" y="199263"/>
                </a:lnTo>
                <a:lnTo>
                  <a:pt x="336803" y="199263"/>
                </a:lnTo>
                <a:lnTo>
                  <a:pt x="336803" y="158623"/>
                </a:lnTo>
                <a:close/>
              </a:path>
              <a:path w="337184" h="361314">
                <a:moveTo>
                  <a:pt x="88163" y="232410"/>
                </a:moveTo>
                <a:lnTo>
                  <a:pt x="64338" y="232410"/>
                </a:lnTo>
                <a:lnTo>
                  <a:pt x="64338" y="255524"/>
                </a:lnTo>
                <a:lnTo>
                  <a:pt x="88163" y="255524"/>
                </a:lnTo>
                <a:lnTo>
                  <a:pt x="88163" y="232410"/>
                </a:lnTo>
                <a:close/>
              </a:path>
              <a:path w="337184" h="361314">
                <a:moveTo>
                  <a:pt x="112941" y="199263"/>
                </a:moveTo>
                <a:lnTo>
                  <a:pt x="101981" y="199263"/>
                </a:lnTo>
                <a:lnTo>
                  <a:pt x="101981" y="255524"/>
                </a:lnTo>
                <a:lnTo>
                  <a:pt x="131203" y="255524"/>
                </a:lnTo>
                <a:lnTo>
                  <a:pt x="131203" y="210566"/>
                </a:lnTo>
                <a:lnTo>
                  <a:pt x="112941" y="210566"/>
                </a:lnTo>
                <a:lnTo>
                  <a:pt x="112941" y="199263"/>
                </a:lnTo>
                <a:close/>
              </a:path>
              <a:path w="337184" h="361314">
                <a:moveTo>
                  <a:pt x="174129" y="199263"/>
                </a:moveTo>
                <a:lnTo>
                  <a:pt x="163182" y="199263"/>
                </a:lnTo>
                <a:lnTo>
                  <a:pt x="163182" y="210566"/>
                </a:lnTo>
                <a:lnTo>
                  <a:pt x="145021" y="210566"/>
                </a:lnTo>
                <a:lnTo>
                  <a:pt x="145021" y="255524"/>
                </a:lnTo>
                <a:lnTo>
                  <a:pt x="174129" y="255524"/>
                </a:lnTo>
                <a:lnTo>
                  <a:pt x="174129" y="199263"/>
                </a:lnTo>
                <a:close/>
              </a:path>
              <a:path w="337184" h="361314">
                <a:moveTo>
                  <a:pt x="187959" y="221742"/>
                </a:moveTo>
                <a:lnTo>
                  <a:pt x="187959" y="255524"/>
                </a:lnTo>
                <a:lnTo>
                  <a:pt x="221272" y="255524"/>
                </a:lnTo>
                <a:lnTo>
                  <a:pt x="221272" y="246253"/>
                </a:lnTo>
                <a:lnTo>
                  <a:pt x="200939" y="246253"/>
                </a:lnTo>
                <a:lnTo>
                  <a:pt x="187959" y="221742"/>
                </a:lnTo>
                <a:close/>
              </a:path>
              <a:path w="337184" h="361314">
                <a:moveTo>
                  <a:pt x="250774" y="199263"/>
                </a:moveTo>
                <a:lnTo>
                  <a:pt x="235102" y="199263"/>
                </a:lnTo>
                <a:lnTo>
                  <a:pt x="235102" y="255524"/>
                </a:lnTo>
                <a:lnTo>
                  <a:pt x="250774" y="255524"/>
                </a:lnTo>
                <a:lnTo>
                  <a:pt x="250774" y="199263"/>
                </a:lnTo>
                <a:close/>
              </a:path>
              <a:path w="337184" h="361314">
                <a:moveTo>
                  <a:pt x="336803" y="199263"/>
                </a:moveTo>
                <a:lnTo>
                  <a:pt x="264604" y="199263"/>
                </a:lnTo>
                <a:lnTo>
                  <a:pt x="264604" y="244094"/>
                </a:lnTo>
                <a:lnTo>
                  <a:pt x="293535" y="244094"/>
                </a:lnTo>
                <a:lnTo>
                  <a:pt x="293535" y="255524"/>
                </a:lnTo>
                <a:lnTo>
                  <a:pt x="336803" y="255524"/>
                </a:lnTo>
                <a:lnTo>
                  <a:pt x="336803" y="199263"/>
                </a:lnTo>
                <a:close/>
              </a:path>
              <a:path w="337184" h="361314">
                <a:moveTo>
                  <a:pt x="221272" y="221742"/>
                </a:moveTo>
                <a:lnTo>
                  <a:pt x="208356" y="246253"/>
                </a:lnTo>
                <a:lnTo>
                  <a:pt x="221272" y="246253"/>
                </a:lnTo>
                <a:lnTo>
                  <a:pt x="221272" y="221742"/>
                </a:lnTo>
                <a:close/>
              </a:path>
              <a:path w="337184" h="361314">
                <a:moveTo>
                  <a:pt x="220205" y="199263"/>
                </a:moveTo>
                <a:lnTo>
                  <a:pt x="189141" y="199263"/>
                </a:lnTo>
                <a:lnTo>
                  <a:pt x="204647" y="228600"/>
                </a:lnTo>
                <a:lnTo>
                  <a:pt x="220205" y="199263"/>
                </a:lnTo>
                <a:close/>
              </a:path>
              <a:path w="337184" h="361314">
                <a:moveTo>
                  <a:pt x="88163" y="199263"/>
                </a:moveTo>
                <a:lnTo>
                  <a:pt x="64338" y="199263"/>
                </a:lnTo>
                <a:lnTo>
                  <a:pt x="64338" y="220980"/>
                </a:lnTo>
                <a:lnTo>
                  <a:pt x="88163" y="220980"/>
                </a:lnTo>
                <a:lnTo>
                  <a:pt x="88163" y="199263"/>
                </a:lnTo>
                <a:close/>
              </a:path>
              <a:path w="337184" h="361314">
                <a:moveTo>
                  <a:pt x="219875" y="0"/>
                </a:moveTo>
                <a:lnTo>
                  <a:pt x="18707" y="0"/>
                </a:lnTo>
                <a:lnTo>
                  <a:pt x="18707" y="132207"/>
                </a:lnTo>
                <a:lnTo>
                  <a:pt x="318096" y="132207"/>
                </a:lnTo>
                <a:lnTo>
                  <a:pt x="318096" y="92456"/>
                </a:lnTo>
                <a:lnTo>
                  <a:pt x="219875" y="92456"/>
                </a:lnTo>
                <a:lnTo>
                  <a:pt x="219875" y="0"/>
                </a:lnTo>
                <a:close/>
              </a:path>
              <a:path w="337184" h="361314">
                <a:moveTo>
                  <a:pt x="247967" y="13208"/>
                </a:moveTo>
                <a:lnTo>
                  <a:pt x="247967" y="66040"/>
                </a:lnTo>
                <a:lnTo>
                  <a:pt x="304101" y="66040"/>
                </a:lnTo>
                <a:lnTo>
                  <a:pt x="247967" y="13208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62050" y="5218555"/>
            <a:ext cx="61594" cy="845185"/>
          </a:xfrm>
          <a:custGeom>
            <a:avLst/>
            <a:gdLst/>
            <a:ahLst/>
            <a:cxnLst/>
            <a:rect l="l" t="t" r="r" b="b"/>
            <a:pathLst>
              <a:path w="61594" h="845185">
                <a:moveTo>
                  <a:pt x="61188" y="844678"/>
                </a:moveTo>
                <a:lnTo>
                  <a:pt x="22064" y="830539"/>
                </a:lnTo>
                <a:lnTo>
                  <a:pt x="1136" y="795287"/>
                </a:lnTo>
                <a:lnTo>
                  <a:pt x="0" y="60072"/>
                </a:lnTo>
                <a:lnTo>
                  <a:pt x="1703" y="45678"/>
                </a:lnTo>
                <a:lnTo>
                  <a:pt x="6547" y="32504"/>
                </a:lnTo>
                <a:lnTo>
                  <a:pt x="14134" y="20950"/>
                </a:lnTo>
                <a:lnTo>
                  <a:pt x="24066" y="11414"/>
                </a:lnTo>
                <a:lnTo>
                  <a:pt x="35945" y="4298"/>
                </a:lnTo>
                <a:lnTo>
                  <a:pt x="49373" y="0"/>
                </a:lnTo>
              </a:path>
            </a:pathLst>
          </a:custGeom>
          <a:ln w="38100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17159" y="5217414"/>
            <a:ext cx="61594" cy="845185"/>
          </a:xfrm>
          <a:custGeom>
            <a:avLst/>
            <a:gdLst/>
            <a:ahLst/>
            <a:cxnLst/>
            <a:rect l="l" t="t" r="r" b="b"/>
            <a:pathLst>
              <a:path w="61595" h="845185">
                <a:moveTo>
                  <a:pt x="0" y="0"/>
                </a:moveTo>
                <a:lnTo>
                  <a:pt x="39116" y="14143"/>
                </a:lnTo>
                <a:lnTo>
                  <a:pt x="60069" y="49383"/>
                </a:lnTo>
                <a:lnTo>
                  <a:pt x="61213" y="784631"/>
                </a:lnTo>
                <a:lnTo>
                  <a:pt x="59508" y="799028"/>
                </a:lnTo>
                <a:lnTo>
                  <a:pt x="54659" y="812199"/>
                </a:lnTo>
                <a:lnTo>
                  <a:pt x="47065" y="823748"/>
                </a:lnTo>
                <a:lnTo>
                  <a:pt x="37126" y="833277"/>
                </a:lnTo>
                <a:lnTo>
                  <a:pt x="25242" y="840387"/>
                </a:lnTo>
                <a:lnTo>
                  <a:pt x="11812" y="844680"/>
                </a:lnTo>
              </a:path>
            </a:pathLst>
          </a:custGeom>
          <a:ln w="38100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93079" y="4690871"/>
            <a:ext cx="2430780" cy="1015365"/>
          </a:xfrm>
          <a:custGeom>
            <a:avLst/>
            <a:gdLst/>
            <a:ahLst/>
            <a:cxnLst/>
            <a:rect l="l" t="t" r="r" b="b"/>
            <a:pathLst>
              <a:path w="2430779" h="1015364">
                <a:moveTo>
                  <a:pt x="0" y="56387"/>
                </a:moveTo>
                <a:lnTo>
                  <a:pt x="15187" y="17909"/>
                </a:lnTo>
                <a:lnTo>
                  <a:pt x="52275" y="148"/>
                </a:lnTo>
                <a:lnTo>
                  <a:pt x="2374392" y="0"/>
                </a:lnTo>
                <a:lnTo>
                  <a:pt x="2388734" y="1844"/>
                </a:lnTo>
                <a:lnTo>
                  <a:pt x="2421720" y="25744"/>
                </a:lnTo>
                <a:lnTo>
                  <a:pt x="2430779" y="958557"/>
                </a:lnTo>
                <a:lnTo>
                  <a:pt x="2428936" y="972915"/>
                </a:lnTo>
                <a:lnTo>
                  <a:pt x="2405050" y="1005915"/>
                </a:lnTo>
                <a:lnTo>
                  <a:pt x="56387" y="1014983"/>
                </a:lnTo>
                <a:lnTo>
                  <a:pt x="42049" y="1013141"/>
                </a:lnTo>
                <a:lnTo>
                  <a:pt x="9069" y="989250"/>
                </a:lnTo>
                <a:lnTo>
                  <a:pt x="0" y="56387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55158" y="4397502"/>
            <a:ext cx="576580" cy="601980"/>
          </a:xfrm>
          <a:custGeom>
            <a:avLst/>
            <a:gdLst/>
            <a:ahLst/>
            <a:cxnLst/>
            <a:rect l="l" t="t" r="r" b="b"/>
            <a:pathLst>
              <a:path w="576579" h="601979">
                <a:moveTo>
                  <a:pt x="288036" y="0"/>
                </a:moveTo>
                <a:lnTo>
                  <a:pt x="241302" y="3939"/>
                </a:lnTo>
                <a:lnTo>
                  <a:pt x="196973" y="15343"/>
                </a:lnTo>
                <a:lnTo>
                  <a:pt x="155643" y="33593"/>
                </a:lnTo>
                <a:lnTo>
                  <a:pt x="117902" y="58070"/>
                </a:lnTo>
                <a:lnTo>
                  <a:pt x="84343" y="88153"/>
                </a:lnTo>
                <a:lnTo>
                  <a:pt x="55558" y="123224"/>
                </a:lnTo>
                <a:lnTo>
                  <a:pt x="32140" y="162662"/>
                </a:lnTo>
                <a:lnTo>
                  <a:pt x="14679" y="205849"/>
                </a:lnTo>
                <a:lnTo>
                  <a:pt x="3768" y="252165"/>
                </a:lnTo>
                <a:lnTo>
                  <a:pt x="0" y="300990"/>
                </a:lnTo>
                <a:lnTo>
                  <a:pt x="954" y="325677"/>
                </a:lnTo>
                <a:lnTo>
                  <a:pt x="8368" y="373324"/>
                </a:lnTo>
                <a:lnTo>
                  <a:pt x="22627" y="418153"/>
                </a:lnTo>
                <a:lnTo>
                  <a:pt x="43141" y="459543"/>
                </a:lnTo>
                <a:lnTo>
                  <a:pt x="69317" y="496875"/>
                </a:lnTo>
                <a:lnTo>
                  <a:pt x="100563" y="529529"/>
                </a:lnTo>
                <a:lnTo>
                  <a:pt x="136287" y="556887"/>
                </a:lnTo>
                <a:lnTo>
                  <a:pt x="175896" y="578328"/>
                </a:lnTo>
                <a:lnTo>
                  <a:pt x="218800" y="593233"/>
                </a:lnTo>
                <a:lnTo>
                  <a:pt x="264405" y="600982"/>
                </a:lnTo>
                <a:lnTo>
                  <a:pt x="288036" y="601980"/>
                </a:lnTo>
                <a:lnTo>
                  <a:pt x="311666" y="600982"/>
                </a:lnTo>
                <a:lnTo>
                  <a:pt x="357271" y="593233"/>
                </a:lnTo>
                <a:lnTo>
                  <a:pt x="400175" y="578328"/>
                </a:lnTo>
                <a:lnTo>
                  <a:pt x="439784" y="556887"/>
                </a:lnTo>
                <a:lnTo>
                  <a:pt x="475508" y="529529"/>
                </a:lnTo>
                <a:lnTo>
                  <a:pt x="506754" y="496875"/>
                </a:lnTo>
                <a:lnTo>
                  <a:pt x="532930" y="459543"/>
                </a:lnTo>
                <a:lnTo>
                  <a:pt x="553444" y="418153"/>
                </a:lnTo>
                <a:lnTo>
                  <a:pt x="567703" y="373324"/>
                </a:lnTo>
                <a:lnTo>
                  <a:pt x="575117" y="325677"/>
                </a:lnTo>
                <a:lnTo>
                  <a:pt x="576071" y="300990"/>
                </a:lnTo>
                <a:lnTo>
                  <a:pt x="575117" y="276302"/>
                </a:lnTo>
                <a:lnTo>
                  <a:pt x="567703" y="228655"/>
                </a:lnTo>
                <a:lnTo>
                  <a:pt x="553444" y="183826"/>
                </a:lnTo>
                <a:lnTo>
                  <a:pt x="532930" y="142436"/>
                </a:lnTo>
                <a:lnTo>
                  <a:pt x="506754" y="105104"/>
                </a:lnTo>
                <a:lnTo>
                  <a:pt x="475508" y="72450"/>
                </a:lnTo>
                <a:lnTo>
                  <a:pt x="439784" y="45092"/>
                </a:lnTo>
                <a:lnTo>
                  <a:pt x="400175" y="23651"/>
                </a:lnTo>
                <a:lnTo>
                  <a:pt x="357271" y="8746"/>
                </a:lnTo>
                <a:lnTo>
                  <a:pt x="311666" y="997"/>
                </a:lnTo>
                <a:lnTo>
                  <a:pt x="28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55158" y="4397502"/>
            <a:ext cx="576580" cy="601980"/>
          </a:xfrm>
          <a:custGeom>
            <a:avLst/>
            <a:gdLst/>
            <a:ahLst/>
            <a:cxnLst/>
            <a:rect l="l" t="t" r="r" b="b"/>
            <a:pathLst>
              <a:path w="576579" h="601979">
                <a:moveTo>
                  <a:pt x="0" y="300990"/>
                </a:moveTo>
                <a:lnTo>
                  <a:pt x="3768" y="252165"/>
                </a:lnTo>
                <a:lnTo>
                  <a:pt x="14679" y="205849"/>
                </a:lnTo>
                <a:lnTo>
                  <a:pt x="32140" y="162662"/>
                </a:lnTo>
                <a:lnTo>
                  <a:pt x="55558" y="123224"/>
                </a:lnTo>
                <a:lnTo>
                  <a:pt x="84343" y="88153"/>
                </a:lnTo>
                <a:lnTo>
                  <a:pt x="117902" y="58070"/>
                </a:lnTo>
                <a:lnTo>
                  <a:pt x="155643" y="33593"/>
                </a:lnTo>
                <a:lnTo>
                  <a:pt x="196973" y="15343"/>
                </a:lnTo>
                <a:lnTo>
                  <a:pt x="241302" y="3939"/>
                </a:lnTo>
                <a:lnTo>
                  <a:pt x="288036" y="0"/>
                </a:lnTo>
                <a:lnTo>
                  <a:pt x="311666" y="997"/>
                </a:lnTo>
                <a:lnTo>
                  <a:pt x="357271" y="8746"/>
                </a:lnTo>
                <a:lnTo>
                  <a:pt x="400175" y="23651"/>
                </a:lnTo>
                <a:lnTo>
                  <a:pt x="439784" y="45092"/>
                </a:lnTo>
                <a:lnTo>
                  <a:pt x="475508" y="72450"/>
                </a:lnTo>
                <a:lnTo>
                  <a:pt x="506754" y="105104"/>
                </a:lnTo>
                <a:lnTo>
                  <a:pt x="532930" y="142436"/>
                </a:lnTo>
                <a:lnTo>
                  <a:pt x="553444" y="183826"/>
                </a:lnTo>
                <a:lnTo>
                  <a:pt x="567703" y="228655"/>
                </a:lnTo>
                <a:lnTo>
                  <a:pt x="575117" y="276302"/>
                </a:lnTo>
                <a:lnTo>
                  <a:pt x="576071" y="300990"/>
                </a:lnTo>
                <a:lnTo>
                  <a:pt x="575117" y="325677"/>
                </a:lnTo>
                <a:lnTo>
                  <a:pt x="567703" y="373324"/>
                </a:lnTo>
                <a:lnTo>
                  <a:pt x="553444" y="418153"/>
                </a:lnTo>
                <a:lnTo>
                  <a:pt x="532930" y="459543"/>
                </a:lnTo>
                <a:lnTo>
                  <a:pt x="506754" y="496875"/>
                </a:lnTo>
                <a:lnTo>
                  <a:pt x="475508" y="529529"/>
                </a:lnTo>
                <a:lnTo>
                  <a:pt x="439784" y="556887"/>
                </a:lnTo>
                <a:lnTo>
                  <a:pt x="400175" y="578328"/>
                </a:lnTo>
                <a:lnTo>
                  <a:pt x="357271" y="593233"/>
                </a:lnTo>
                <a:lnTo>
                  <a:pt x="311666" y="600982"/>
                </a:lnTo>
                <a:lnTo>
                  <a:pt x="288036" y="601980"/>
                </a:lnTo>
                <a:lnTo>
                  <a:pt x="264405" y="600982"/>
                </a:lnTo>
                <a:lnTo>
                  <a:pt x="218800" y="593233"/>
                </a:lnTo>
                <a:lnTo>
                  <a:pt x="175896" y="578328"/>
                </a:lnTo>
                <a:lnTo>
                  <a:pt x="136287" y="556887"/>
                </a:lnTo>
                <a:lnTo>
                  <a:pt x="100563" y="529529"/>
                </a:lnTo>
                <a:lnTo>
                  <a:pt x="69317" y="496875"/>
                </a:lnTo>
                <a:lnTo>
                  <a:pt x="43141" y="459543"/>
                </a:lnTo>
                <a:lnTo>
                  <a:pt x="22627" y="418153"/>
                </a:lnTo>
                <a:lnTo>
                  <a:pt x="8368" y="373324"/>
                </a:lnTo>
                <a:lnTo>
                  <a:pt x="954" y="325677"/>
                </a:lnTo>
                <a:lnTo>
                  <a:pt x="0" y="300990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550408" y="4477511"/>
            <a:ext cx="441960" cy="42367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037579" y="3390881"/>
            <a:ext cx="14058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web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esign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37579" y="5069983"/>
            <a:ext cx="163448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web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esign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211568" y="5254752"/>
            <a:ext cx="355092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WPS 演示</Application>
  <PresentationFormat>On-screen Show (4:3)</PresentationFormat>
  <Paragraphs>144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Trebuchet MS</vt:lpstr>
      <vt:lpstr>Times New Roman</vt:lpstr>
      <vt:lpstr>微软雅黑</vt:lpstr>
      <vt:lpstr>Calibri</vt:lpstr>
      <vt:lpstr>Office Theme</vt:lpstr>
      <vt:lpstr>PowerPoint 演示文稿</vt:lpstr>
      <vt:lpstr>PowerPoint 演示文稿</vt:lpstr>
      <vt:lpstr>CSS背景</vt:lpstr>
      <vt:lpstr>CSS背景</vt:lpstr>
      <vt:lpstr>CSS样式</vt:lpstr>
      <vt:lpstr>CSS超链接</vt:lpstr>
      <vt:lpstr>CSS超链接</vt:lpstr>
      <vt:lpstr>CSS超链接</vt:lpstr>
      <vt:lpstr>CSS超链接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123</cp:lastModifiedBy>
  <cp:revision>2</cp:revision>
  <dcterms:created xsi:type="dcterms:W3CDTF">2020-09-28T04:24:00Z</dcterms:created>
  <dcterms:modified xsi:type="dcterms:W3CDTF">2021-04-01T07:51:53Z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2018-11-03T08:00:00Z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2020-09-24T08:00:00Z</vt:filetime>
  </property>
  <property fmtid="{D5CDD505-2E9C-101B-9397-08002B2CF9AE}" pid="5" name="KSOProductBuildVer">
    <vt:lpwstr>2052-11.1.0.10446</vt:lpwstr>
  </property>
  <property fmtid="{D5CDD505-2E9C-101B-9397-08002B2CF9AE}" pid="6" name="ICV">
    <vt:lpwstr>4197201059E34CB5AF4A0543A96201F0</vt:lpwstr>
  </property>
</Properties>
</file>