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8269" y="1761081"/>
            <a:ext cx="3810000" cy="443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86628" cy="900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7" y="1036836"/>
            <a:ext cx="7745984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164" y="1853819"/>
            <a:ext cx="11691670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hyperlink" Target="http://www.w3school.com.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2027" y="3025780"/>
            <a:ext cx="56394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66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6600" spc="-5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样</a:t>
            </a:r>
            <a:r>
              <a:rPr sz="6600" spc="-5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式</a:t>
            </a:r>
            <a:r>
              <a:rPr sz="6600" spc="-9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6600" spc="-8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6600" spc="-4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文本</a:t>
            </a:r>
            <a:endParaRPr sz="6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7911" y="2461260"/>
            <a:ext cx="2715895" cy="307975"/>
          </a:xfrm>
          <a:custGeom>
            <a:avLst/>
            <a:gdLst/>
            <a:ahLst/>
            <a:cxnLst/>
            <a:rect l="l" t="t" r="r" b="b"/>
            <a:pathLst>
              <a:path w="2715895" h="307975">
                <a:moveTo>
                  <a:pt x="2470658" y="0"/>
                </a:moveTo>
                <a:lnTo>
                  <a:pt x="0" y="0"/>
                </a:lnTo>
                <a:lnTo>
                  <a:pt x="245110" y="307848"/>
                </a:lnTo>
                <a:lnTo>
                  <a:pt x="2715767" y="307848"/>
                </a:lnTo>
                <a:lnTo>
                  <a:pt x="247065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5796" y="2831592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>
                <a:moveTo>
                  <a:pt x="0" y="0"/>
                </a:moveTo>
                <a:lnTo>
                  <a:pt x="1889125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9927" y="3976115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>
                <a:moveTo>
                  <a:pt x="0" y="0"/>
                </a:moveTo>
                <a:lnTo>
                  <a:pt x="1889125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6171" y="170014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5038725" cy="601980"/>
          </a:xfrm>
          <a:custGeom>
            <a:avLst/>
            <a:gdLst/>
            <a:ahLst/>
            <a:cxnLst/>
            <a:rect l="l" t="t" r="r" b="b"/>
            <a:pathLst>
              <a:path w="5038725" h="601980">
                <a:moveTo>
                  <a:pt x="4559046" y="0"/>
                </a:moveTo>
                <a:lnTo>
                  <a:pt x="0" y="0"/>
                </a:lnTo>
                <a:lnTo>
                  <a:pt x="479298" y="601979"/>
                </a:lnTo>
                <a:lnTo>
                  <a:pt x="5038344" y="601979"/>
                </a:lnTo>
                <a:lnTo>
                  <a:pt x="455904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装饰线</a:t>
            </a:r>
            <a:r>
              <a:rPr spc="-145" dirty="0"/>
              <a:t>text</a:t>
            </a:r>
            <a:r>
              <a:rPr spc="360" dirty="0"/>
              <a:t>-</a:t>
            </a:r>
            <a:r>
              <a:rPr spc="-155" dirty="0"/>
              <a:t>decoration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3684" y="2584704"/>
            <a:ext cx="2276856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7141" y="1798756"/>
            <a:ext cx="3515995" cy="429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e&gt;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h1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{t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xt-dec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n: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;}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h2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{t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xt-dec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n:</a:t>
            </a:r>
            <a:r>
              <a:rPr sz="20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ine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ough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;}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h3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{t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-decor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n: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;}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&lt;bo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标题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文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标题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文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标题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文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dy&gt;</a:t>
            </a:r>
          </a:p>
        </p:txBody>
      </p:sp>
      <p:sp>
        <p:nvSpPr>
          <p:cNvPr id="8" name="object 8"/>
          <p:cNvSpPr/>
          <p:nvPr/>
        </p:nvSpPr>
        <p:spPr>
          <a:xfrm>
            <a:off x="5367528" y="2520695"/>
            <a:ext cx="3077210" cy="2365375"/>
          </a:xfrm>
          <a:custGeom>
            <a:avLst/>
            <a:gdLst/>
            <a:ahLst/>
            <a:cxnLst/>
            <a:rect l="l" t="t" r="r" b="b"/>
            <a:pathLst>
              <a:path w="3077209" h="2365375">
                <a:moveTo>
                  <a:pt x="0" y="131444"/>
                </a:moveTo>
                <a:lnTo>
                  <a:pt x="7035" y="88958"/>
                </a:lnTo>
                <a:lnTo>
                  <a:pt x="26582" y="52240"/>
                </a:lnTo>
                <a:lnTo>
                  <a:pt x="56297" y="23630"/>
                </a:lnTo>
                <a:lnTo>
                  <a:pt x="93838" y="5473"/>
                </a:lnTo>
                <a:lnTo>
                  <a:pt x="2945511" y="0"/>
                </a:lnTo>
                <a:lnTo>
                  <a:pt x="2960169" y="810"/>
                </a:lnTo>
                <a:lnTo>
                  <a:pt x="3000993" y="12277"/>
                </a:lnTo>
                <a:lnTo>
                  <a:pt x="3035268" y="35473"/>
                </a:lnTo>
                <a:lnTo>
                  <a:pt x="3060654" y="68056"/>
                </a:lnTo>
                <a:lnTo>
                  <a:pt x="3074807" y="107686"/>
                </a:lnTo>
                <a:lnTo>
                  <a:pt x="3076955" y="2233803"/>
                </a:lnTo>
                <a:lnTo>
                  <a:pt x="3076145" y="2248461"/>
                </a:lnTo>
                <a:lnTo>
                  <a:pt x="3064678" y="2289285"/>
                </a:lnTo>
                <a:lnTo>
                  <a:pt x="3041482" y="2323560"/>
                </a:lnTo>
                <a:lnTo>
                  <a:pt x="3008899" y="2348946"/>
                </a:lnTo>
                <a:lnTo>
                  <a:pt x="2969269" y="2363099"/>
                </a:lnTo>
                <a:lnTo>
                  <a:pt x="131445" y="2365247"/>
                </a:lnTo>
                <a:lnTo>
                  <a:pt x="116786" y="2364437"/>
                </a:lnTo>
                <a:lnTo>
                  <a:pt x="75962" y="2352970"/>
                </a:lnTo>
                <a:lnTo>
                  <a:pt x="41687" y="2329774"/>
                </a:lnTo>
                <a:lnTo>
                  <a:pt x="16301" y="2297191"/>
                </a:lnTo>
                <a:lnTo>
                  <a:pt x="2148" y="2257561"/>
                </a:lnTo>
                <a:lnTo>
                  <a:pt x="0" y="131444"/>
                </a:lnTo>
                <a:close/>
              </a:path>
            </a:pathLst>
          </a:custGeom>
          <a:ln w="15239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4678" y="2119122"/>
            <a:ext cx="574675" cy="601980"/>
          </a:xfrm>
          <a:custGeom>
            <a:avLst/>
            <a:gdLst/>
            <a:ahLst/>
            <a:cxnLst/>
            <a:rect l="l" t="t" r="r" b="b"/>
            <a:pathLst>
              <a:path w="574675" h="601980">
                <a:moveTo>
                  <a:pt x="287274" y="0"/>
                </a:moveTo>
                <a:lnTo>
                  <a:pt x="240684" y="3939"/>
                </a:lnTo>
                <a:lnTo>
                  <a:pt x="196486" y="15343"/>
                </a:lnTo>
                <a:lnTo>
                  <a:pt x="155270" y="33593"/>
                </a:lnTo>
                <a:lnTo>
                  <a:pt x="117628" y="58070"/>
                </a:lnTo>
                <a:lnTo>
                  <a:pt x="84153" y="88153"/>
                </a:lnTo>
                <a:lnTo>
                  <a:pt x="55437" y="123224"/>
                </a:lnTo>
                <a:lnTo>
                  <a:pt x="32071" y="162662"/>
                </a:lnTo>
                <a:lnTo>
                  <a:pt x="14648" y="205849"/>
                </a:lnTo>
                <a:lnTo>
                  <a:pt x="3760" y="252165"/>
                </a:lnTo>
                <a:lnTo>
                  <a:pt x="0" y="300989"/>
                </a:lnTo>
                <a:lnTo>
                  <a:pt x="952" y="325677"/>
                </a:lnTo>
                <a:lnTo>
                  <a:pt x="8350" y="373324"/>
                </a:lnTo>
                <a:lnTo>
                  <a:pt x="22580" y="418153"/>
                </a:lnTo>
                <a:lnTo>
                  <a:pt x="43048" y="459543"/>
                </a:lnTo>
                <a:lnTo>
                  <a:pt x="69163" y="496875"/>
                </a:lnTo>
                <a:lnTo>
                  <a:pt x="100333" y="529529"/>
                </a:lnTo>
                <a:lnTo>
                  <a:pt x="135965" y="556887"/>
                </a:lnTo>
                <a:lnTo>
                  <a:pt x="175468" y="578328"/>
                </a:lnTo>
                <a:lnTo>
                  <a:pt x="218249" y="593233"/>
                </a:lnTo>
                <a:lnTo>
                  <a:pt x="263717" y="600982"/>
                </a:lnTo>
                <a:lnTo>
                  <a:pt x="287274" y="601979"/>
                </a:lnTo>
                <a:lnTo>
                  <a:pt x="310830" y="600982"/>
                </a:lnTo>
                <a:lnTo>
                  <a:pt x="356298" y="593233"/>
                </a:lnTo>
                <a:lnTo>
                  <a:pt x="399079" y="578328"/>
                </a:lnTo>
                <a:lnTo>
                  <a:pt x="438582" y="556887"/>
                </a:lnTo>
                <a:lnTo>
                  <a:pt x="474214" y="529529"/>
                </a:lnTo>
                <a:lnTo>
                  <a:pt x="505384" y="496875"/>
                </a:lnTo>
                <a:lnTo>
                  <a:pt x="531499" y="459543"/>
                </a:lnTo>
                <a:lnTo>
                  <a:pt x="551967" y="418153"/>
                </a:lnTo>
                <a:lnTo>
                  <a:pt x="566197" y="373324"/>
                </a:lnTo>
                <a:lnTo>
                  <a:pt x="573595" y="325677"/>
                </a:lnTo>
                <a:lnTo>
                  <a:pt x="574548" y="300989"/>
                </a:lnTo>
                <a:lnTo>
                  <a:pt x="573595" y="276302"/>
                </a:lnTo>
                <a:lnTo>
                  <a:pt x="566197" y="228655"/>
                </a:lnTo>
                <a:lnTo>
                  <a:pt x="551967" y="183826"/>
                </a:lnTo>
                <a:lnTo>
                  <a:pt x="531499" y="142436"/>
                </a:lnTo>
                <a:lnTo>
                  <a:pt x="505384" y="105104"/>
                </a:lnTo>
                <a:lnTo>
                  <a:pt x="474214" y="72450"/>
                </a:lnTo>
                <a:lnTo>
                  <a:pt x="438582" y="45092"/>
                </a:lnTo>
                <a:lnTo>
                  <a:pt x="399079" y="23651"/>
                </a:lnTo>
                <a:lnTo>
                  <a:pt x="356298" y="8746"/>
                </a:lnTo>
                <a:lnTo>
                  <a:pt x="310830" y="997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4678" y="2119122"/>
            <a:ext cx="574675" cy="601980"/>
          </a:xfrm>
          <a:custGeom>
            <a:avLst/>
            <a:gdLst/>
            <a:ahLst/>
            <a:cxnLst/>
            <a:rect l="l" t="t" r="r" b="b"/>
            <a:pathLst>
              <a:path w="574675" h="601980">
                <a:moveTo>
                  <a:pt x="0" y="300989"/>
                </a:moveTo>
                <a:lnTo>
                  <a:pt x="3760" y="252165"/>
                </a:lnTo>
                <a:lnTo>
                  <a:pt x="14648" y="205849"/>
                </a:lnTo>
                <a:lnTo>
                  <a:pt x="32071" y="162662"/>
                </a:lnTo>
                <a:lnTo>
                  <a:pt x="55437" y="123224"/>
                </a:lnTo>
                <a:lnTo>
                  <a:pt x="84153" y="88153"/>
                </a:lnTo>
                <a:lnTo>
                  <a:pt x="117628" y="58070"/>
                </a:lnTo>
                <a:lnTo>
                  <a:pt x="155270" y="33593"/>
                </a:lnTo>
                <a:lnTo>
                  <a:pt x="196486" y="15343"/>
                </a:lnTo>
                <a:lnTo>
                  <a:pt x="240684" y="3939"/>
                </a:lnTo>
                <a:lnTo>
                  <a:pt x="287274" y="0"/>
                </a:lnTo>
                <a:lnTo>
                  <a:pt x="310830" y="997"/>
                </a:lnTo>
                <a:lnTo>
                  <a:pt x="356298" y="8746"/>
                </a:lnTo>
                <a:lnTo>
                  <a:pt x="399079" y="23651"/>
                </a:lnTo>
                <a:lnTo>
                  <a:pt x="438582" y="45092"/>
                </a:lnTo>
                <a:lnTo>
                  <a:pt x="474214" y="72450"/>
                </a:lnTo>
                <a:lnTo>
                  <a:pt x="505384" y="105104"/>
                </a:lnTo>
                <a:lnTo>
                  <a:pt x="531499" y="142436"/>
                </a:lnTo>
                <a:lnTo>
                  <a:pt x="551967" y="183826"/>
                </a:lnTo>
                <a:lnTo>
                  <a:pt x="566197" y="228655"/>
                </a:lnTo>
                <a:lnTo>
                  <a:pt x="573595" y="276302"/>
                </a:lnTo>
                <a:lnTo>
                  <a:pt x="574548" y="300989"/>
                </a:lnTo>
                <a:lnTo>
                  <a:pt x="573595" y="325677"/>
                </a:lnTo>
                <a:lnTo>
                  <a:pt x="566197" y="373324"/>
                </a:lnTo>
                <a:lnTo>
                  <a:pt x="551967" y="418153"/>
                </a:lnTo>
                <a:lnTo>
                  <a:pt x="531499" y="459543"/>
                </a:lnTo>
                <a:lnTo>
                  <a:pt x="505384" y="496875"/>
                </a:lnTo>
                <a:lnTo>
                  <a:pt x="474214" y="529529"/>
                </a:lnTo>
                <a:lnTo>
                  <a:pt x="438582" y="556887"/>
                </a:lnTo>
                <a:lnTo>
                  <a:pt x="399079" y="578328"/>
                </a:lnTo>
                <a:lnTo>
                  <a:pt x="356298" y="593233"/>
                </a:lnTo>
                <a:lnTo>
                  <a:pt x="310830" y="600982"/>
                </a:lnTo>
                <a:lnTo>
                  <a:pt x="287274" y="601979"/>
                </a:lnTo>
                <a:lnTo>
                  <a:pt x="263717" y="600982"/>
                </a:lnTo>
                <a:lnTo>
                  <a:pt x="218249" y="593233"/>
                </a:lnTo>
                <a:lnTo>
                  <a:pt x="175468" y="578328"/>
                </a:lnTo>
                <a:lnTo>
                  <a:pt x="135965" y="556887"/>
                </a:lnTo>
                <a:lnTo>
                  <a:pt x="100333" y="529529"/>
                </a:lnTo>
                <a:lnTo>
                  <a:pt x="69163" y="496875"/>
                </a:lnTo>
                <a:lnTo>
                  <a:pt x="43048" y="459543"/>
                </a:lnTo>
                <a:lnTo>
                  <a:pt x="22580" y="418153"/>
                </a:lnTo>
                <a:lnTo>
                  <a:pt x="8350" y="373324"/>
                </a:lnTo>
                <a:lnTo>
                  <a:pt x="952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928" y="2199132"/>
            <a:ext cx="441960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318516" y="0"/>
                </a:moveTo>
                <a:lnTo>
                  <a:pt x="266851" y="3939"/>
                </a:lnTo>
                <a:lnTo>
                  <a:pt x="217841" y="15343"/>
                </a:lnTo>
                <a:lnTo>
                  <a:pt x="172141" y="33593"/>
                </a:lnTo>
                <a:lnTo>
                  <a:pt x="130406" y="58070"/>
                </a:lnTo>
                <a:lnTo>
                  <a:pt x="93292" y="88153"/>
                </a:lnTo>
                <a:lnTo>
                  <a:pt x="61456" y="123224"/>
                </a:lnTo>
                <a:lnTo>
                  <a:pt x="35552" y="162662"/>
                </a:lnTo>
                <a:lnTo>
                  <a:pt x="16238" y="205849"/>
                </a:lnTo>
                <a:lnTo>
                  <a:pt x="4168" y="252165"/>
                </a:lnTo>
                <a:lnTo>
                  <a:pt x="0" y="300990"/>
                </a:lnTo>
                <a:lnTo>
                  <a:pt x="1055" y="325677"/>
                </a:lnTo>
                <a:lnTo>
                  <a:pt x="9257" y="373324"/>
                </a:lnTo>
                <a:lnTo>
                  <a:pt x="25031" y="418153"/>
                </a:lnTo>
                <a:lnTo>
                  <a:pt x="47721" y="459543"/>
                </a:lnTo>
                <a:lnTo>
                  <a:pt x="76673" y="496875"/>
                </a:lnTo>
                <a:lnTo>
                  <a:pt x="111230" y="529529"/>
                </a:lnTo>
                <a:lnTo>
                  <a:pt x="150737" y="556887"/>
                </a:lnTo>
                <a:lnTo>
                  <a:pt x="194536" y="578328"/>
                </a:lnTo>
                <a:lnTo>
                  <a:pt x="241974" y="593233"/>
                </a:lnTo>
                <a:lnTo>
                  <a:pt x="292393" y="600982"/>
                </a:lnTo>
                <a:lnTo>
                  <a:pt x="318516" y="601980"/>
                </a:lnTo>
                <a:lnTo>
                  <a:pt x="344638" y="600982"/>
                </a:lnTo>
                <a:lnTo>
                  <a:pt x="395057" y="593233"/>
                </a:lnTo>
                <a:lnTo>
                  <a:pt x="442495" y="578328"/>
                </a:lnTo>
                <a:lnTo>
                  <a:pt x="486294" y="556887"/>
                </a:lnTo>
                <a:lnTo>
                  <a:pt x="525801" y="529529"/>
                </a:lnTo>
                <a:lnTo>
                  <a:pt x="560358" y="496875"/>
                </a:lnTo>
                <a:lnTo>
                  <a:pt x="589310" y="459543"/>
                </a:lnTo>
                <a:lnTo>
                  <a:pt x="612000" y="418153"/>
                </a:lnTo>
                <a:lnTo>
                  <a:pt x="627774" y="373324"/>
                </a:lnTo>
                <a:lnTo>
                  <a:pt x="635976" y="325677"/>
                </a:lnTo>
                <a:lnTo>
                  <a:pt x="637032" y="300990"/>
                </a:lnTo>
                <a:lnTo>
                  <a:pt x="635976" y="276302"/>
                </a:lnTo>
                <a:lnTo>
                  <a:pt x="627774" y="228655"/>
                </a:lnTo>
                <a:lnTo>
                  <a:pt x="612000" y="183826"/>
                </a:lnTo>
                <a:lnTo>
                  <a:pt x="589310" y="142436"/>
                </a:lnTo>
                <a:lnTo>
                  <a:pt x="560358" y="105104"/>
                </a:lnTo>
                <a:lnTo>
                  <a:pt x="525801" y="72450"/>
                </a:lnTo>
                <a:lnTo>
                  <a:pt x="486294" y="45092"/>
                </a:lnTo>
                <a:lnTo>
                  <a:pt x="442495" y="23651"/>
                </a:lnTo>
                <a:lnTo>
                  <a:pt x="395057" y="8746"/>
                </a:lnTo>
                <a:lnTo>
                  <a:pt x="344638" y="997"/>
                </a:lnTo>
                <a:lnTo>
                  <a:pt x="31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0" y="300990"/>
                </a:moveTo>
                <a:lnTo>
                  <a:pt x="4168" y="252165"/>
                </a:lnTo>
                <a:lnTo>
                  <a:pt x="16238" y="205849"/>
                </a:lnTo>
                <a:lnTo>
                  <a:pt x="35552" y="162662"/>
                </a:lnTo>
                <a:lnTo>
                  <a:pt x="61456" y="123224"/>
                </a:lnTo>
                <a:lnTo>
                  <a:pt x="93292" y="88153"/>
                </a:lnTo>
                <a:lnTo>
                  <a:pt x="130406" y="58070"/>
                </a:lnTo>
                <a:lnTo>
                  <a:pt x="172141" y="33593"/>
                </a:lnTo>
                <a:lnTo>
                  <a:pt x="217841" y="15343"/>
                </a:lnTo>
                <a:lnTo>
                  <a:pt x="266851" y="3939"/>
                </a:lnTo>
                <a:lnTo>
                  <a:pt x="318516" y="0"/>
                </a:lnTo>
                <a:lnTo>
                  <a:pt x="344638" y="997"/>
                </a:lnTo>
                <a:lnTo>
                  <a:pt x="395057" y="8746"/>
                </a:lnTo>
                <a:lnTo>
                  <a:pt x="442495" y="23651"/>
                </a:lnTo>
                <a:lnTo>
                  <a:pt x="486294" y="45092"/>
                </a:lnTo>
                <a:lnTo>
                  <a:pt x="525801" y="72450"/>
                </a:lnTo>
                <a:lnTo>
                  <a:pt x="560358" y="105104"/>
                </a:lnTo>
                <a:lnTo>
                  <a:pt x="589310" y="142436"/>
                </a:lnTo>
                <a:lnTo>
                  <a:pt x="612000" y="183826"/>
                </a:lnTo>
                <a:lnTo>
                  <a:pt x="627774" y="228655"/>
                </a:lnTo>
                <a:lnTo>
                  <a:pt x="635976" y="276302"/>
                </a:lnTo>
                <a:lnTo>
                  <a:pt x="637032" y="300990"/>
                </a:lnTo>
                <a:lnTo>
                  <a:pt x="635976" y="325677"/>
                </a:lnTo>
                <a:lnTo>
                  <a:pt x="627774" y="373324"/>
                </a:lnTo>
                <a:lnTo>
                  <a:pt x="612000" y="418153"/>
                </a:lnTo>
                <a:lnTo>
                  <a:pt x="589310" y="459543"/>
                </a:lnTo>
                <a:lnTo>
                  <a:pt x="560358" y="496875"/>
                </a:lnTo>
                <a:lnTo>
                  <a:pt x="525801" y="529529"/>
                </a:lnTo>
                <a:lnTo>
                  <a:pt x="486294" y="556887"/>
                </a:lnTo>
                <a:lnTo>
                  <a:pt x="442495" y="578328"/>
                </a:lnTo>
                <a:lnTo>
                  <a:pt x="395057" y="593233"/>
                </a:lnTo>
                <a:lnTo>
                  <a:pt x="344638" y="600982"/>
                </a:lnTo>
                <a:lnTo>
                  <a:pt x="318516" y="601980"/>
                </a:lnTo>
                <a:lnTo>
                  <a:pt x="292393" y="600982"/>
                </a:lnTo>
                <a:lnTo>
                  <a:pt x="241974" y="593233"/>
                </a:lnTo>
                <a:lnTo>
                  <a:pt x="194536" y="578328"/>
                </a:lnTo>
                <a:lnTo>
                  <a:pt x="150737" y="556887"/>
                </a:lnTo>
                <a:lnTo>
                  <a:pt x="111230" y="529529"/>
                </a:lnTo>
                <a:lnTo>
                  <a:pt x="76673" y="496875"/>
                </a:lnTo>
                <a:lnTo>
                  <a:pt x="47721" y="459543"/>
                </a:lnTo>
                <a:lnTo>
                  <a:pt x="25031" y="418153"/>
                </a:lnTo>
                <a:lnTo>
                  <a:pt x="9257" y="373324"/>
                </a:lnTo>
                <a:lnTo>
                  <a:pt x="1055" y="325677"/>
                </a:lnTo>
                <a:lnTo>
                  <a:pt x="0" y="300990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55" y="2031492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204114" y="0"/>
                </a:moveTo>
                <a:lnTo>
                  <a:pt x="7239" y="0"/>
                </a:lnTo>
                <a:lnTo>
                  <a:pt x="0" y="6858"/>
                </a:lnTo>
                <a:lnTo>
                  <a:pt x="0" y="352806"/>
                </a:lnTo>
                <a:lnTo>
                  <a:pt x="7289" y="359663"/>
                </a:lnTo>
                <a:lnTo>
                  <a:pt x="328041" y="359663"/>
                </a:lnTo>
                <a:lnTo>
                  <a:pt x="335280" y="352806"/>
                </a:lnTo>
                <a:lnTo>
                  <a:pt x="335280" y="329819"/>
                </a:lnTo>
                <a:lnTo>
                  <a:pt x="31572" y="329819"/>
                </a:lnTo>
                <a:lnTo>
                  <a:pt x="31572" y="29845"/>
                </a:lnTo>
                <a:lnTo>
                  <a:pt x="239748" y="29845"/>
                </a:lnTo>
                <a:lnTo>
                  <a:pt x="210591" y="3810"/>
                </a:lnTo>
                <a:lnTo>
                  <a:pt x="208191" y="1524"/>
                </a:lnTo>
                <a:lnTo>
                  <a:pt x="204114" y="0"/>
                </a:lnTo>
                <a:close/>
              </a:path>
              <a:path w="335280" h="360044">
                <a:moveTo>
                  <a:pt x="239748" y="29845"/>
                </a:moveTo>
                <a:lnTo>
                  <a:pt x="183045" y="29845"/>
                </a:lnTo>
                <a:lnTo>
                  <a:pt x="183045" y="130048"/>
                </a:lnTo>
                <a:lnTo>
                  <a:pt x="190334" y="136906"/>
                </a:lnTo>
                <a:lnTo>
                  <a:pt x="302958" y="136906"/>
                </a:lnTo>
                <a:lnTo>
                  <a:pt x="302958" y="329819"/>
                </a:lnTo>
                <a:lnTo>
                  <a:pt x="335280" y="329819"/>
                </a:lnTo>
                <a:lnTo>
                  <a:pt x="335280" y="117856"/>
                </a:lnTo>
                <a:lnTo>
                  <a:pt x="333641" y="114046"/>
                </a:lnTo>
                <a:lnTo>
                  <a:pt x="330492" y="110871"/>
                </a:lnTo>
                <a:lnTo>
                  <a:pt x="326225" y="107061"/>
                </a:lnTo>
                <a:lnTo>
                  <a:pt x="215430" y="107061"/>
                </a:lnTo>
                <a:lnTo>
                  <a:pt x="215430" y="49530"/>
                </a:lnTo>
                <a:lnTo>
                  <a:pt x="261794" y="49530"/>
                </a:lnTo>
                <a:lnTo>
                  <a:pt x="239748" y="29845"/>
                </a:lnTo>
                <a:close/>
              </a:path>
              <a:path w="335280" h="360044">
                <a:moveTo>
                  <a:pt x="143421" y="274828"/>
                </a:moveTo>
                <a:lnTo>
                  <a:pt x="139217" y="278511"/>
                </a:lnTo>
                <a:lnTo>
                  <a:pt x="135013" y="282321"/>
                </a:lnTo>
                <a:lnTo>
                  <a:pt x="134785" y="288671"/>
                </a:lnTo>
                <a:lnTo>
                  <a:pt x="139448" y="293281"/>
                </a:lnTo>
                <a:lnTo>
                  <a:pt x="147580" y="298734"/>
                </a:lnTo>
                <a:lnTo>
                  <a:pt x="159260" y="301820"/>
                </a:lnTo>
                <a:lnTo>
                  <a:pt x="176125" y="301968"/>
                </a:lnTo>
                <a:lnTo>
                  <a:pt x="186442" y="296436"/>
                </a:lnTo>
                <a:lnTo>
                  <a:pt x="194280" y="286902"/>
                </a:lnTo>
                <a:lnTo>
                  <a:pt x="195357" y="283718"/>
                </a:lnTo>
                <a:lnTo>
                  <a:pt x="161162" y="283718"/>
                </a:lnTo>
                <a:lnTo>
                  <a:pt x="157073" y="282067"/>
                </a:lnTo>
                <a:lnTo>
                  <a:pt x="150126" y="274955"/>
                </a:lnTo>
                <a:lnTo>
                  <a:pt x="143421" y="274828"/>
                </a:lnTo>
                <a:close/>
              </a:path>
              <a:path w="335280" h="360044">
                <a:moveTo>
                  <a:pt x="219405" y="274828"/>
                </a:moveTo>
                <a:lnTo>
                  <a:pt x="215201" y="278511"/>
                </a:lnTo>
                <a:lnTo>
                  <a:pt x="210997" y="282321"/>
                </a:lnTo>
                <a:lnTo>
                  <a:pt x="210769" y="288671"/>
                </a:lnTo>
                <a:lnTo>
                  <a:pt x="215427" y="293281"/>
                </a:lnTo>
                <a:lnTo>
                  <a:pt x="223525" y="298734"/>
                </a:lnTo>
                <a:lnTo>
                  <a:pt x="235197" y="301815"/>
                </a:lnTo>
                <a:lnTo>
                  <a:pt x="252098" y="301952"/>
                </a:lnTo>
                <a:lnTo>
                  <a:pt x="262387" y="296436"/>
                </a:lnTo>
                <a:lnTo>
                  <a:pt x="270232" y="286902"/>
                </a:lnTo>
                <a:lnTo>
                  <a:pt x="271309" y="283718"/>
                </a:lnTo>
                <a:lnTo>
                  <a:pt x="237134" y="283718"/>
                </a:lnTo>
                <a:lnTo>
                  <a:pt x="232994" y="282067"/>
                </a:lnTo>
                <a:lnTo>
                  <a:pt x="226047" y="274955"/>
                </a:lnTo>
                <a:lnTo>
                  <a:pt x="219405" y="274828"/>
                </a:lnTo>
                <a:close/>
              </a:path>
              <a:path w="335280" h="360044">
                <a:moveTo>
                  <a:pt x="93370" y="184531"/>
                </a:moveTo>
                <a:lnTo>
                  <a:pt x="62793" y="211197"/>
                </a:lnTo>
                <a:lnTo>
                  <a:pt x="57316" y="251002"/>
                </a:lnTo>
                <a:lnTo>
                  <a:pt x="59026" y="263153"/>
                </a:lnTo>
                <a:lnTo>
                  <a:pt x="87524" y="300892"/>
                </a:lnTo>
                <a:lnTo>
                  <a:pt x="103213" y="301359"/>
                </a:lnTo>
                <a:lnTo>
                  <a:pt x="113636" y="293883"/>
                </a:lnTo>
                <a:lnTo>
                  <a:pt x="120515" y="283591"/>
                </a:lnTo>
                <a:lnTo>
                  <a:pt x="91503" y="283591"/>
                </a:lnTo>
                <a:lnTo>
                  <a:pt x="87820" y="280924"/>
                </a:lnTo>
                <a:lnTo>
                  <a:pt x="81194" y="265742"/>
                </a:lnTo>
                <a:lnTo>
                  <a:pt x="79037" y="253530"/>
                </a:lnTo>
                <a:lnTo>
                  <a:pt x="78445" y="237520"/>
                </a:lnTo>
                <a:lnTo>
                  <a:pt x="80556" y="224387"/>
                </a:lnTo>
                <a:lnTo>
                  <a:pt x="84620" y="213360"/>
                </a:lnTo>
                <a:lnTo>
                  <a:pt x="87769" y="207263"/>
                </a:lnTo>
                <a:lnTo>
                  <a:pt x="91325" y="204470"/>
                </a:lnTo>
                <a:lnTo>
                  <a:pt x="118620" y="204470"/>
                </a:lnTo>
                <a:lnTo>
                  <a:pt x="115046" y="195654"/>
                </a:lnTo>
                <a:lnTo>
                  <a:pt x="104956" y="187393"/>
                </a:lnTo>
                <a:lnTo>
                  <a:pt x="93370" y="184531"/>
                </a:lnTo>
                <a:close/>
              </a:path>
              <a:path w="335280" h="360044">
                <a:moveTo>
                  <a:pt x="165531" y="184531"/>
                </a:moveTo>
                <a:lnTo>
                  <a:pt x="132200" y="214794"/>
                </a:lnTo>
                <a:lnTo>
                  <a:pt x="131643" y="232563"/>
                </a:lnTo>
                <a:lnTo>
                  <a:pt x="139501" y="243708"/>
                </a:lnTo>
                <a:lnTo>
                  <a:pt x="151198" y="251236"/>
                </a:lnTo>
                <a:lnTo>
                  <a:pt x="165531" y="254000"/>
                </a:lnTo>
                <a:lnTo>
                  <a:pt x="174231" y="254000"/>
                </a:lnTo>
                <a:lnTo>
                  <a:pt x="181228" y="260604"/>
                </a:lnTo>
                <a:lnTo>
                  <a:pt x="181228" y="276987"/>
                </a:lnTo>
                <a:lnTo>
                  <a:pt x="174167" y="283718"/>
                </a:lnTo>
                <a:lnTo>
                  <a:pt x="195357" y="283718"/>
                </a:lnTo>
                <a:lnTo>
                  <a:pt x="198840" y="273431"/>
                </a:lnTo>
                <a:lnTo>
                  <a:pt x="198963" y="270637"/>
                </a:lnTo>
                <a:lnTo>
                  <a:pt x="199448" y="255581"/>
                </a:lnTo>
                <a:lnTo>
                  <a:pt x="191575" y="244434"/>
                </a:lnTo>
                <a:lnTo>
                  <a:pt x="179867" y="236937"/>
                </a:lnTo>
                <a:lnTo>
                  <a:pt x="165531" y="234187"/>
                </a:lnTo>
                <a:lnTo>
                  <a:pt x="156845" y="234187"/>
                </a:lnTo>
                <a:lnTo>
                  <a:pt x="149834" y="227457"/>
                </a:lnTo>
                <a:lnTo>
                  <a:pt x="149834" y="211074"/>
                </a:lnTo>
                <a:lnTo>
                  <a:pt x="156895" y="204470"/>
                </a:lnTo>
                <a:lnTo>
                  <a:pt x="196096" y="204470"/>
                </a:lnTo>
                <a:lnTo>
                  <a:pt x="196278" y="199517"/>
                </a:lnTo>
                <a:lnTo>
                  <a:pt x="189622" y="193130"/>
                </a:lnTo>
                <a:lnTo>
                  <a:pt x="178398" y="186777"/>
                </a:lnTo>
                <a:lnTo>
                  <a:pt x="165531" y="184531"/>
                </a:lnTo>
                <a:close/>
              </a:path>
              <a:path w="335280" h="360044">
                <a:moveTo>
                  <a:pt x="241452" y="184531"/>
                </a:moveTo>
                <a:lnTo>
                  <a:pt x="208138" y="214794"/>
                </a:lnTo>
                <a:lnTo>
                  <a:pt x="207585" y="232563"/>
                </a:lnTo>
                <a:lnTo>
                  <a:pt x="215453" y="243708"/>
                </a:lnTo>
                <a:lnTo>
                  <a:pt x="227150" y="251236"/>
                </a:lnTo>
                <a:lnTo>
                  <a:pt x="241452" y="254000"/>
                </a:lnTo>
                <a:lnTo>
                  <a:pt x="250202" y="254000"/>
                </a:lnTo>
                <a:lnTo>
                  <a:pt x="257200" y="260604"/>
                </a:lnTo>
                <a:lnTo>
                  <a:pt x="257200" y="276987"/>
                </a:lnTo>
                <a:lnTo>
                  <a:pt x="250088" y="283718"/>
                </a:lnTo>
                <a:lnTo>
                  <a:pt x="271309" y="283718"/>
                </a:lnTo>
                <a:lnTo>
                  <a:pt x="274835" y="273293"/>
                </a:lnTo>
                <a:lnTo>
                  <a:pt x="275400" y="255553"/>
                </a:lnTo>
                <a:lnTo>
                  <a:pt x="267528" y="244434"/>
                </a:lnTo>
                <a:lnTo>
                  <a:pt x="255806" y="236937"/>
                </a:lnTo>
                <a:lnTo>
                  <a:pt x="241452" y="234187"/>
                </a:lnTo>
                <a:lnTo>
                  <a:pt x="232765" y="234187"/>
                </a:lnTo>
                <a:lnTo>
                  <a:pt x="225755" y="227457"/>
                </a:lnTo>
                <a:lnTo>
                  <a:pt x="225755" y="211074"/>
                </a:lnTo>
                <a:lnTo>
                  <a:pt x="232816" y="204470"/>
                </a:lnTo>
                <a:lnTo>
                  <a:pt x="272007" y="204470"/>
                </a:lnTo>
                <a:lnTo>
                  <a:pt x="272199" y="199517"/>
                </a:lnTo>
                <a:lnTo>
                  <a:pt x="265532" y="193130"/>
                </a:lnTo>
                <a:lnTo>
                  <a:pt x="254333" y="186777"/>
                </a:lnTo>
                <a:lnTo>
                  <a:pt x="241452" y="184531"/>
                </a:lnTo>
                <a:close/>
              </a:path>
              <a:path w="335280" h="360044">
                <a:moveTo>
                  <a:pt x="111391" y="266065"/>
                </a:moveTo>
                <a:lnTo>
                  <a:pt x="105156" y="268350"/>
                </a:lnTo>
                <a:lnTo>
                  <a:pt x="102819" y="273431"/>
                </a:lnTo>
                <a:lnTo>
                  <a:pt x="99491" y="280416"/>
                </a:lnTo>
                <a:lnTo>
                  <a:pt x="95580" y="283591"/>
                </a:lnTo>
                <a:lnTo>
                  <a:pt x="120515" y="283591"/>
                </a:lnTo>
                <a:lnTo>
                  <a:pt x="121958" y="281432"/>
                </a:lnTo>
                <a:lnTo>
                  <a:pt x="124409" y="276479"/>
                </a:lnTo>
                <a:lnTo>
                  <a:pt x="121958" y="270637"/>
                </a:lnTo>
                <a:lnTo>
                  <a:pt x="111391" y="266065"/>
                </a:lnTo>
                <a:close/>
              </a:path>
              <a:path w="335280" h="360044">
                <a:moveTo>
                  <a:pt x="118620" y="204470"/>
                </a:moveTo>
                <a:lnTo>
                  <a:pt x="95288" y="204470"/>
                </a:lnTo>
                <a:lnTo>
                  <a:pt x="99491" y="207391"/>
                </a:lnTo>
                <a:lnTo>
                  <a:pt x="103162" y="215392"/>
                </a:lnTo>
                <a:lnTo>
                  <a:pt x="105384" y="220472"/>
                </a:lnTo>
                <a:lnTo>
                  <a:pt x="111632" y="222885"/>
                </a:lnTo>
                <a:lnTo>
                  <a:pt x="119371" y="219264"/>
                </a:lnTo>
                <a:lnTo>
                  <a:pt x="121510" y="211597"/>
                </a:lnTo>
                <a:lnTo>
                  <a:pt x="118620" y="204470"/>
                </a:lnTo>
                <a:close/>
              </a:path>
              <a:path w="335280" h="360044">
                <a:moveTo>
                  <a:pt x="196096" y="204470"/>
                </a:moveTo>
                <a:lnTo>
                  <a:pt x="169913" y="204470"/>
                </a:lnTo>
                <a:lnTo>
                  <a:pt x="173989" y="206121"/>
                </a:lnTo>
                <a:lnTo>
                  <a:pt x="176974" y="209169"/>
                </a:lnTo>
                <a:lnTo>
                  <a:pt x="180936" y="213106"/>
                </a:lnTo>
                <a:lnTo>
                  <a:pt x="187642" y="213360"/>
                </a:lnTo>
                <a:lnTo>
                  <a:pt x="196049" y="205740"/>
                </a:lnTo>
                <a:lnTo>
                  <a:pt x="196096" y="204470"/>
                </a:lnTo>
                <a:close/>
              </a:path>
              <a:path w="335280" h="360044">
                <a:moveTo>
                  <a:pt x="272007" y="204470"/>
                </a:moveTo>
                <a:lnTo>
                  <a:pt x="245821" y="204470"/>
                </a:lnTo>
                <a:lnTo>
                  <a:pt x="249974" y="206121"/>
                </a:lnTo>
                <a:lnTo>
                  <a:pt x="252882" y="209169"/>
                </a:lnTo>
                <a:lnTo>
                  <a:pt x="256857" y="213106"/>
                </a:lnTo>
                <a:lnTo>
                  <a:pt x="263563" y="213360"/>
                </a:lnTo>
                <a:lnTo>
                  <a:pt x="271957" y="205740"/>
                </a:lnTo>
                <a:lnTo>
                  <a:pt x="272007" y="204470"/>
                </a:lnTo>
                <a:close/>
              </a:path>
              <a:path w="335280" h="360044">
                <a:moveTo>
                  <a:pt x="261794" y="49530"/>
                </a:moveTo>
                <a:lnTo>
                  <a:pt x="215430" y="49530"/>
                </a:lnTo>
                <a:lnTo>
                  <a:pt x="279146" y="107061"/>
                </a:lnTo>
                <a:lnTo>
                  <a:pt x="326225" y="107061"/>
                </a:lnTo>
                <a:lnTo>
                  <a:pt x="261794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774" y="1771988"/>
            <a:ext cx="149860" cy="2071370"/>
          </a:xfrm>
          <a:custGeom>
            <a:avLst/>
            <a:gdLst/>
            <a:ahLst/>
            <a:cxnLst/>
            <a:rect l="l" t="t" r="r" b="b"/>
            <a:pathLst>
              <a:path w="149859" h="2071370">
                <a:moveTo>
                  <a:pt x="149859" y="2070777"/>
                </a:moveTo>
                <a:lnTo>
                  <a:pt x="107027" y="2064574"/>
                </a:lnTo>
                <a:lnTo>
                  <a:pt x="69036" y="2047157"/>
                </a:lnTo>
                <a:lnTo>
                  <a:pt x="37676" y="2020313"/>
                </a:lnTo>
                <a:lnTo>
                  <a:pt x="14736" y="1985833"/>
                </a:lnTo>
                <a:lnTo>
                  <a:pt x="2004" y="1945504"/>
                </a:lnTo>
                <a:lnTo>
                  <a:pt x="0" y="149521"/>
                </a:lnTo>
                <a:lnTo>
                  <a:pt x="711" y="134816"/>
                </a:lnTo>
                <a:lnTo>
                  <a:pt x="10851" y="93399"/>
                </a:lnTo>
                <a:lnTo>
                  <a:pt x="31609" y="57420"/>
                </a:lnTo>
                <a:lnTo>
                  <a:pt x="61197" y="28668"/>
                </a:lnTo>
                <a:lnTo>
                  <a:pt x="97825" y="8932"/>
                </a:lnTo>
                <a:lnTo>
                  <a:pt x="125273" y="1666"/>
                </a:lnTo>
                <a:lnTo>
                  <a:pt x="13970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453" y="1771650"/>
            <a:ext cx="149860" cy="2071370"/>
          </a:xfrm>
          <a:custGeom>
            <a:avLst/>
            <a:gdLst/>
            <a:ahLst/>
            <a:cxnLst/>
            <a:rect l="l" t="t" r="r" b="b"/>
            <a:pathLst>
              <a:path w="149860" h="2071370">
                <a:moveTo>
                  <a:pt x="0" y="0"/>
                </a:moveTo>
                <a:lnTo>
                  <a:pt x="42832" y="6203"/>
                </a:lnTo>
                <a:lnTo>
                  <a:pt x="80823" y="23620"/>
                </a:lnTo>
                <a:lnTo>
                  <a:pt x="112183" y="50464"/>
                </a:lnTo>
                <a:lnTo>
                  <a:pt x="135123" y="84944"/>
                </a:lnTo>
                <a:lnTo>
                  <a:pt x="147855" y="125273"/>
                </a:lnTo>
                <a:lnTo>
                  <a:pt x="149860" y="1921256"/>
                </a:lnTo>
                <a:lnTo>
                  <a:pt x="149148" y="1935961"/>
                </a:lnTo>
                <a:lnTo>
                  <a:pt x="139008" y="1977378"/>
                </a:lnTo>
                <a:lnTo>
                  <a:pt x="118250" y="2013357"/>
                </a:lnTo>
                <a:lnTo>
                  <a:pt x="88662" y="2042109"/>
                </a:lnTo>
                <a:lnTo>
                  <a:pt x="52034" y="2061845"/>
                </a:lnTo>
                <a:lnTo>
                  <a:pt x="24586" y="2069111"/>
                </a:lnTo>
                <a:lnTo>
                  <a:pt x="10153" y="207077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962" y="41856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311658" y="0"/>
                </a:moveTo>
                <a:lnTo>
                  <a:pt x="261105" y="3838"/>
                </a:lnTo>
                <a:lnTo>
                  <a:pt x="213150" y="14953"/>
                </a:lnTo>
                <a:lnTo>
                  <a:pt x="168433" y="32740"/>
                </a:lnTo>
                <a:lnTo>
                  <a:pt x="127597" y="56595"/>
                </a:lnTo>
                <a:lnTo>
                  <a:pt x="91282" y="85915"/>
                </a:lnTo>
                <a:lnTo>
                  <a:pt x="60132" y="120097"/>
                </a:lnTo>
                <a:lnTo>
                  <a:pt x="34786" y="158537"/>
                </a:lnTo>
                <a:lnTo>
                  <a:pt x="15888" y="200631"/>
                </a:lnTo>
                <a:lnTo>
                  <a:pt x="4079" y="245777"/>
                </a:lnTo>
                <a:lnTo>
                  <a:pt x="0" y="293369"/>
                </a:lnTo>
                <a:lnTo>
                  <a:pt x="1033" y="317434"/>
                </a:lnTo>
                <a:lnTo>
                  <a:pt x="9057" y="363879"/>
                </a:lnTo>
                <a:lnTo>
                  <a:pt x="24491" y="407574"/>
                </a:lnTo>
                <a:lnTo>
                  <a:pt x="46693" y="447917"/>
                </a:lnTo>
                <a:lnTo>
                  <a:pt x="75021" y="484303"/>
                </a:lnTo>
                <a:lnTo>
                  <a:pt x="108834" y="516130"/>
                </a:lnTo>
                <a:lnTo>
                  <a:pt x="147490" y="542793"/>
                </a:lnTo>
                <a:lnTo>
                  <a:pt x="190347" y="563689"/>
                </a:lnTo>
                <a:lnTo>
                  <a:pt x="236763" y="578215"/>
                </a:lnTo>
                <a:lnTo>
                  <a:pt x="286097" y="585767"/>
                </a:lnTo>
                <a:lnTo>
                  <a:pt x="311658" y="586739"/>
                </a:lnTo>
                <a:lnTo>
                  <a:pt x="337218" y="585767"/>
                </a:lnTo>
                <a:lnTo>
                  <a:pt x="386552" y="578215"/>
                </a:lnTo>
                <a:lnTo>
                  <a:pt x="432968" y="563689"/>
                </a:lnTo>
                <a:lnTo>
                  <a:pt x="475825" y="542793"/>
                </a:lnTo>
                <a:lnTo>
                  <a:pt x="514481" y="516130"/>
                </a:lnTo>
                <a:lnTo>
                  <a:pt x="548294" y="484303"/>
                </a:lnTo>
                <a:lnTo>
                  <a:pt x="576622" y="447917"/>
                </a:lnTo>
                <a:lnTo>
                  <a:pt x="598824" y="407574"/>
                </a:lnTo>
                <a:lnTo>
                  <a:pt x="614258" y="363879"/>
                </a:lnTo>
                <a:lnTo>
                  <a:pt x="622282" y="317434"/>
                </a:lnTo>
                <a:lnTo>
                  <a:pt x="623316" y="293369"/>
                </a:lnTo>
                <a:lnTo>
                  <a:pt x="622282" y="269305"/>
                </a:lnTo>
                <a:lnTo>
                  <a:pt x="614258" y="222860"/>
                </a:lnTo>
                <a:lnTo>
                  <a:pt x="598824" y="179165"/>
                </a:lnTo>
                <a:lnTo>
                  <a:pt x="576622" y="138822"/>
                </a:lnTo>
                <a:lnTo>
                  <a:pt x="548294" y="102436"/>
                </a:lnTo>
                <a:lnTo>
                  <a:pt x="514481" y="70609"/>
                </a:lnTo>
                <a:lnTo>
                  <a:pt x="475825" y="43946"/>
                </a:lnTo>
                <a:lnTo>
                  <a:pt x="432968" y="23050"/>
                </a:lnTo>
                <a:lnTo>
                  <a:pt x="386552" y="8524"/>
                </a:lnTo>
                <a:lnTo>
                  <a:pt x="337218" y="972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962" y="41856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0" y="293369"/>
                </a:moveTo>
                <a:lnTo>
                  <a:pt x="4079" y="245777"/>
                </a:lnTo>
                <a:lnTo>
                  <a:pt x="15888" y="200631"/>
                </a:lnTo>
                <a:lnTo>
                  <a:pt x="34786" y="158537"/>
                </a:lnTo>
                <a:lnTo>
                  <a:pt x="60132" y="120097"/>
                </a:lnTo>
                <a:lnTo>
                  <a:pt x="91282" y="85915"/>
                </a:lnTo>
                <a:lnTo>
                  <a:pt x="127597" y="56595"/>
                </a:lnTo>
                <a:lnTo>
                  <a:pt x="168433" y="32740"/>
                </a:lnTo>
                <a:lnTo>
                  <a:pt x="213150" y="14953"/>
                </a:lnTo>
                <a:lnTo>
                  <a:pt x="261105" y="3838"/>
                </a:lnTo>
                <a:lnTo>
                  <a:pt x="311658" y="0"/>
                </a:lnTo>
                <a:lnTo>
                  <a:pt x="337218" y="972"/>
                </a:lnTo>
                <a:lnTo>
                  <a:pt x="386552" y="8524"/>
                </a:lnTo>
                <a:lnTo>
                  <a:pt x="432968" y="23050"/>
                </a:lnTo>
                <a:lnTo>
                  <a:pt x="475825" y="43946"/>
                </a:lnTo>
                <a:lnTo>
                  <a:pt x="514481" y="70609"/>
                </a:lnTo>
                <a:lnTo>
                  <a:pt x="548294" y="102436"/>
                </a:lnTo>
                <a:lnTo>
                  <a:pt x="576622" y="138822"/>
                </a:lnTo>
                <a:lnTo>
                  <a:pt x="598824" y="179165"/>
                </a:lnTo>
                <a:lnTo>
                  <a:pt x="614258" y="222860"/>
                </a:lnTo>
                <a:lnTo>
                  <a:pt x="622282" y="269305"/>
                </a:lnTo>
                <a:lnTo>
                  <a:pt x="623316" y="293369"/>
                </a:lnTo>
                <a:lnTo>
                  <a:pt x="622282" y="317434"/>
                </a:lnTo>
                <a:lnTo>
                  <a:pt x="614258" y="363879"/>
                </a:lnTo>
                <a:lnTo>
                  <a:pt x="598824" y="407574"/>
                </a:lnTo>
                <a:lnTo>
                  <a:pt x="576622" y="447917"/>
                </a:lnTo>
                <a:lnTo>
                  <a:pt x="548294" y="484303"/>
                </a:lnTo>
                <a:lnTo>
                  <a:pt x="514481" y="516130"/>
                </a:lnTo>
                <a:lnTo>
                  <a:pt x="475825" y="542793"/>
                </a:lnTo>
                <a:lnTo>
                  <a:pt x="432968" y="563689"/>
                </a:lnTo>
                <a:lnTo>
                  <a:pt x="386552" y="578215"/>
                </a:lnTo>
                <a:lnTo>
                  <a:pt x="337218" y="585767"/>
                </a:lnTo>
                <a:lnTo>
                  <a:pt x="311658" y="586739"/>
                </a:lnTo>
                <a:lnTo>
                  <a:pt x="286097" y="585767"/>
                </a:lnTo>
                <a:lnTo>
                  <a:pt x="236763" y="578215"/>
                </a:lnTo>
                <a:lnTo>
                  <a:pt x="190347" y="563689"/>
                </a:lnTo>
                <a:lnTo>
                  <a:pt x="147490" y="542793"/>
                </a:lnTo>
                <a:lnTo>
                  <a:pt x="108834" y="516130"/>
                </a:lnTo>
                <a:lnTo>
                  <a:pt x="75021" y="484303"/>
                </a:lnTo>
                <a:lnTo>
                  <a:pt x="46693" y="447917"/>
                </a:lnTo>
                <a:lnTo>
                  <a:pt x="24491" y="407574"/>
                </a:lnTo>
                <a:lnTo>
                  <a:pt x="9057" y="363879"/>
                </a:lnTo>
                <a:lnTo>
                  <a:pt x="1033" y="317434"/>
                </a:lnTo>
                <a:lnTo>
                  <a:pt x="0" y="29336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076" y="4290059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4" h="361314">
                <a:moveTo>
                  <a:pt x="318096" y="325881"/>
                </a:moveTo>
                <a:lnTo>
                  <a:pt x="18707" y="325881"/>
                </a:lnTo>
                <a:lnTo>
                  <a:pt x="18707" y="361188"/>
                </a:lnTo>
                <a:lnTo>
                  <a:pt x="318096" y="361188"/>
                </a:lnTo>
                <a:lnTo>
                  <a:pt x="318096" y="325881"/>
                </a:lnTo>
                <a:close/>
              </a:path>
              <a:path w="337184" h="361314">
                <a:moveTo>
                  <a:pt x="336804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6804" y="299465"/>
                </a:lnTo>
                <a:lnTo>
                  <a:pt x="336804" y="255523"/>
                </a:lnTo>
                <a:lnTo>
                  <a:pt x="50520" y="255523"/>
                </a:lnTo>
                <a:lnTo>
                  <a:pt x="50520" y="199262"/>
                </a:lnTo>
                <a:lnTo>
                  <a:pt x="336804" y="199262"/>
                </a:lnTo>
                <a:lnTo>
                  <a:pt x="336804" y="158622"/>
                </a:lnTo>
                <a:close/>
              </a:path>
              <a:path w="337184" h="361314">
                <a:moveTo>
                  <a:pt x="88163" y="232409"/>
                </a:moveTo>
                <a:lnTo>
                  <a:pt x="64338" y="232409"/>
                </a:lnTo>
                <a:lnTo>
                  <a:pt x="64338" y="255523"/>
                </a:lnTo>
                <a:lnTo>
                  <a:pt x="88163" y="255523"/>
                </a:lnTo>
                <a:lnTo>
                  <a:pt x="88163" y="232409"/>
                </a:lnTo>
                <a:close/>
              </a:path>
              <a:path w="337184" h="361314">
                <a:moveTo>
                  <a:pt x="112941" y="199262"/>
                </a:moveTo>
                <a:lnTo>
                  <a:pt x="101980" y="199262"/>
                </a:lnTo>
                <a:lnTo>
                  <a:pt x="101980" y="255523"/>
                </a:lnTo>
                <a:lnTo>
                  <a:pt x="131203" y="255523"/>
                </a:lnTo>
                <a:lnTo>
                  <a:pt x="131203" y="210565"/>
                </a:lnTo>
                <a:lnTo>
                  <a:pt x="112941" y="210565"/>
                </a:lnTo>
                <a:lnTo>
                  <a:pt x="112941" y="199262"/>
                </a:lnTo>
                <a:close/>
              </a:path>
              <a:path w="337184" h="361314">
                <a:moveTo>
                  <a:pt x="174129" y="199262"/>
                </a:moveTo>
                <a:lnTo>
                  <a:pt x="163182" y="199262"/>
                </a:lnTo>
                <a:lnTo>
                  <a:pt x="163182" y="210565"/>
                </a:lnTo>
                <a:lnTo>
                  <a:pt x="145021" y="210565"/>
                </a:lnTo>
                <a:lnTo>
                  <a:pt x="145021" y="255523"/>
                </a:lnTo>
                <a:lnTo>
                  <a:pt x="174129" y="255523"/>
                </a:lnTo>
                <a:lnTo>
                  <a:pt x="174129" y="199262"/>
                </a:lnTo>
                <a:close/>
              </a:path>
              <a:path w="337184" h="361314">
                <a:moveTo>
                  <a:pt x="187959" y="221741"/>
                </a:moveTo>
                <a:lnTo>
                  <a:pt x="187959" y="255523"/>
                </a:lnTo>
                <a:lnTo>
                  <a:pt x="221272" y="255523"/>
                </a:lnTo>
                <a:lnTo>
                  <a:pt x="221272" y="246252"/>
                </a:lnTo>
                <a:lnTo>
                  <a:pt x="200939" y="246252"/>
                </a:lnTo>
                <a:lnTo>
                  <a:pt x="187959" y="221741"/>
                </a:lnTo>
                <a:close/>
              </a:path>
              <a:path w="337184" h="361314">
                <a:moveTo>
                  <a:pt x="250774" y="199262"/>
                </a:moveTo>
                <a:lnTo>
                  <a:pt x="235102" y="199262"/>
                </a:lnTo>
                <a:lnTo>
                  <a:pt x="235102" y="255523"/>
                </a:lnTo>
                <a:lnTo>
                  <a:pt x="250774" y="255523"/>
                </a:lnTo>
                <a:lnTo>
                  <a:pt x="250774" y="199262"/>
                </a:lnTo>
                <a:close/>
              </a:path>
              <a:path w="337184" h="361314">
                <a:moveTo>
                  <a:pt x="336804" y="199262"/>
                </a:moveTo>
                <a:lnTo>
                  <a:pt x="264604" y="199262"/>
                </a:lnTo>
                <a:lnTo>
                  <a:pt x="264604" y="244094"/>
                </a:lnTo>
                <a:lnTo>
                  <a:pt x="293535" y="244094"/>
                </a:lnTo>
                <a:lnTo>
                  <a:pt x="293535" y="255523"/>
                </a:lnTo>
                <a:lnTo>
                  <a:pt x="336804" y="255523"/>
                </a:lnTo>
                <a:lnTo>
                  <a:pt x="336804" y="199262"/>
                </a:lnTo>
                <a:close/>
              </a:path>
              <a:path w="337184" h="361314">
                <a:moveTo>
                  <a:pt x="221272" y="221741"/>
                </a:moveTo>
                <a:lnTo>
                  <a:pt x="208356" y="246252"/>
                </a:lnTo>
                <a:lnTo>
                  <a:pt x="221272" y="246252"/>
                </a:lnTo>
                <a:lnTo>
                  <a:pt x="221272" y="221741"/>
                </a:lnTo>
                <a:close/>
              </a:path>
              <a:path w="337184" h="361314">
                <a:moveTo>
                  <a:pt x="220205" y="199262"/>
                </a:moveTo>
                <a:lnTo>
                  <a:pt x="189141" y="199262"/>
                </a:lnTo>
                <a:lnTo>
                  <a:pt x="204647" y="228600"/>
                </a:lnTo>
                <a:lnTo>
                  <a:pt x="220205" y="199262"/>
                </a:lnTo>
                <a:close/>
              </a:path>
              <a:path w="337184" h="361314">
                <a:moveTo>
                  <a:pt x="88163" y="199262"/>
                </a:moveTo>
                <a:lnTo>
                  <a:pt x="64338" y="199262"/>
                </a:lnTo>
                <a:lnTo>
                  <a:pt x="64338" y="220979"/>
                </a:lnTo>
                <a:lnTo>
                  <a:pt x="88163" y="220979"/>
                </a:lnTo>
                <a:lnTo>
                  <a:pt x="88163" y="199262"/>
                </a:lnTo>
                <a:close/>
              </a:path>
              <a:path w="337184" h="361314">
                <a:moveTo>
                  <a:pt x="219875" y="0"/>
                </a:moveTo>
                <a:lnTo>
                  <a:pt x="18707" y="0"/>
                </a:lnTo>
                <a:lnTo>
                  <a:pt x="18707" y="132206"/>
                </a:lnTo>
                <a:lnTo>
                  <a:pt x="318096" y="132206"/>
                </a:lnTo>
                <a:lnTo>
                  <a:pt x="318096" y="92456"/>
                </a:lnTo>
                <a:lnTo>
                  <a:pt x="219875" y="92456"/>
                </a:lnTo>
                <a:lnTo>
                  <a:pt x="219875" y="0"/>
                </a:lnTo>
                <a:close/>
              </a:path>
              <a:path w="337184" h="361314">
                <a:moveTo>
                  <a:pt x="247967" y="13207"/>
                </a:moveTo>
                <a:lnTo>
                  <a:pt x="247967" y="66039"/>
                </a:lnTo>
                <a:lnTo>
                  <a:pt x="304101" y="66039"/>
                </a:lnTo>
                <a:lnTo>
                  <a:pt x="24796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0630" y="4193599"/>
            <a:ext cx="140970" cy="1941830"/>
          </a:xfrm>
          <a:custGeom>
            <a:avLst/>
            <a:gdLst/>
            <a:ahLst/>
            <a:cxnLst/>
            <a:rect l="l" t="t" r="r" b="b"/>
            <a:pathLst>
              <a:path w="140969" h="1941829">
                <a:moveTo>
                  <a:pt x="140461" y="1941262"/>
                </a:moveTo>
                <a:lnTo>
                  <a:pt x="97776" y="1934661"/>
                </a:lnTo>
                <a:lnTo>
                  <a:pt x="60380" y="1916219"/>
                </a:lnTo>
                <a:lnTo>
                  <a:pt x="30312" y="1887977"/>
                </a:lnTo>
                <a:lnTo>
                  <a:pt x="9610" y="1851978"/>
                </a:lnTo>
                <a:lnTo>
                  <a:pt x="312" y="1810264"/>
                </a:lnTo>
                <a:lnTo>
                  <a:pt x="0" y="140148"/>
                </a:lnTo>
                <a:lnTo>
                  <a:pt x="758" y="125458"/>
                </a:lnTo>
                <a:lnTo>
                  <a:pt x="11529" y="84311"/>
                </a:lnTo>
                <a:lnTo>
                  <a:pt x="33458" y="49132"/>
                </a:lnTo>
                <a:lnTo>
                  <a:pt x="64509" y="21960"/>
                </a:lnTo>
                <a:lnTo>
                  <a:pt x="102644" y="4832"/>
                </a:lnTo>
                <a:lnTo>
                  <a:pt x="116577" y="1707"/>
                </a:lnTo>
                <a:lnTo>
                  <a:pt x="130996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11" y="4193285"/>
            <a:ext cx="140970" cy="1941830"/>
          </a:xfrm>
          <a:custGeom>
            <a:avLst/>
            <a:gdLst/>
            <a:ahLst/>
            <a:cxnLst/>
            <a:rect l="l" t="t" r="r" b="b"/>
            <a:pathLst>
              <a:path w="140970" h="1941829">
                <a:moveTo>
                  <a:pt x="0" y="0"/>
                </a:moveTo>
                <a:lnTo>
                  <a:pt x="42684" y="6598"/>
                </a:lnTo>
                <a:lnTo>
                  <a:pt x="80078" y="25034"/>
                </a:lnTo>
                <a:lnTo>
                  <a:pt x="110146" y="53271"/>
                </a:lnTo>
                <a:lnTo>
                  <a:pt x="130848" y="89271"/>
                </a:lnTo>
                <a:lnTo>
                  <a:pt x="140148" y="130996"/>
                </a:lnTo>
                <a:lnTo>
                  <a:pt x="140462" y="1801126"/>
                </a:lnTo>
                <a:lnTo>
                  <a:pt x="139703" y="1815810"/>
                </a:lnTo>
                <a:lnTo>
                  <a:pt x="128931" y="1856948"/>
                </a:lnTo>
                <a:lnTo>
                  <a:pt x="107000" y="1892124"/>
                </a:lnTo>
                <a:lnTo>
                  <a:pt x="75946" y="1919299"/>
                </a:lnTo>
                <a:lnTo>
                  <a:pt x="37809" y="1936430"/>
                </a:lnTo>
                <a:lnTo>
                  <a:pt x="23875" y="1939555"/>
                </a:lnTo>
                <a:lnTo>
                  <a:pt x="9455" y="1941262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2016" y="2451648"/>
            <a:ext cx="5270374" cy="348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5160" y="1728216"/>
            <a:ext cx="455930" cy="904240"/>
          </a:xfrm>
          <a:custGeom>
            <a:avLst/>
            <a:gdLst/>
            <a:ahLst/>
            <a:cxnLst/>
            <a:rect l="l" t="t" r="r" b="b"/>
            <a:pathLst>
              <a:path w="455929" h="904239">
                <a:moveTo>
                  <a:pt x="0" y="903731"/>
                </a:moveTo>
                <a:lnTo>
                  <a:pt x="455675" y="903731"/>
                </a:lnTo>
                <a:lnTo>
                  <a:pt x="4556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0" y="1871472"/>
            <a:ext cx="2135505" cy="617220"/>
          </a:xfrm>
          <a:custGeom>
            <a:avLst/>
            <a:gdLst/>
            <a:ahLst/>
            <a:cxnLst/>
            <a:rect l="l" t="t" r="r" b="b"/>
            <a:pathLst>
              <a:path w="2135504" h="617219">
                <a:moveTo>
                  <a:pt x="0" y="617220"/>
                </a:moveTo>
                <a:lnTo>
                  <a:pt x="2135124" y="617220"/>
                </a:lnTo>
                <a:lnTo>
                  <a:pt x="2135124" y="0"/>
                </a:lnTo>
                <a:lnTo>
                  <a:pt x="0" y="0"/>
                </a:lnTo>
                <a:lnTo>
                  <a:pt x="0" y="617220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3505" y="205529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删除线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5160" y="1726692"/>
            <a:ext cx="906780" cy="905510"/>
          </a:xfrm>
          <a:custGeom>
            <a:avLst/>
            <a:gdLst/>
            <a:ahLst/>
            <a:cxnLst/>
            <a:rect l="l" t="t" r="r" b="b"/>
            <a:pathLst>
              <a:path w="906779" h="905510">
                <a:moveTo>
                  <a:pt x="494918" y="0"/>
                </a:moveTo>
                <a:lnTo>
                  <a:pt x="0" y="0"/>
                </a:lnTo>
                <a:lnTo>
                  <a:pt x="411861" y="452628"/>
                </a:lnTo>
                <a:lnTo>
                  <a:pt x="0" y="905256"/>
                </a:lnTo>
                <a:lnTo>
                  <a:pt x="494918" y="905256"/>
                </a:lnTo>
                <a:lnTo>
                  <a:pt x="906779" y="452628"/>
                </a:lnTo>
                <a:lnTo>
                  <a:pt x="49491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119" y="917447"/>
            <a:ext cx="5038725" cy="601980"/>
          </a:xfrm>
          <a:custGeom>
            <a:avLst/>
            <a:gdLst/>
            <a:ahLst/>
            <a:cxnLst/>
            <a:rect l="l" t="t" r="r" b="b"/>
            <a:pathLst>
              <a:path w="5038725" h="601980">
                <a:moveTo>
                  <a:pt x="4559046" y="0"/>
                </a:moveTo>
                <a:lnTo>
                  <a:pt x="0" y="0"/>
                </a:lnTo>
                <a:lnTo>
                  <a:pt x="479298" y="601979"/>
                </a:lnTo>
                <a:lnTo>
                  <a:pt x="5038344" y="601979"/>
                </a:lnTo>
                <a:lnTo>
                  <a:pt x="455904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装饰线</a:t>
            </a:r>
            <a:r>
              <a:rPr spc="-145" dirty="0"/>
              <a:t>text</a:t>
            </a:r>
            <a:r>
              <a:rPr spc="360" dirty="0"/>
              <a:t>-</a:t>
            </a:r>
            <a:r>
              <a:rPr spc="-155" dirty="0"/>
              <a:t>decoration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1464" y="1869948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5"/>
                </a:moveTo>
                <a:lnTo>
                  <a:pt x="455675" y="905255"/>
                </a:lnTo>
                <a:lnTo>
                  <a:pt x="455675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8488" y="2014727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6"/>
                </a:moveTo>
                <a:lnTo>
                  <a:pt x="2133600" y="615696"/>
                </a:lnTo>
                <a:lnTo>
                  <a:pt x="21336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9420" y="2204335"/>
            <a:ext cx="1951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去掉超链接下划线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4" y="1868423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94156" y="0"/>
                </a:moveTo>
                <a:lnTo>
                  <a:pt x="0" y="0"/>
                </a:lnTo>
                <a:lnTo>
                  <a:pt x="412622" y="453389"/>
                </a:lnTo>
                <a:lnTo>
                  <a:pt x="0" y="906779"/>
                </a:lnTo>
                <a:lnTo>
                  <a:pt x="494156" y="906779"/>
                </a:lnTo>
                <a:lnTo>
                  <a:pt x="906779" y="453389"/>
                </a:lnTo>
                <a:lnTo>
                  <a:pt x="494156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4640" y="3368040"/>
            <a:ext cx="1335024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5411" y="4546091"/>
            <a:ext cx="1080516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3096" y="3200400"/>
            <a:ext cx="1565275" cy="2689860"/>
          </a:xfrm>
          <a:custGeom>
            <a:avLst/>
            <a:gdLst/>
            <a:ahLst/>
            <a:cxnLst/>
            <a:rect l="l" t="t" r="r" b="b"/>
            <a:pathLst>
              <a:path w="1565275" h="2689860">
                <a:moveTo>
                  <a:pt x="0" y="86995"/>
                </a:moveTo>
                <a:lnTo>
                  <a:pt x="10327" y="45879"/>
                </a:lnTo>
                <a:lnTo>
                  <a:pt x="37748" y="15293"/>
                </a:lnTo>
                <a:lnTo>
                  <a:pt x="76923" y="578"/>
                </a:lnTo>
                <a:lnTo>
                  <a:pt x="1478152" y="0"/>
                </a:lnTo>
                <a:lnTo>
                  <a:pt x="1492698" y="1213"/>
                </a:lnTo>
                <a:lnTo>
                  <a:pt x="1530897" y="17832"/>
                </a:lnTo>
                <a:lnTo>
                  <a:pt x="1556786" y="49764"/>
                </a:lnTo>
                <a:lnTo>
                  <a:pt x="1565148" y="2602852"/>
                </a:lnTo>
                <a:lnTo>
                  <a:pt x="1563934" y="2617409"/>
                </a:lnTo>
                <a:lnTo>
                  <a:pt x="1547318" y="2655619"/>
                </a:lnTo>
                <a:lnTo>
                  <a:pt x="1515389" y="2681501"/>
                </a:lnTo>
                <a:lnTo>
                  <a:pt x="86995" y="2689860"/>
                </a:lnTo>
                <a:lnTo>
                  <a:pt x="72450" y="2688647"/>
                </a:lnTo>
                <a:lnTo>
                  <a:pt x="34253" y="2672040"/>
                </a:lnTo>
                <a:lnTo>
                  <a:pt x="8364" y="2640113"/>
                </a:lnTo>
                <a:lnTo>
                  <a:pt x="0" y="86995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2002" y="2859785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79">
                <a:moveTo>
                  <a:pt x="288036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6" y="601979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2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2002" y="2859785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79">
                <a:moveTo>
                  <a:pt x="0" y="300989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6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2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6" y="601979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7252" y="2939795"/>
            <a:ext cx="441959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318516" y="0"/>
                </a:moveTo>
                <a:lnTo>
                  <a:pt x="266851" y="3939"/>
                </a:lnTo>
                <a:lnTo>
                  <a:pt x="217841" y="15343"/>
                </a:lnTo>
                <a:lnTo>
                  <a:pt x="172141" y="33593"/>
                </a:lnTo>
                <a:lnTo>
                  <a:pt x="130406" y="58070"/>
                </a:lnTo>
                <a:lnTo>
                  <a:pt x="93292" y="88153"/>
                </a:lnTo>
                <a:lnTo>
                  <a:pt x="61456" y="123224"/>
                </a:lnTo>
                <a:lnTo>
                  <a:pt x="35552" y="162662"/>
                </a:lnTo>
                <a:lnTo>
                  <a:pt x="16238" y="205849"/>
                </a:lnTo>
                <a:lnTo>
                  <a:pt x="4168" y="252165"/>
                </a:lnTo>
                <a:lnTo>
                  <a:pt x="0" y="300990"/>
                </a:lnTo>
                <a:lnTo>
                  <a:pt x="1055" y="325677"/>
                </a:lnTo>
                <a:lnTo>
                  <a:pt x="9257" y="373324"/>
                </a:lnTo>
                <a:lnTo>
                  <a:pt x="25031" y="418153"/>
                </a:lnTo>
                <a:lnTo>
                  <a:pt x="47721" y="459543"/>
                </a:lnTo>
                <a:lnTo>
                  <a:pt x="76673" y="496875"/>
                </a:lnTo>
                <a:lnTo>
                  <a:pt x="111230" y="529529"/>
                </a:lnTo>
                <a:lnTo>
                  <a:pt x="150737" y="556887"/>
                </a:lnTo>
                <a:lnTo>
                  <a:pt x="194536" y="578328"/>
                </a:lnTo>
                <a:lnTo>
                  <a:pt x="241974" y="593233"/>
                </a:lnTo>
                <a:lnTo>
                  <a:pt x="292393" y="600982"/>
                </a:lnTo>
                <a:lnTo>
                  <a:pt x="318516" y="601980"/>
                </a:lnTo>
                <a:lnTo>
                  <a:pt x="344638" y="600982"/>
                </a:lnTo>
                <a:lnTo>
                  <a:pt x="395057" y="593233"/>
                </a:lnTo>
                <a:lnTo>
                  <a:pt x="442495" y="578328"/>
                </a:lnTo>
                <a:lnTo>
                  <a:pt x="486294" y="556887"/>
                </a:lnTo>
                <a:lnTo>
                  <a:pt x="525801" y="529529"/>
                </a:lnTo>
                <a:lnTo>
                  <a:pt x="560358" y="496875"/>
                </a:lnTo>
                <a:lnTo>
                  <a:pt x="589310" y="459543"/>
                </a:lnTo>
                <a:lnTo>
                  <a:pt x="612000" y="418153"/>
                </a:lnTo>
                <a:lnTo>
                  <a:pt x="627774" y="373324"/>
                </a:lnTo>
                <a:lnTo>
                  <a:pt x="635976" y="325677"/>
                </a:lnTo>
                <a:lnTo>
                  <a:pt x="637032" y="300990"/>
                </a:lnTo>
                <a:lnTo>
                  <a:pt x="635976" y="276302"/>
                </a:lnTo>
                <a:lnTo>
                  <a:pt x="627774" y="228655"/>
                </a:lnTo>
                <a:lnTo>
                  <a:pt x="612000" y="183826"/>
                </a:lnTo>
                <a:lnTo>
                  <a:pt x="589310" y="142436"/>
                </a:lnTo>
                <a:lnTo>
                  <a:pt x="560358" y="105104"/>
                </a:lnTo>
                <a:lnTo>
                  <a:pt x="525801" y="72450"/>
                </a:lnTo>
                <a:lnTo>
                  <a:pt x="486294" y="45092"/>
                </a:lnTo>
                <a:lnTo>
                  <a:pt x="442495" y="23651"/>
                </a:lnTo>
                <a:lnTo>
                  <a:pt x="395057" y="8746"/>
                </a:lnTo>
                <a:lnTo>
                  <a:pt x="344638" y="997"/>
                </a:lnTo>
                <a:lnTo>
                  <a:pt x="31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0" y="300990"/>
                </a:moveTo>
                <a:lnTo>
                  <a:pt x="4168" y="252165"/>
                </a:lnTo>
                <a:lnTo>
                  <a:pt x="16238" y="205849"/>
                </a:lnTo>
                <a:lnTo>
                  <a:pt x="35552" y="162662"/>
                </a:lnTo>
                <a:lnTo>
                  <a:pt x="61456" y="123224"/>
                </a:lnTo>
                <a:lnTo>
                  <a:pt x="93292" y="88153"/>
                </a:lnTo>
                <a:lnTo>
                  <a:pt x="130406" y="58070"/>
                </a:lnTo>
                <a:lnTo>
                  <a:pt x="172141" y="33593"/>
                </a:lnTo>
                <a:lnTo>
                  <a:pt x="217841" y="15343"/>
                </a:lnTo>
                <a:lnTo>
                  <a:pt x="266851" y="3939"/>
                </a:lnTo>
                <a:lnTo>
                  <a:pt x="318516" y="0"/>
                </a:lnTo>
                <a:lnTo>
                  <a:pt x="344638" y="997"/>
                </a:lnTo>
                <a:lnTo>
                  <a:pt x="395057" y="8746"/>
                </a:lnTo>
                <a:lnTo>
                  <a:pt x="442495" y="23651"/>
                </a:lnTo>
                <a:lnTo>
                  <a:pt x="486294" y="45092"/>
                </a:lnTo>
                <a:lnTo>
                  <a:pt x="525801" y="72450"/>
                </a:lnTo>
                <a:lnTo>
                  <a:pt x="560358" y="105104"/>
                </a:lnTo>
                <a:lnTo>
                  <a:pt x="589310" y="142436"/>
                </a:lnTo>
                <a:lnTo>
                  <a:pt x="612000" y="183826"/>
                </a:lnTo>
                <a:lnTo>
                  <a:pt x="627774" y="228655"/>
                </a:lnTo>
                <a:lnTo>
                  <a:pt x="635976" y="276302"/>
                </a:lnTo>
                <a:lnTo>
                  <a:pt x="637032" y="300990"/>
                </a:lnTo>
                <a:lnTo>
                  <a:pt x="635976" y="325677"/>
                </a:lnTo>
                <a:lnTo>
                  <a:pt x="627774" y="373324"/>
                </a:lnTo>
                <a:lnTo>
                  <a:pt x="612000" y="418153"/>
                </a:lnTo>
                <a:lnTo>
                  <a:pt x="589310" y="459543"/>
                </a:lnTo>
                <a:lnTo>
                  <a:pt x="560358" y="496875"/>
                </a:lnTo>
                <a:lnTo>
                  <a:pt x="525801" y="529529"/>
                </a:lnTo>
                <a:lnTo>
                  <a:pt x="486294" y="556887"/>
                </a:lnTo>
                <a:lnTo>
                  <a:pt x="442495" y="578328"/>
                </a:lnTo>
                <a:lnTo>
                  <a:pt x="395057" y="593233"/>
                </a:lnTo>
                <a:lnTo>
                  <a:pt x="344638" y="600982"/>
                </a:lnTo>
                <a:lnTo>
                  <a:pt x="318516" y="601980"/>
                </a:lnTo>
                <a:lnTo>
                  <a:pt x="292393" y="600982"/>
                </a:lnTo>
                <a:lnTo>
                  <a:pt x="241974" y="593233"/>
                </a:lnTo>
                <a:lnTo>
                  <a:pt x="194536" y="578328"/>
                </a:lnTo>
                <a:lnTo>
                  <a:pt x="150737" y="556887"/>
                </a:lnTo>
                <a:lnTo>
                  <a:pt x="111230" y="529529"/>
                </a:lnTo>
                <a:lnTo>
                  <a:pt x="76673" y="496875"/>
                </a:lnTo>
                <a:lnTo>
                  <a:pt x="47721" y="459543"/>
                </a:lnTo>
                <a:lnTo>
                  <a:pt x="25031" y="418153"/>
                </a:lnTo>
                <a:lnTo>
                  <a:pt x="9257" y="373324"/>
                </a:lnTo>
                <a:lnTo>
                  <a:pt x="1055" y="325677"/>
                </a:lnTo>
                <a:lnTo>
                  <a:pt x="0" y="300990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55" y="2031492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204114" y="0"/>
                </a:moveTo>
                <a:lnTo>
                  <a:pt x="7239" y="0"/>
                </a:lnTo>
                <a:lnTo>
                  <a:pt x="0" y="6858"/>
                </a:lnTo>
                <a:lnTo>
                  <a:pt x="0" y="352806"/>
                </a:lnTo>
                <a:lnTo>
                  <a:pt x="7289" y="359663"/>
                </a:lnTo>
                <a:lnTo>
                  <a:pt x="328041" y="359663"/>
                </a:lnTo>
                <a:lnTo>
                  <a:pt x="335280" y="352806"/>
                </a:lnTo>
                <a:lnTo>
                  <a:pt x="335280" y="329819"/>
                </a:lnTo>
                <a:lnTo>
                  <a:pt x="31572" y="329819"/>
                </a:lnTo>
                <a:lnTo>
                  <a:pt x="31572" y="29845"/>
                </a:lnTo>
                <a:lnTo>
                  <a:pt x="239748" y="29845"/>
                </a:lnTo>
                <a:lnTo>
                  <a:pt x="210591" y="3810"/>
                </a:lnTo>
                <a:lnTo>
                  <a:pt x="208191" y="1524"/>
                </a:lnTo>
                <a:lnTo>
                  <a:pt x="204114" y="0"/>
                </a:lnTo>
                <a:close/>
              </a:path>
              <a:path w="335280" h="360044">
                <a:moveTo>
                  <a:pt x="239748" y="29845"/>
                </a:moveTo>
                <a:lnTo>
                  <a:pt x="183045" y="29845"/>
                </a:lnTo>
                <a:lnTo>
                  <a:pt x="183045" y="130048"/>
                </a:lnTo>
                <a:lnTo>
                  <a:pt x="190334" y="136906"/>
                </a:lnTo>
                <a:lnTo>
                  <a:pt x="302958" y="136906"/>
                </a:lnTo>
                <a:lnTo>
                  <a:pt x="302958" y="329819"/>
                </a:lnTo>
                <a:lnTo>
                  <a:pt x="335280" y="329819"/>
                </a:lnTo>
                <a:lnTo>
                  <a:pt x="335280" y="117856"/>
                </a:lnTo>
                <a:lnTo>
                  <a:pt x="333641" y="114046"/>
                </a:lnTo>
                <a:lnTo>
                  <a:pt x="330492" y="110871"/>
                </a:lnTo>
                <a:lnTo>
                  <a:pt x="326225" y="107061"/>
                </a:lnTo>
                <a:lnTo>
                  <a:pt x="215430" y="107061"/>
                </a:lnTo>
                <a:lnTo>
                  <a:pt x="215430" y="49530"/>
                </a:lnTo>
                <a:lnTo>
                  <a:pt x="261794" y="49530"/>
                </a:lnTo>
                <a:lnTo>
                  <a:pt x="239748" y="29845"/>
                </a:lnTo>
                <a:close/>
              </a:path>
              <a:path w="335280" h="360044">
                <a:moveTo>
                  <a:pt x="143421" y="274828"/>
                </a:moveTo>
                <a:lnTo>
                  <a:pt x="139217" y="278511"/>
                </a:lnTo>
                <a:lnTo>
                  <a:pt x="135013" y="282321"/>
                </a:lnTo>
                <a:lnTo>
                  <a:pt x="134785" y="288671"/>
                </a:lnTo>
                <a:lnTo>
                  <a:pt x="139448" y="293281"/>
                </a:lnTo>
                <a:lnTo>
                  <a:pt x="147580" y="298734"/>
                </a:lnTo>
                <a:lnTo>
                  <a:pt x="159260" y="301820"/>
                </a:lnTo>
                <a:lnTo>
                  <a:pt x="176125" y="301968"/>
                </a:lnTo>
                <a:lnTo>
                  <a:pt x="186442" y="296436"/>
                </a:lnTo>
                <a:lnTo>
                  <a:pt x="194280" y="286902"/>
                </a:lnTo>
                <a:lnTo>
                  <a:pt x="195357" y="283718"/>
                </a:lnTo>
                <a:lnTo>
                  <a:pt x="161162" y="283718"/>
                </a:lnTo>
                <a:lnTo>
                  <a:pt x="157073" y="282067"/>
                </a:lnTo>
                <a:lnTo>
                  <a:pt x="150126" y="274955"/>
                </a:lnTo>
                <a:lnTo>
                  <a:pt x="143421" y="274828"/>
                </a:lnTo>
                <a:close/>
              </a:path>
              <a:path w="335280" h="360044">
                <a:moveTo>
                  <a:pt x="219405" y="274828"/>
                </a:moveTo>
                <a:lnTo>
                  <a:pt x="215201" y="278511"/>
                </a:lnTo>
                <a:lnTo>
                  <a:pt x="210997" y="282321"/>
                </a:lnTo>
                <a:lnTo>
                  <a:pt x="210769" y="288671"/>
                </a:lnTo>
                <a:lnTo>
                  <a:pt x="215427" y="293281"/>
                </a:lnTo>
                <a:lnTo>
                  <a:pt x="223525" y="298734"/>
                </a:lnTo>
                <a:lnTo>
                  <a:pt x="235197" y="301815"/>
                </a:lnTo>
                <a:lnTo>
                  <a:pt x="252098" y="301952"/>
                </a:lnTo>
                <a:lnTo>
                  <a:pt x="262387" y="296436"/>
                </a:lnTo>
                <a:lnTo>
                  <a:pt x="270232" y="286902"/>
                </a:lnTo>
                <a:lnTo>
                  <a:pt x="271309" y="283718"/>
                </a:lnTo>
                <a:lnTo>
                  <a:pt x="237134" y="283718"/>
                </a:lnTo>
                <a:lnTo>
                  <a:pt x="232994" y="282067"/>
                </a:lnTo>
                <a:lnTo>
                  <a:pt x="226047" y="274955"/>
                </a:lnTo>
                <a:lnTo>
                  <a:pt x="219405" y="274828"/>
                </a:lnTo>
                <a:close/>
              </a:path>
              <a:path w="335280" h="360044">
                <a:moveTo>
                  <a:pt x="93370" y="184531"/>
                </a:moveTo>
                <a:lnTo>
                  <a:pt x="62793" y="211197"/>
                </a:lnTo>
                <a:lnTo>
                  <a:pt x="57316" y="251002"/>
                </a:lnTo>
                <a:lnTo>
                  <a:pt x="59026" y="263153"/>
                </a:lnTo>
                <a:lnTo>
                  <a:pt x="87524" y="300892"/>
                </a:lnTo>
                <a:lnTo>
                  <a:pt x="103213" y="301359"/>
                </a:lnTo>
                <a:lnTo>
                  <a:pt x="113636" y="293883"/>
                </a:lnTo>
                <a:lnTo>
                  <a:pt x="120515" y="283591"/>
                </a:lnTo>
                <a:lnTo>
                  <a:pt x="91503" y="283591"/>
                </a:lnTo>
                <a:lnTo>
                  <a:pt x="87820" y="280924"/>
                </a:lnTo>
                <a:lnTo>
                  <a:pt x="81194" y="265742"/>
                </a:lnTo>
                <a:lnTo>
                  <a:pt x="79037" y="253530"/>
                </a:lnTo>
                <a:lnTo>
                  <a:pt x="78445" y="237520"/>
                </a:lnTo>
                <a:lnTo>
                  <a:pt x="80556" y="224387"/>
                </a:lnTo>
                <a:lnTo>
                  <a:pt x="84620" y="213360"/>
                </a:lnTo>
                <a:lnTo>
                  <a:pt x="87769" y="207263"/>
                </a:lnTo>
                <a:lnTo>
                  <a:pt x="91325" y="204470"/>
                </a:lnTo>
                <a:lnTo>
                  <a:pt x="118620" y="204470"/>
                </a:lnTo>
                <a:lnTo>
                  <a:pt x="115046" y="195654"/>
                </a:lnTo>
                <a:lnTo>
                  <a:pt x="104956" y="187393"/>
                </a:lnTo>
                <a:lnTo>
                  <a:pt x="93370" y="184531"/>
                </a:lnTo>
                <a:close/>
              </a:path>
              <a:path w="335280" h="360044">
                <a:moveTo>
                  <a:pt x="165531" y="184531"/>
                </a:moveTo>
                <a:lnTo>
                  <a:pt x="132200" y="214794"/>
                </a:lnTo>
                <a:lnTo>
                  <a:pt x="131643" y="232563"/>
                </a:lnTo>
                <a:lnTo>
                  <a:pt x="139501" y="243708"/>
                </a:lnTo>
                <a:lnTo>
                  <a:pt x="151198" y="251236"/>
                </a:lnTo>
                <a:lnTo>
                  <a:pt x="165531" y="254000"/>
                </a:lnTo>
                <a:lnTo>
                  <a:pt x="174231" y="254000"/>
                </a:lnTo>
                <a:lnTo>
                  <a:pt x="181228" y="260604"/>
                </a:lnTo>
                <a:lnTo>
                  <a:pt x="181228" y="276987"/>
                </a:lnTo>
                <a:lnTo>
                  <a:pt x="174167" y="283718"/>
                </a:lnTo>
                <a:lnTo>
                  <a:pt x="195357" y="283718"/>
                </a:lnTo>
                <a:lnTo>
                  <a:pt x="198840" y="273431"/>
                </a:lnTo>
                <a:lnTo>
                  <a:pt x="198963" y="270637"/>
                </a:lnTo>
                <a:lnTo>
                  <a:pt x="199448" y="255581"/>
                </a:lnTo>
                <a:lnTo>
                  <a:pt x="191575" y="244434"/>
                </a:lnTo>
                <a:lnTo>
                  <a:pt x="179867" y="236937"/>
                </a:lnTo>
                <a:lnTo>
                  <a:pt x="165531" y="234187"/>
                </a:lnTo>
                <a:lnTo>
                  <a:pt x="156845" y="234187"/>
                </a:lnTo>
                <a:lnTo>
                  <a:pt x="149834" y="227457"/>
                </a:lnTo>
                <a:lnTo>
                  <a:pt x="149834" y="211074"/>
                </a:lnTo>
                <a:lnTo>
                  <a:pt x="156895" y="204470"/>
                </a:lnTo>
                <a:lnTo>
                  <a:pt x="196096" y="204470"/>
                </a:lnTo>
                <a:lnTo>
                  <a:pt x="196278" y="199517"/>
                </a:lnTo>
                <a:lnTo>
                  <a:pt x="189622" y="193130"/>
                </a:lnTo>
                <a:lnTo>
                  <a:pt x="178398" y="186777"/>
                </a:lnTo>
                <a:lnTo>
                  <a:pt x="165531" y="184531"/>
                </a:lnTo>
                <a:close/>
              </a:path>
              <a:path w="335280" h="360044">
                <a:moveTo>
                  <a:pt x="241452" y="184531"/>
                </a:moveTo>
                <a:lnTo>
                  <a:pt x="208138" y="214794"/>
                </a:lnTo>
                <a:lnTo>
                  <a:pt x="207585" y="232563"/>
                </a:lnTo>
                <a:lnTo>
                  <a:pt x="215453" y="243708"/>
                </a:lnTo>
                <a:lnTo>
                  <a:pt x="227150" y="251236"/>
                </a:lnTo>
                <a:lnTo>
                  <a:pt x="241452" y="254000"/>
                </a:lnTo>
                <a:lnTo>
                  <a:pt x="250202" y="254000"/>
                </a:lnTo>
                <a:lnTo>
                  <a:pt x="257200" y="260604"/>
                </a:lnTo>
                <a:lnTo>
                  <a:pt x="257200" y="276987"/>
                </a:lnTo>
                <a:lnTo>
                  <a:pt x="250088" y="283718"/>
                </a:lnTo>
                <a:lnTo>
                  <a:pt x="271309" y="283718"/>
                </a:lnTo>
                <a:lnTo>
                  <a:pt x="274835" y="273293"/>
                </a:lnTo>
                <a:lnTo>
                  <a:pt x="275400" y="255553"/>
                </a:lnTo>
                <a:lnTo>
                  <a:pt x="267528" y="244434"/>
                </a:lnTo>
                <a:lnTo>
                  <a:pt x="255806" y="236937"/>
                </a:lnTo>
                <a:lnTo>
                  <a:pt x="241452" y="234187"/>
                </a:lnTo>
                <a:lnTo>
                  <a:pt x="232765" y="234187"/>
                </a:lnTo>
                <a:lnTo>
                  <a:pt x="225755" y="227457"/>
                </a:lnTo>
                <a:lnTo>
                  <a:pt x="225755" y="211074"/>
                </a:lnTo>
                <a:lnTo>
                  <a:pt x="232816" y="204470"/>
                </a:lnTo>
                <a:lnTo>
                  <a:pt x="272007" y="204470"/>
                </a:lnTo>
                <a:lnTo>
                  <a:pt x="272199" y="199517"/>
                </a:lnTo>
                <a:lnTo>
                  <a:pt x="265532" y="193130"/>
                </a:lnTo>
                <a:lnTo>
                  <a:pt x="254333" y="186777"/>
                </a:lnTo>
                <a:lnTo>
                  <a:pt x="241452" y="184531"/>
                </a:lnTo>
                <a:close/>
              </a:path>
              <a:path w="335280" h="360044">
                <a:moveTo>
                  <a:pt x="111391" y="266065"/>
                </a:moveTo>
                <a:lnTo>
                  <a:pt x="105156" y="268350"/>
                </a:lnTo>
                <a:lnTo>
                  <a:pt x="102819" y="273431"/>
                </a:lnTo>
                <a:lnTo>
                  <a:pt x="99491" y="280416"/>
                </a:lnTo>
                <a:lnTo>
                  <a:pt x="95580" y="283591"/>
                </a:lnTo>
                <a:lnTo>
                  <a:pt x="120515" y="283591"/>
                </a:lnTo>
                <a:lnTo>
                  <a:pt x="121958" y="281432"/>
                </a:lnTo>
                <a:lnTo>
                  <a:pt x="124409" y="276479"/>
                </a:lnTo>
                <a:lnTo>
                  <a:pt x="121958" y="270637"/>
                </a:lnTo>
                <a:lnTo>
                  <a:pt x="111391" y="266065"/>
                </a:lnTo>
                <a:close/>
              </a:path>
              <a:path w="335280" h="360044">
                <a:moveTo>
                  <a:pt x="118620" y="204470"/>
                </a:moveTo>
                <a:lnTo>
                  <a:pt x="95288" y="204470"/>
                </a:lnTo>
                <a:lnTo>
                  <a:pt x="99491" y="207391"/>
                </a:lnTo>
                <a:lnTo>
                  <a:pt x="103162" y="215392"/>
                </a:lnTo>
                <a:lnTo>
                  <a:pt x="105384" y="220472"/>
                </a:lnTo>
                <a:lnTo>
                  <a:pt x="111632" y="222885"/>
                </a:lnTo>
                <a:lnTo>
                  <a:pt x="119371" y="219264"/>
                </a:lnTo>
                <a:lnTo>
                  <a:pt x="121510" y="211597"/>
                </a:lnTo>
                <a:lnTo>
                  <a:pt x="118620" y="204470"/>
                </a:lnTo>
                <a:close/>
              </a:path>
              <a:path w="335280" h="360044">
                <a:moveTo>
                  <a:pt x="196096" y="204470"/>
                </a:moveTo>
                <a:lnTo>
                  <a:pt x="169913" y="204470"/>
                </a:lnTo>
                <a:lnTo>
                  <a:pt x="173989" y="206121"/>
                </a:lnTo>
                <a:lnTo>
                  <a:pt x="176974" y="209169"/>
                </a:lnTo>
                <a:lnTo>
                  <a:pt x="180936" y="213106"/>
                </a:lnTo>
                <a:lnTo>
                  <a:pt x="187642" y="213360"/>
                </a:lnTo>
                <a:lnTo>
                  <a:pt x="196049" y="205740"/>
                </a:lnTo>
                <a:lnTo>
                  <a:pt x="196096" y="204470"/>
                </a:lnTo>
                <a:close/>
              </a:path>
              <a:path w="335280" h="360044">
                <a:moveTo>
                  <a:pt x="272007" y="204470"/>
                </a:moveTo>
                <a:lnTo>
                  <a:pt x="245821" y="204470"/>
                </a:lnTo>
                <a:lnTo>
                  <a:pt x="249974" y="206121"/>
                </a:lnTo>
                <a:lnTo>
                  <a:pt x="252882" y="209169"/>
                </a:lnTo>
                <a:lnTo>
                  <a:pt x="256857" y="213106"/>
                </a:lnTo>
                <a:lnTo>
                  <a:pt x="263563" y="213360"/>
                </a:lnTo>
                <a:lnTo>
                  <a:pt x="271957" y="205740"/>
                </a:lnTo>
                <a:lnTo>
                  <a:pt x="272007" y="204470"/>
                </a:lnTo>
                <a:close/>
              </a:path>
              <a:path w="335280" h="360044">
                <a:moveTo>
                  <a:pt x="261794" y="49530"/>
                </a:moveTo>
                <a:lnTo>
                  <a:pt x="215430" y="49530"/>
                </a:lnTo>
                <a:lnTo>
                  <a:pt x="279146" y="107061"/>
                </a:lnTo>
                <a:lnTo>
                  <a:pt x="326225" y="107061"/>
                </a:lnTo>
                <a:lnTo>
                  <a:pt x="261794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774" y="1772104"/>
            <a:ext cx="132715" cy="1830070"/>
          </a:xfrm>
          <a:custGeom>
            <a:avLst/>
            <a:gdLst/>
            <a:ahLst/>
            <a:cxnLst/>
            <a:rect l="l" t="t" r="r" b="b"/>
            <a:pathLst>
              <a:path w="132715" h="1830070">
                <a:moveTo>
                  <a:pt x="132460" y="1829869"/>
                </a:moveTo>
                <a:lnTo>
                  <a:pt x="89927" y="1822892"/>
                </a:lnTo>
                <a:lnTo>
                  <a:pt x="53123" y="1803489"/>
                </a:lnTo>
                <a:lnTo>
                  <a:pt x="24346" y="1773956"/>
                </a:lnTo>
                <a:lnTo>
                  <a:pt x="5890" y="1736588"/>
                </a:lnTo>
                <a:lnTo>
                  <a:pt x="0" y="132006"/>
                </a:lnTo>
                <a:lnTo>
                  <a:pt x="803" y="117333"/>
                </a:lnTo>
                <a:lnTo>
                  <a:pt x="12177" y="76454"/>
                </a:lnTo>
                <a:lnTo>
                  <a:pt x="35212" y="42072"/>
                </a:lnTo>
                <a:lnTo>
                  <a:pt x="67611" y="16480"/>
                </a:lnTo>
                <a:lnTo>
                  <a:pt x="107081" y="1974"/>
                </a:lnTo>
                <a:lnTo>
                  <a:pt x="1214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6853" y="1771650"/>
            <a:ext cx="132715" cy="1830070"/>
          </a:xfrm>
          <a:custGeom>
            <a:avLst/>
            <a:gdLst/>
            <a:ahLst/>
            <a:cxnLst/>
            <a:rect l="l" t="t" r="r" b="b"/>
            <a:pathLst>
              <a:path w="132714" h="1830070">
                <a:moveTo>
                  <a:pt x="0" y="0"/>
                </a:moveTo>
                <a:lnTo>
                  <a:pt x="42533" y="6977"/>
                </a:lnTo>
                <a:lnTo>
                  <a:pt x="79337" y="26380"/>
                </a:lnTo>
                <a:lnTo>
                  <a:pt x="108114" y="55913"/>
                </a:lnTo>
                <a:lnTo>
                  <a:pt x="126570" y="93280"/>
                </a:lnTo>
                <a:lnTo>
                  <a:pt x="132461" y="1697863"/>
                </a:lnTo>
                <a:lnTo>
                  <a:pt x="131657" y="1712536"/>
                </a:lnTo>
                <a:lnTo>
                  <a:pt x="120283" y="1753414"/>
                </a:lnTo>
                <a:lnTo>
                  <a:pt x="97248" y="1787797"/>
                </a:lnTo>
                <a:lnTo>
                  <a:pt x="64849" y="1813389"/>
                </a:lnTo>
                <a:lnTo>
                  <a:pt x="25379" y="1827894"/>
                </a:lnTo>
                <a:lnTo>
                  <a:pt x="11048" y="18298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365" y="3754373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69" h="585470">
                <a:moveTo>
                  <a:pt x="311658" y="0"/>
                </a:moveTo>
                <a:lnTo>
                  <a:pt x="261105" y="3831"/>
                </a:lnTo>
                <a:lnTo>
                  <a:pt x="213150" y="14923"/>
                </a:lnTo>
                <a:lnTo>
                  <a:pt x="168433" y="32671"/>
                </a:lnTo>
                <a:lnTo>
                  <a:pt x="127597" y="56473"/>
                </a:lnTo>
                <a:lnTo>
                  <a:pt x="91282" y="85725"/>
                </a:lnTo>
                <a:lnTo>
                  <a:pt x="60132" y="119822"/>
                </a:lnTo>
                <a:lnTo>
                  <a:pt x="34786" y="158163"/>
                </a:lnTo>
                <a:lnTo>
                  <a:pt x="15888" y="200143"/>
                </a:lnTo>
                <a:lnTo>
                  <a:pt x="4079" y="245159"/>
                </a:lnTo>
                <a:lnTo>
                  <a:pt x="0" y="292607"/>
                </a:lnTo>
                <a:lnTo>
                  <a:pt x="1033" y="316598"/>
                </a:lnTo>
                <a:lnTo>
                  <a:pt x="9057" y="362905"/>
                </a:lnTo>
                <a:lnTo>
                  <a:pt x="24491" y="406479"/>
                </a:lnTo>
                <a:lnTo>
                  <a:pt x="46693" y="446715"/>
                </a:lnTo>
                <a:lnTo>
                  <a:pt x="75021" y="483010"/>
                </a:lnTo>
                <a:lnTo>
                  <a:pt x="108834" y="514760"/>
                </a:lnTo>
                <a:lnTo>
                  <a:pt x="147490" y="541362"/>
                </a:lnTo>
                <a:lnTo>
                  <a:pt x="190347" y="562213"/>
                </a:lnTo>
                <a:lnTo>
                  <a:pt x="236763" y="576708"/>
                </a:lnTo>
                <a:lnTo>
                  <a:pt x="286097" y="584245"/>
                </a:lnTo>
                <a:lnTo>
                  <a:pt x="311658" y="585215"/>
                </a:lnTo>
                <a:lnTo>
                  <a:pt x="337218" y="584245"/>
                </a:lnTo>
                <a:lnTo>
                  <a:pt x="386552" y="576708"/>
                </a:lnTo>
                <a:lnTo>
                  <a:pt x="432968" y="562213"/>
                </a:lnTo>
                <a:lnTo>
                  <a:pt x="475825" y="541362"/>
                </a:lnTo>
                <a:lnTo>
                  <a:pt x="514481" y="514760"/>
                </a:lnTo>
                <a:lnTo>
                  <a:pt x="548294" y="483010"/>
                </a:lnTo>
                <a:lnTo>
                  <a:pt x="576622" y="446715"/>
                </a:lnTo>
                <a:lnTo>
                  <a:pt x="598824" y="406479"/>
                </a:lnTo>
                <a:lnTo>
                  <a:pt x="614258" y="362905"/>
                </a:lnTo>
                <a:lnTo>
                  <a:pt x="622282" y="316598"/>
                </a:lnTo>
                <a:lnTo>
                  <a:pt x="623316" y="292607"/>
                </a:lnTo>
                <a:lnTo>
                  <a:pt x="622282" y="268617"/>
                </a:lnTo>
                <a:lnTo>
                  <a:pt x="614258" y="222310"/>
                </a:lnTo>
                <a:lnTo>
                  <a:pt x="598824" y="178736"/>
                </a:lnTo>
                <a:lnTo>
                  <a:pt x="576622" y="138500"/>
                </a:lnTo>
                <a:lnTo>
                  <a:pt x="548294" y="102205"/>
                </a:lnTo>
                <a:lnTo>
                  <a:pt x="514481" y="70455"/>
                </a:lnTo>
                <a:lnTo>
                  <a:pt x="475825" y="43853"/>
                </a:lnTo>
                <a:lnTo>
                  <a:pt x="432968" y="23002"/>
                </a:lnTo>
                <a:lnTo>
                  <a:pt x="386552" y="8507"/>
                </a:lnTo>
                <a:lnTo>
                  <a:pt x="337218" y="970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365" y="3754373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69" h="585470">
                <a:moveTo>
                  <a:pt x="0" y="292607"/>
                </a:moveTo>
                <a:lnTo>
                  <a:pt x="4079" y="245159"/>
                </a:lnTo>
                <a:lnTo>
                  <a:pt x="15888" y="200143"/>
                </a:lnTo>
                <a:lnTo>
                  <a:pt x="34786" y="158163"/>
                </a:lnTo>
                <a:lnTo>
                  <a:pt x="60132" y="119822"/>
                </a:lnTo>
                <a:lnTo>
                  <a:pt x="91282" y="85725"/>
                </a:lnTo>
                <a:lnTo>
                  <a:pt x="127597" y="56473"/>
                </a:lnTo>
                <a:lnTo>
                  <a:pt x="168433" y="32671"/>
                </a:lnTo>
                <a:lnTo>
                  <a:pt x="213150" y="14923"/>
                </a:lnTo>
                <a:lnTo>
                  <a:pt x="261105" y="3831"/>
                </a:lnTo>
                <a:lnTo>
                  <a:pt x="311658" y="0"/>
                </a:lnTo>
                <a:lnTo>
                  <a:pt x="337218" y="970"/>
                </a:lnTo>
                <a:lnTo>
                  <a:pt x="386552" y="8507"/>
                </a:lnTo>
                <a:lnTo>
                  <a:pt x="432968" y="23002"/>
                </a:lnTo>
                <a:lnTo>
                  <a:pt x="475825" y="43853"/>
                </a:lnTo>
                <a:lnTo>
                  <a:pt x="514481" y="70455"/>
                </a:lnTo>
                <a:lnTo>
                  <a:pt x="548294" y="102205"/>
                </a:lnTo>
                <a:lnTo>
                  <a:pt x="576622" y="138500"/>
                </a:lnTo>
                <a:lnTo>
                  <a:pt x="598824" y="178736"/>
                </a:lnTo>
                <a:lnTo>
                  <a:pt x="614258" y="222310"/>
                </a:lnTo>
                <a:lnTo>
                  <a:pt x="622282" y="268617"/>
                </a:lnTo>
                <a:lnTo>
                  <a:pt x="623316" y="292607"/>
                </a:lnTo>
                <a:lnTo>
                  <a:pt x="622282" y="316598"/>
                </a:lnTo>
                <a:lnTo>
                  <a:pt x="614258" y="362905"/>
                </a:lnTo>
                <a:lnTo>
                  <a:pt x="598824" y="406479"/>
                </a:lnTo>
                <a:lnTo>
                  <a:pt x="576622" y="446715"/>
                </a:lnTo>
                <a:lnTo>
                  <a:pt x="548294" y="483010"/>
                </a:lnTo>
                <a:lnTo>
                  <a:pt x="514481" y="514760"/>
                </a:lnTo>
                <a:lnTo>
                  <a:pt x="475825" y="541362"/>
                </a:lnTo>
                <a:lnTo>
                  <a:pt x="432968" y="562213"/>
                </a:lnTo>
                <a:lnTo>
                  <a:pt x="386552" y="576708"/>
                </a:lnTo>
                <a:lnTo>
                  <a:pt x="337218" y="584245"/>
                </a:lnTo>
                <a:lnTo>
                  <a:pt x="311658" y="585215"/>
                </a:lnTo>
                <a:lnTo>
                  <a:pt x="286097" y="584245"/>
                </a:lnTo>
                <a:lnTo>
                  <a:pt x="236763" y="576708"/>
                </a:lnTo>
                <a:lnTo>
                  <a:pt x="190347" y="562213"/>
                </a:lnTo>
                <a:lnTo>
                  <a:pt x="147490" y="541362"/>
                </a:lnTo>
                <a:lnTo>
                  <a:pt x="108834" y="514760"/>
                </a:lnTo>
                <a:lnTo>
                  <a:pt x="75021" y="483010"/>
                </a:lnTo>
                <a:lnTo>
                  <a:pt x="46693" y="446715"/>
                </a:lnTo>
                <a:lnTo>
                  <a:pt x="24491" y="406479"/>
                </a:lnTo>
                <a:lnTo>
                  <a:pt x="9057" y="362905"/>
                </a:lnTo>
                <a:lnTo>
                  <a:pt x="1033" y="316598"/>
                </a:lnTo>
                <a:lnTo>
                  <a:pt x="0" y="292607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80" y="3858767"/>
            <a:ext cx="337185" cy="360045"/>
          </a:xfrm>
          <a:custGeom>
            <a:avLst/>
            <a:gdLst/>
            <a:ahLst/>
            <a:cxnLst/>
            <a:rect l="l" t="t" r="r" b="b"/>
            <a:pathLst>
              <a:path w="337184" h="360045">
                <a:moveTo>
                  <a:pt x="318096" y="324611"/>
                </a:moveTo>
                <a:lnTo>
                  <a:pt x="18707" y="324611"/>
                </a:lnTo>
                <a:lnTo>
                  <a:pt x="18707" y="359663"/>
                </a:lnTo>
                <a:lnTo>
                  <a:pt x="318096" y="359663"/>
                </a:lnTo>
                <a:lnTo>
                  <a:pt x="318096" y="324611"/>
                </a:lnTo>
                <a:close/>
              </a:path>
              <a:path w="337184" h="360045">
                <a:moveTo>
                  <a:pt x="336804" y="157860"/>
                </a:moveTo>
                <a:lnTo>
                  <a:pt x="0" y="157860"/>
                </a:lnTo>
                <a:lnTo>
                  <a:pt x="0" y="298195"/>
                </a:lnTo>
                <a:lnTo>
                  <a:pt x="336804" y="298195"/>
                </a:lnTo>
                <a:lnTo>
                  <a:pt x="336804" y="254380"/>
                </a:lnTo>
                <a:lnTo>
                  <a:pt x="50520" y="254380"/>
                </a:lnTo>
                <a:lnTo>
                  <a:pt x="50520" y="198373"/>
                </a:lnTo>
                <a:lnTo>
                  <a:pt x="336804" y="198373"/>
                </a:lnTo>
                <a:lnTo>
                  <a:pt x="336804" y="157860"/>
                </a:lnTo>
                <a:close/>
              </a:path>
              <a:path w="337184" h="360045">
                <a:moveTo>
                  <a:pt x="88163" y="231393"/>
                </a:moveTo>
                <a:lnTo>
                  <a:pt x="64338" y="231393"/>
                </a:lnTo>
                <a:lnTo>
                  <a:pt x="64338" y="254380"/>
                </a:lnTo>
                <a:lnTo>
                  <a:pt x="88163" y="254380"/>
                </a:lnTo>
                <a:lnTo>
                  <a:pt x="88163" y="231393"/>
                </a:lnTo>
                <a:close/>
              </a:path>
              <a:path w="337184" h="360045">
                <a:moveTo>
                  <a:pt x="112941" y="198373"/>
                </a:moveTo>
                <a:lnTo>
                  <a:pt x="101981" y="198373"/>
                </a:lnTo>
                <a:lnTo>
                  <a:pt x="101981" y="254380"/>
                </a:lnTo>
                <a:lnTo>
                  <a:pt x="131203" y="254380"/>
                </a:lnTo>
                <a:lnTo>
                  <a:pt x="131203" y="209676"/>
                </a:lnTo>
                <a:lnTo>
                  <a:pt x="112941" y="209676"/>
                </a:lnTo>
                <a:lnTo>
                  <a:pt x="112941" y="198373"/>
                </a:lnTo>
                <a:close/>
              </a:path>
              <a:path w="337184" h="360045">
                <a:moveTo>
                  <a:pt x="174129" y="198373"/>
                </a:moveTo>
                <a:lnTo>
                  <a:pt x="163182" y="198373"/>
                </a:lnTo>
                <a:lnTo>
                  <a:pt x="163182" y="209676"/>
                </a:lnTo>
                <a:lnTo>
                  <a:pt x="145021" y="209676"/>
                </a:lnTo>
                <a:lnTo>
                  <a:pt x="145021" y="254380"/>
                </a:lnTo>
                <a:lnTo>
                  <a:pt x="174129" y="254380"/>
                </a:lnTo>
                <a:lnTo>
                  <a:pt x="174129" y="198373"/>
                </a:lnTo>
                <a:close/>
              </a:path>
              <a:path w="337184" h="360045">
                <a:moveTo>
                  <a:pt x="187960" y="220852"/>
                </a:moveTo>
                <a:lnTo>
                  <a:pt x="187960" y="254380"/>
                </a:lnTo>
                <a:lnTo>
                  <a:pt x="221272" y="254380"/>
                </a:lnTo>
                <a:lnTo>
                  <a:pt x="221272" y="245236"/>
                </a:lnTo>
                <a:lnTo>
                  <a:pt x="200939" y="245236"/>
                </a:lnTo>
                <a:lnTo>
                  <a:pt x="187960" y="220852"/>
                </a:lnTo>
                <a:close/>
              </a:path>
              <a:path w="337184" h="360045">
                <a:moveTo>
                  <a:pt x="250774" y="198373"/>
                </a:moveTo>
                <a:lnTo>
                  <a:pt x="235102" y="198373"/>
                </a:lnTo>
                <a:lnTo>
                  <a:pt x="235102" y="254380"/>
                </a:lnTo>
                <a:lnTo>
                  <a:pt x="250774" y="254380"/>
                </a:lnTo>
                <a:lnTo>
                  <a:pt x="250774" y="198373"/>
                </a:lnTo>
                <a:close/>
              </a:path>
              <a:path w="337184" h="360045">
                <a:moveTo>
                  <a:pt x="336804" y="198373"/>
                </a:moveTo>
                <a:lnTo>
                  <a:pt x="264604" y="198373"/>
                </a:lnTo>
                <a:lnTo>
                  <a:pt x="264604" y="243077"/>
                </a:lnTo>
                <a:lnTo>
                  <a:pt x="293535" y="243077"/>
                </a:lnTo>
                <a:lnTo>
                  <a:pt x="293535" y="254380"/>
                </a:lnTo>
                <a:lnTo>
                  <a:pt x="336804" y="254380"/>
                </a:lnTo>
                <a:lnTo>
                  <a:pt x="336804" y="198373"/>
                </a:lnTo>
                <a:close/>
              </a:path>
              <a:path w="337184" h="360045">
                <a:moveTo>
                  <a:pt x="221272" y="220852"/>
                </a:moveTo>
                <a:lnTo>
                  <a:pt x="208356" y="245236"/>
                </a:lnTo>
                <a:lnTo>
                  <a:pt x="221272" y="245236"/>
                </a:lnTo>
                <a:lnTo>
                  <a:pt x="221272" y="220852"/>
                </a:lnTo>
                <a:close/>
              </a:path>
              <a:path w="337184" h="360045">
                <a:moveTo>
                  <a:pt x="220205" y="198373"/>
                </a:moveTo>
                <a:lnTo>
                  <a:pt x="189141" y="198373"/>
                </a:lnTo>
                <a:lnTo>
                  <a:pt x="204647" y="227710"/>
                </a:lnTo>
                <a:lnTo>
                  <a:pt x="220205" y="198373"/>
                </a:lnTo>
                <a:close/>
              </a:path>
              <a:path w="337184" h="360045">
                <a:moveTo>
                  <a:pt x="88163" y="198373"/>
                </a:moveTo>
                <a:lnTo>
                  <a:pt x="64338" y="198373"/>
                </a:lnTo>
                <a:lnTo>
                  <a:pt x="64338" y="220090"/>
                </a:lnTo>
                <a:lnTo>
                  <a:pt x="88163" y="220090"/>
                </a:lnTo>
                <a:lnTo>
                  <a:pt x="88163" y="198373"/>
                </a:lnTo>
                <a:close/>
              </a:path>
              <a:path w="337184" h="360045">
                <a:moveTo>
                  <a:pt x="219875" y="0"/>
                </a:moveTo>
                <a:lnTo>
                  <a:pt x="18707" y="0"/>
                </a:lnTo>
                <a:lnTo>
                  <a:pt x="18707" y="131571"/>
                </a:lnTo>
                <a:lnTo>
                  <a:pt x="318096" y="131571"/>
                </a:lnTo>
                <a:lnTo>
                  <a:pt x="318096" y="92074"/>
                </a:lnTo>
                <a:lnTo>
                  <a:pt x="219875" y="92074"/>
                </a:lnTo>
                <a:lnTo>
                  <a:pt x="219875" y="0"/>
                </a:lnTo>
                <a:close/>
              </a:path>
              <a:path w="337184" h="360045">
                <a:moveTo>
                  <a:pt x="247967" y="13207"/>
                </a:moveTo>
                <a:lnTo>
                  <a:pt x="247967" y="65785"/>
                </a:lnTo>
                <a:lnTo>
                  <a:pt x="304101" y="65785"/>
                </a:lnTo>
                <a:lnTo>
                  <a:pt x="24796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169" y="3859600"/>
            <a:ext cx="165100" cy="2275840"/>
          </a:xfrm>
          <a:custGeom>
            <a:avLst/>
            <a:gdLst/>
            <a:ahLst/>
            <a:cxnLst/>
            <a:rect l="l" t="t" r="r" b="b"/>
            <a:pathLst>
              <a:path w="165100" h="2275840">
                <a:moveTo>
                  <a:pt x="164592" y="2275261"/>
                </a:moveTo>
                <a:lnTo>
                  <a:pt x="121588" y="2269585"/>
                </a:lnTo>
                <a:lnTo>
                  <a:pt x="82836" y="2253549"/>
                </a:lnTo>
                <a:lnTo>
                  <a:pt x="49821" y="2228639"/>
                </a:lnTo>
                <a:lnTo>
                  <a:pt x="24031" y="2196343"/>
                </a:lnTo>
                <a:lnTo>
                  <a:pt x="6952" y="2158146"/>
                </a:lnTo>
                <a:lnTo>
                  <a:pt x="70" y="2115535"/>
                </a:lnTo>
                <a:lnTo>
                  <a:pt x="0" y="164521"/>
                </a:lnTo>
                <a:lnTo>
                  <a:pt x="648" y="149800"/>
                </a:lnTo>
                <a:lnTo>
                  <a:pt x="9943" y="108039"/>
                </a:lnTo>
                <a:lnTo>
                  <a:pt x="29102" y="71033"/>
                </a:lnTo>
                <a:lnTo>
                  <a:pt x="56639" y="40265"/>
                </a:lnTo>
                <a:lnTo>
                  <a:pt x="91068" y="17219"/>
                </a:lnTo>
                <a:lnTo>
                  <a:pt x="130901" y="3379"/>
                </a:lnTo>
                <a:lnTo>
                  <a:pt x="145123" y="1068"/>
                </a:lnTo>
                <a:lnTo>
                  <a:pt x="159725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0750" y="3859529"/>
            <a:ext cx="165100" cy="2275840"/>
          </a:xfrm>
          <a:custGeom>
            <a:avLst/>
            <a:gdLst/>
            <a:ahLst/>
            <a:cxnLst/>
            <a:rect l="l" t="t" r="r" b="b"/>
            <a:pathLst>
              <a:path w="165100" h="2275840">
                <a:moveTo>
                  <a:pt x="0" y="0"/>
                </a:moveTo>
                <a:lnTo>
                  <a:pt x="43016" y="5673"/>
                </a:lnTo>
                <a:lnTo>
                  <a:pt x="81772" y="21703"/>
                </a:lnTo>
                <a:lnTo>
                  <a:pt x="114784" y="46607"/>
                </a:lnTo>
                <a:lnTo>
                  <a:pt x="140569" y="78901"/>
                </a:lnTo>
                <a:lnTo>
                  <a:pt x="157642" y="117101"/>
                </a:lnTo>
                <a:lnTo>
                  <a:pt x="164521" y="159723"/>
                </a:lnTo>
                <a:lnTo>
                  <a:pt x="164591" y="2110740"/>
                </a:lnTo>
                <a:lnTo>
                  <a:pt x="163943" y="2125454"/>
                </a:lnTo>
                <a:lnTo>
                  <a:pt x="154652" y="2167206"/>
                </a:lnTo>
                <a:lnTo>
                  <a:pt x="135499" y="2204211"/>
                </a:lnTo>
                <a:lnTo>
                  <a:pt x="107967" y="2234983"/>
                </a:lnTo>
                <a:lnTo>
                  <a:pt x="73540" y="2258034"/>
                </a:lnTo>
                <a:lnTo>
                  <a:pt x="33701" y="2271880"/>
                </a:lnTo>
                <a:lnTo>
                  <a:pt x="19475" y="2274192"/>
                </a:lnTo>
                <a:lnTo>
                  <a:pt x="4868" y="2275261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76350" y="1761589"/>
            <a:ext cx="3191510" cy="268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40" marR="136525" indent="-153035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&lt;sty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"tex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css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"&gt;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978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tex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-decora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544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&lt;/sty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&lt;body&gt;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1485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&lt;ul&gt;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0461" y="4484977"/>
            <a:ext cx="453580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&lt;li&gt;&lt;a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hre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="#"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链接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1&lt;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&lt;li&gt;&lt;a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hre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="#"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链接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2&lt;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&lt;li&gt;&lt;a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hre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="#"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链接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3&lt;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&gt;&lt;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&lt;/ul&gt;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&lt;/body&gt;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0119" y="917447"/>
            <a:ext cx="5038725" cy="601980"/>
          </a:xfrm>
          <a:custGeom>
            <a:avLst/>
            <a:gdLst/>
            <a:ahLst/>
            <a:cxnLst/>
            <a:rect l="l" t="t" r="r" b="b"/>
            <a:pathLst>
              <a:path w="5038725" h="601980">
                <a:moveTo>
                  <a:pt x="4559046" y="0"/>
                </a:moveTo>
                <a:lnTo>
                  <a:pt x="0" y="0"/>
                </a:lnTo>
                <a:lnTo>
                  <a:pt x="479298" y="601979"/>
                </a:lnTo>
                <a:lnTo>
                  <a:pt x="5038344" y="601979"/>
                </a:lnTo>
                <a:lnTo>
                  <a:pt x="455904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装饰线</a:t>
            </a:r>
            <a:r>
              <a:rPr spc="-145" dirty="0"/>
              <a:t>text</a:t>
            </a:r>
            <a:r>
              <a:rPr spc="360" dirty="0"/>
              <a:t>-</a:t>
            </a:r>
            <a:r>
              <a:rPr spc="-155" dirty="0"/>
              <a:t>decoration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/>
          <p:cNvSpPr txBox="1"/>
          <p:nvPr/>
        </p:nvSpPr>
        <p:spPr>
          <a:xfrm>
            <a:off x="8237220" y="3707380"/>
            <a:ext cx="195198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9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默认样式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8170545" y="4876415"/>
            <a:ext cx="195198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9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去掉下划线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822700" cy="601980"/>
          </a:xfrm>
          <a:custGeom>
            <a:avLst/>
            <a:gdLst/>
            <a:ahLst/>
            <a:cxnLst/>
            <a:rect l="l" t="t" r="r" b="b"/>
            <a:pathLst>
              <a:path w="3822700" h="601980">
                <a:moveTo>
                  <a:pt x="3342894" y="0"/>
                </a:moveTo>
                <a:lnTo>
                  <a:pt x="0" y="0"/>
                </a:lnTo>
                <a:lnTo>
                  <a:pt x="479298" y="601979"/>
                </a:lnTo>
                <a:lnTo>
                  <a:pt x="3822192" y="601979"/>
                </a:lnTo>
                <a:lnTo>
                  <a:pt x="3342894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字体</a:t>
            </a:r>
            <a:r>
              <a:rPr b="1" spc="170" dirty="0">
                <a:latin typeface="Garamond" panose="02020404030301010803"/>
                <a:cs typeface="Garamond" panose="02020404030301010803"/>
              </a:rPr>
              <a:t>f</a:t>
            </a:r>
            <a:r>
              <a:rPr b="1" spc="-360" dirty="0">
                <a:latin typeface="Garamond" panose="02020404030301010803"/>
                <a:cs typeface="Garamond" panose="02020404030301010803"/>
              </a:rPr>
              <a:t>o</a:t>
            </a:r>
            <a:r>
              <a:rPr b="1" spc="-365" dirty="0">
                <a:latin typeface="Garamond" panose="02020404030301010803"/>
                <a:cs typeface="Garamond" panose="02020404030301010803"/>
              </a:rPr>
              <a:t>n</a:t>
            </a:r>
            <a:r>
              <a:rPr b="1" spc="-114" dirty="0">
                <a:latin typeface="Garamond" panose="02020404030301010803"/>
                <a:cs typeface="Garamond" panose="02020404030301010803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8639" y="2035429"/>
          <a:ext cx="8217559" cy="3774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07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818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在一个声明中设置所有的字体属性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t:</a:t>
                      </a:r>
                      <a:r>
                        <a:rPr sz="1800" spc="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bold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'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幼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圆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'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336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-fam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ily</a:t>
                      </a:r>
                      <a:r>
                        <a:rPr lang="zh-CN"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（一次性可定义多个字体）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字体系列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网页安全字体</a:t>
                      </a:r>
                      <a:r>
                        <a:rPr lang="zh-CN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CSS3</a:t>
                      </a:r>
                      <a:r>
                        <a:rPr lang="zh-CN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67640" marR="5073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on</a:t>
                      </a:r>
                      <a:r>
                        <a:rPr sz="18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-family:</a:t>
                      </a:r>
                      <a:r>
                        <a:rPr sz="18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"Hira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gi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GB",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"Mi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1800" spc="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 </a:t>
                      </a:r>
                      <a:r>
                        <a:rPr sz="1800" spc="-19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Y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aHe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",</a:t>
                      </a:r>
                      <a:r>
                        <a:rPr sz="18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an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eri</a:t>
                      </a:r>
                      <a:r>
                        <a:rPr sz="1800" spc="6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8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ize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字号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tabLst>
                          <a:tab pos="829310" algn="l"/>
                        </a:tabLst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r>
                        <a:rPr sz="18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	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120%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3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tyle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斜体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italic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3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fo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18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18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eight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粗体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bold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5039995" cy="601980"/>
          </a:xfrm>
          <a:custGeom>
            <a:avLst/>
            <a:gdLst/>
            <a:ahLst/>
            <a:cxnLst/>
            <a:rect l="l" t="t" r="r" b="b"/>
            <a:pathLst>
              <a:path w="5039995" h="601980">
                <a:moveTo>
                  <a:pt x="4560570" y="0"/>
                </a:moveTo>
                <a:lnTo>
                  <a:pt x="0" y="0"/>
                </a:lnTo>
                <a:lnTo>
                  <a:pt x="479298" y="601979"/>
                </a:lnTo>
                <a:lnTo>
                  <a:pt x="5039868" y="601979"/>
                </a:lnTo>
                <a:lnTo>
                  <a:pt x="456057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4051300" cy="0"/>
          </a:xfrm>
          <a:custGeom>
            <a:avLst/>
            <a:gdLst/>
            <a:ahLst/>
            <a:cxnLst/>
            <a:rect l="l" t="t" r="r" b="b"/>
            <a:pathLst>
              <a:path w="4051300">
                <a:moveTo>
                  <a:pt x="0" y="0"/>
                </a:moveTo>
                <a:lnTo>
                  <a:pt x="40509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5" dirty="0"/>
              <a:t>CS</a:t>
            </a:r>
            <a:r>
              <a:rPr spc="-290" dirty="0"/>
              <a:t>S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文字—简化</a:t>
            </a:r>
            <a:r>
              <a:rPr spc="-110" dirty="0"/>
              <a:t>font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45534" y="4521177"/>
            <a:ext cx="43872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font</a:t>
            </a: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属性简化的</a:t>
            </a:r>
            <a:r>
              <a:rPr sz="3200" b="1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用方法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2352" y="2113788"/>
            <a:ext cx="6314440" cy="1713230"/>
          </a:xfrm>
          <a:custGeom>
            <a:avLst/>
            <a:gdLst/>
            <a:ahLst/>
            <a:cxnLst/>
            <a:rect l="l" t="t" r="r" b="b"/>
            <a:pathLst>
              <a:path w="6314440" h="1713229">
                <a:moveTo>
                  <a:pt x="0" y="168021"/>
                </a:moveTo>
                <a:lnTo>
                  <a:pt x="5561" y="124962"/>
                </a:lnTo>
                <a:lnTo>
                  <a:pt x="21297" y="86050"/>
                </a:lnTo>
                <a:lnTo>
                  <a:pt x="45786" y="52707"/>
                </a:lnTo>
                <a:lnTo>
                  <a:pt x="77602" y="26356"/>
                </a:lnTo>
                <a:lnTo>
                  <a:pt x="115325" y="8420"/>
                </a:lnTo>
                <a:lnTo>
                  <a:pt x="157530" y="321"/>
                </a:lnTo>
                <a:lnTo>
                  <a:pt x="6145911" y="0"/>
                </a:lnTo>
                <a:lnTo>
                  <a:pt x="6160636" y="635"/>
                </a:lnTo>
                <a:lnTo>
                  <a:pt x="6202470" y="9746"/>
                </a:lnTo>
                <a:lnTo>
                  <a:pt x="6239684" y="28558"/>
                </a:lnTo>
                <a:lnTo>
                  <a:pt x="6270855" y="55647"/>
                </a:lnTo>
                <a:lnTo>
                  <a:pt x="6294559" y="89591"/>
                </a:lnTo>
                <a:lnTo>
                  <a:pt x="6309374" y="128966"/>
                </a:lnTo>
                <a:lnTo>
                  <a:pt x="6313932" y="1544955"/>
                </a:lnTo>
                <a:lnTo>
                  <a:pt x="6313296" y="1559680"/>
                </a:lnTo>
                <a:lnTo>
                  <a:pt x="6304185" y="1601514"/>
                </a:lnTo>
                <a:lnTo>
                  <a:pt x="6285373" y="1638728"/>
                </a:lnTo>
                <a:lnTo>
                  <a:pt x="6258284" y="1669899"/>
                </a:lnTo>
                <a:lnTo>
                  <a:pt x="6224340" y="1693603"/>
                </a:lnTo>
                <a:lnTo>
                  <a:pt x="6184965" y="1708418"/>
                </a:lnTo>
                <a:lnTo>
                  <a:pt x="168020" y="1712976"/>
                </a:lnTo>
                <a:lnTo>
                  <a:pt x="153295" y="1712340"/>
                </a:lnTo>
                <a:lnTo>
                  <a:pt x="111461" y="1703229"/>
                </a:lnTo>
                <a:lnTo>
                  <a:pt x="74247" y="1684417"/>
                </a:lnTo>
                <a:lnTo>
                  <a:pt x="43076" y="1657328"/>
                </a:lnTo>
                <a:lnTo>
                  <a:pt x="19372" y="1623384"/>
                </a:lnTo>
                <a:lnTo>
                  <a:pt x="4557" y="1584009"/>
                </a:lnTo>
                <a:lnTo>
                  <a:pt x="0" y="168021"/>
                </a:lnTo>
                <a:close/>
              </a:path>
            </a:pathLst>
          </a:custGeom>
          <a:ln w="15239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3266" y="2501119"/>
            <a:ext cx="474916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775" algn="l"/>
                <a:tab pos="2263775" algn="l"/>
                <a:tab pos="371919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ont: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斜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体	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粗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体	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字号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行高	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字体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21765" algn="l"/>
                <a:tab pos="2115185" algn="l"/>
                <a:tab pos="371411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font: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alic	bold	16px/1.5em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宋体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  <p:sp>
        <p:nvSpPr>
          <p:cNvPr id="9" name="object 9"/>
          <p:cNvSpPr/>
          <p:nvPr/>
        </p:nvSpPr>
        <p:spPr>
          <a:xfrm>
            <a:off x="1771784" y="3789813"/>
            <a:ext cx="1649095" cy="869315"/>
          </a:xfrm>
          <a:custGeom>
            <a:avLst/>
            <a:gdLst/>
            <a:ahLst/>
            <a:cxnLst/>
            <a:rect l="l" t="t" r="r" b="b"/>
            <a:pathLst>
              <a:path w="1649095" h="869314">
                <a:moveTo>
                  <a:pt x="25794" y="73815"/>
                </a:moveTo>
                <a:lnTo>
                  <a:pt x="25011" y="112388"/>
                </a:lnTo>
                <a:lnTo>
                  <a:pt x="29964" y="117595"/>
                </a:lnTo>
                <a:lnTo>
                  <a:pt x="42664" y="117849"/>
                </a:lnTo>
                <a:lnTo>
                  <a:pt x="47871" y="112769"/>
                </a:lnTo>
                <a:lnTo>
                  <a:pt x="48626" y="75700"/>
                </a:lnTo>
                <a:lnTo>
                  <a:pt x="36519" y="75700"/>
                </a:lnTo>
                <a:lnTo>
                  <a:pt x="25794" y="73815"/>
                </a:lnTo>
                <a:close/>
              </a:path>
              <a:path w="1649095" h="869314">
                <a:moveTo>
                  <a:pt x="31869" y="26155"/>
                </a:moveTo>
                <a:lnTo>
                  <a:pt x="26662" y="31108"/>
                </a:lnTo>
                <a:lnTo>
                  <a:pt x="25794" y="73815"/>
                </a:lnTo>
                <a:lnTo>
                  <a:pt x="36519" y="75700"/>
                </a:lnTo>
                <a:lnTo>
                  <a:pt x="47560" y="74078"/>
                </a:lnTo>
                <a:lnTo>
                  <a:pt x="48670" y="73524"/>
                </a:lnTo>
                <a:lnTo>
                  <a:pt x="49522" y="31616"/>
                </a:lnTo>
                <a:lnTo>
                  <a:pt x="44569" y="26409"/>
                </a:lnTo>
                <a:lnTo>
                  <a:pt x="31869" y="26155"/>
                </a:lnTo>
                <a:close/>
              </a:path>
              <a:path w="1649095" h="869314">
                <a:moveTo>
                  <a:pt x="48670" y="73524"/>
                </a:moveTo>
                <a:lnTo>
                  <a:pt x="47560" y="74078"/>
                </a:lnTo>
                <a:lnTo>
                  <a:pt x="36519" y="75700"/>
                </a:lnTo>
                <a:lnTo>
                  <a:pt x="48626" y="75700"/>
                </a:lnTo>
                <a:lnTo>
                  <a:pt x="48670" y="73524"/>
                </a:lnTo>
                <a:close/>
              </a:path>
              <a:path w="1649095" h="869314">
                <a:moveTo>
                  <a:pt x="43632" y="0"/>
                </a:moveTo>
                <a:lnTo>
                  <a:pt x="3548" y="21202"/>
                </a:lnTo>
                <a:lnTo>
                  <a:pt x="0" y="34765"/>
                </a:lnTo>
                <a:lnTo>
                  <a:pt x="1078" y="46158"/>
                </a:lnTo>
                <a:lnTo>
                  <a:pt x="5740" y="56900"/>
                </a:lnTo>
                <a:lnTo>
                  <a:pt x="13896" y="66322"/>
                </a:lnTo>
                <a:lnTo>
                  <a:pt x="25455" y="73756"/>
                </a:lnTo>
                <a:lnTo>
                  <a:pt x="25794" y="73815"/>
                </a:lnTo>
                <a:lnTo>
                  <a:pt x="26662" y="31108"/>
                </a:lnTo>
                <a:lnTo>
                  <a:pt x="31869" y="26155"/>
                </a:lnTo>
                <a:lnTo>
                  <a:pt x="73170" y="26155"/>
                </a:lnTo>
                <a:lnTo>
                  <a:pt x="67301" y="16496"/>
                </a:lnTo>
                <a:lnTo>
                  <a:pt x="57441" y="7511"/>
                </a:lnTo>
                <a:lnTo>
                  <a:pt x="43632" y="0"/>
                </a:lnTo>
                <a:close/>
              </a:path>
              <a:path w="1649095" h="869314">
                <a:moveTo>
                  <a:pt x="73170" y="26155"/>
                </a:moveTo>
                <a:lnTo>
                  <a:pt x="31869" y="26155"/>
                </a:lnTo>
                <a:lnTo>
                  <a:pt x="44569" y="26409"/>
                </a:lnTo>
                <a:lnTo>
                  <a:pt x="49522" y="31616"/>
                </a:lnTo>
                <a:lnTo>
                  <a:pt x="48670" y="73524"/>
                </a:lnTo>
                <a:lnTo>
                  <a:pt x="58002" y="68871"/>
                </a:lnTo>
                <a:lnTo>
                  <a:pt x="67268" y="60060"/>
                </a:lnTo>
                <a:lnTo>
                  <a:pt x="74784" y="47624"/>
                </a:lnTo>
                <a:lnTo>
                  <a:pt x="75814" y="37021"/>
                </a:lnTo>
                <a:lnTo>
                  <a:pt x="73373" y="26489"/>
                </a:lnTo>
                <a:lnTo>
                  <a:pt x="73170" y="26155"/>
                </a:lnTo>
                <a:close/>
              </a:path>
              <a:path w="1649095" h="869314">
                <a:moveTo>
                  <a:pt x="28567" y="186175"/>
                </a:moveTo>
                <a:lnTo>
                  <a:pt x="23360" y="191128"/>
                </a:lnTo>
                <a:lnTo>
                  <a:pt x="21709" y="272281"/>
                </a:lnTo>
                <a:lnTo>
                  <a:pt x="26662" y="277615"/>
                </a:lnTo>
                <a:lnTo>
                  <a:pt x="39362" y="277869"/>
                </a:lnTo>
                <a:lnTo>
                  <a:pt x="44569" y="272789"/>
                </a:lnTo>
                <a:lnTo>
                  <a:pt x="46220" y="191636"/>
                </a:lnTo>
                <a:lnTo>
                  <a:pt x="41140" y="186429"/>
                </a:lnTo>
                <a:lnTo>
                  <a:pt x="28567" y="186175"/>
                </a:lnTo>
                <a:close/>
              </a:path>
              <a:path w="1649095" h="869314">
                <a:moveTo>
                  <a:pt x="25265" y="346068"/>
                </a:moveTo>
                <a:lnTo>
                  <a:pt x="20058" y="351148"/>
                </a:lnTo>
                <a:lnTo>
                  <a:pt x="18407" y="432301"/>
                </a:lnTo>
                <a:lnTo>
                  <a:pt x="23360" y="437508"/>
                </a:lnTo>
                <a:lnTo>
                  <a:pt x="35933" y="437762"/>
                </a:lnTo>
                <a:lnTo>
                  <a:pt x="41267" y="432809"/>
                </a:lnTo>
                <a:lnTo>
                  <a:pt x="42918" y="351656"/>
                </a:lnTo>
                <a:lnTo>
                  <a:pt x="37838" y="346322"/>
                </a:lnTo>
                <a:lnTo>
                  <a:pt x="25265" y="346068"/>
                </a:lnTo>
                <a:close/>
              </a:path>
              <a:path w="1649095" h="869314">
                <a:moveTo>
                  <a:pt x="21963" y="506088"/>
                </a:moveTo>
                <a:lnTo>
                  <a:pt x="16756" y="511168"/>
                </a:lnTo>
                <a:lnTo>
                  <a:pt x="14978" y="592321"/>
                </a:lnTo>
                <a:lnTo>
                  <a:pt x="20058" y="597528"/>
                </a:lnTo>
                <a:lnTo>
                  <a:pt x="32631" y="597782"/>
                </a:lnTo>
                <a:lnTo>
                  <a:pt x="37838" y="592829"/>
                </a:lnTo>
                <a:lnTo>
                  <a:pt x="37965" y="586479"/>
                </a:lnTo>
                <a:lnTo>
                  <a:pt x="39489" y="517899"/>
                </a:lnTo>
                <a:lnTo>
                  <a:pt x="39616" y="511549"/>
                </a:lnTo>
                <a:lnTo>
                  <a:pt x="34536" y="506342"/>
                </a:lnTo>
                <a:lnTo>
                  <a:pt x="21963" y="506088"/>
                </a:lnTo>
                <a:close/>
              </a:path>
              <a:path w="1649095" h="869314">
                <a:moveTo>
                  <a:pt x="18661" y="666108"/>
                </a:moveTo>
                <a:lnTo>
                  <a:pt x="13454" y="671061"/>
                </a:lnTo>
                <a:lnTo>
                  <a:pt x="13315" y="677919"/>
                </a:lnTo>
                <a:lnTo>
                  <a:pt x="11803" y="745991"/>
                </a:lnTo>
                <a:lnTo>
                  <a:pt x="11676" y="752341"/>
                </a:lnTo>
                <a:lnTo>
                  <a:pt x="16756" y="757548"/>
                </a:lnTo>
                <a:lnTo>
                  <a:pt x="29329" y="757802"/>
                </a:lnTo>
                <a:lnTo>
                  <a:pt x="34536" y="752722"/>
                </a:lnTo>
                <a:lnTo>
                  <a:pt x="36314" y="671569"/>
                </a:lnTo>
                <a:lnTo>
                  <a:pt x="31234" y="666362"/>
                </a:lnTo>
                <a:lnTo>
                  <a:pt x="18661" y="666108"/>
                </a:lnTo>
                <a:close/>
              </a:path>
              <a:path w="1649095" h="869314">
                <a:moveTo>
                  <a:pt x="102608" y="820032"/>
                </a:moveTo>
                <a:lnTo>
                  <a:pt x="21328" y="820032"/>
                </a:lnTo>
                <a:lnTo>
                  <a:pt x="16248" y="825112"/>
                </a:lnTo>
                <a:lnTo>
                  <a:pt x="16248" y="837812"/>
                </a:lnTo>
                <a:lnTo>
                  <a:pt x="21328" y="842892"/>
                </a:lnTo>
                <a:lnTo>
                  <a:pt x="102608" y="842892"/>
                </a:lnTo>
                <a:lnTo>
                  <a:pt x="107688" y="837812"/>
                </a:lnTo>
                <a:lnTo>
                  <a:pt x="107688" y="825112"/>
                </a:lnTo>
                <a:lnTo>
                  <a:pt x="102608" y="820032"/>
                </a:lnTo>
                <a:close/>
              </a:path>
              <a:path w="1649095" h="869314">
                <a:moveTo>
                  <a:pt x="262628" y="820032"/>
                </a:moveTo>
                <a:lnTo>
                  <a:pt x="181348" y="820032"/>
                </a:lnTo>
                <a:lnTo>
                  <a:pt x="176268" y="825112"/>
                </a:lnTo>
                <a:lnTo>
                  <a:pt x="176268" y="837812"/>
                </a:lnTo>
                <a:lnTo>
                  <a:pt x="181348" y="842892"/>
                </a:lnTo>
                <a:lnTo>
                  <a:pt x="262628" y="842892"/>
                </a:lnTo>
                <a:lnTo>
                  <a:pt x="267708" y="837812"/>
                </a:lnTo>
                <a:lnTo>
                  <a:pt x="267708" y="825112"/>
                </a:lnTo>
                <a:lnTo>
                  <a:pt x="262628" y="820032"/>
                </a:lnTo>
                <a:close/>
              </a:path>
              <a:path w="1649095" h="869314">
                <a:moveTo>
                  <a:pt x="422648" y="820032"/>
                </a:moveTo>
                <a:lnTo>
                  <a:pt x="341368" y="820032"/>
                </a:lnTo>
                <a:lnTo>
                  <a:pt x="336288" y="825112"/>
                </a:lnTo>
                <a:lnTo>
                  <a:pt x="336288" y="837812"/>
                </a:lnTo>
                <a:lnTo>
                  <a:pt x="341368" y="842892"/>
                </a:lnTo>
                <a:lnTo>
                  <a:pt x="422648" y="842892"/>
                </a:lnTo>
                <a:lnTo>
                  <a:pt x="427728" y="837812"/>
                </a:lnTo>
                <a:lnTo>
                  <a:pt x="427728" y="825112"/>
                </a:lnTo>
                <a:lnTo>
                  <a:pt x="422648" y="820032"/>
                </a:lnTo>
                <a:close/>
              </a:path>
              <a:path w="1649095" h="869314">
                <a:moveTo>
                  <a:pt x="582668" y="820032"/>
                </a:moveTo>
                <a:lnTo>
                  <a:pt x="501388" y="820032"/>
                </a:lnTo>
                <a:lnTo>
                  <a:pt x="496308" y="825112"/>
                </a:lnTo>
                <a:lnTo>
                  <a:pt x="496308" y="837812"/>
                </a:lnTo>
                <a:lnTo>
                  <a:pt x="501388" y="842892"/>
                </a:lnTo>
                <a:lnTo>
                  <a:pt x="582668" y="842892"/>
                </a:lnTo>
                <a:lnTo>
                  <a:pt x="587748" y="837812"/>
                </a:lnTo>
                <a:lnTo>
                  <a:pt x="587748" y="825112"/>
                </a:lnTo>
                <a:lnTo>
                  <a:pt x="582668" y="820032"/>
                </a:lnTo>
                <a:close/>
              </a:path>
              <a:path w="1649095" h="869314">
                <a:moveTo>
                  <a:pt x="742688" y="820032"/>
                </a:moveTo>
                <a:lnTo>
                  <a:pt x="661408" y="820032"/>
                </a:lnTo>
                <a:lnTo>
                  <a:pt x="656328" y="825112"/>
                </a:lnTo>
                <a:lnTo>
                  <a:pt x="656328" y="837812"/>
                </a:lnTo>
                <a:lnTo>
                  <a:pt x="661408" y="842892"/>
                </a:lnTo>
                <a:lnTo>
                  <a:pt x="742688" y="842892"/>
                </a:lnTo>
                <a:lnTo>
                  <a:pt x="747768" y="837812"/>
                </a:lnTo>
                <a:lnTo>
                  <a:pt x="747768" y="825112"/>
                </a:lnTo>
                <a:lnTo>
                  <a:pt x="742688" y="820032"/>
                </a:lnTo>
                <a:close/>
              </a:path>
              <a:path w="1649095" h="869314">
                <a:moveTo>
                  <a:pt x="902708" y="820032"/>
                </a:moveTo>
                <a:lnTo>
                  <a:pt x="821428" y="820032"/>
                </a:lnTo>
                <a:lnTo>
                  <a:pt x="816348" y="825112"/>
                </a:lnTo>
                <a:lnTo>
                  <a:pt x="816348" y="837812"/>
                </a:lnTo>
                <a:lnTo>
                  <a:pt x="821428" y="842892"/>
                </a:lnTo>
                <a:lnTo>
                  <a:pt x="902708" y="842892"/>
                </a:lnTo>
                <a:lnTo>
                  <a:pt x="907788" y="837812"/>
                </a:lnTo>
                <a:lnTo>
                  <a:pt x="907788" y="825112"/>
                </a:lnTo>
                <a:lnTo>
                  <a:pt x="902708" y="820032"/>
                </a:lnTo>
                <a:close/>
              </a:path>
              <a:path w="1649095" h="869314">
                <a:moveTo>
                  <a:pt x="1062728" y="820032"/>
                </a:moveTo>
                <a:lnTo>
                  <a:pt x="981448" y="820032"/>
                </a:lnTo>
                <a:lnTo>
                  <a:pt x="976368" y="825112"/>
                </a:lnTo>
                <a:lnTo>
                  <a:pt x="976368" y="837812"/>
                </a:lnTo>
                <a:lnTo>
                  <a:pt x="981448" y="842892"/>
                </a:lnTo>
                <a:lnTo>
                  <a:pt x="1062728" y="842892"/>
                </a:lnTo>
                <a:lnTo>
                  <a:pt x="1067808" y="837812"/>
                </a:lnTo>
                <a:lnTo>
                  <a:pt x="1067808" y="825112"/>
                </a:lnTo>
                <a:lnTo>
                  <a:pt x="1062728" y="820032"/>
                </a:lnTo>
                <a:close/>
              </a:path>
              <a:path w="1649095" h="869314">
                <a:moveTo>
                  <a:pt x="1222748" y="820032"/>
                </a:moveTo>
                <a:lnTo>
                  <a:pt x="1141468" y="820032"/>
                </a:lnTo>
                <a:lnTo>
                  <a:pt x="1136388" y="825112"/>
                </a:lnTo>
                <a:lnTo>
                  <a:pt x="1136388" y="837812"/>
                </a:lnTo>
                <a:lnTo>
                  <a:pt x="1141468" y="842892"/>
                </a:lnTo>
                <a:lnTo>
                  <a:pt x="1222748" y="842892"/>
                </a:lnTo>
                <a:lnTo>
                  <a:pt x="1227828" y="837812"/>
                </a:lnTo>
                <a:lnTo>
                  <a:pt x="1227828" y="825112"/>
                </a:lnTo>
                <a:lnTo>
                  <a:pt x="1222748" y="820032"/>
                </a:lnTo>
                <a:close/>
              </a:path>
              <a:path w="1649095" h="869314">
                <a:moveTo>
                  <a:pt x="1382768" y="820032"/>
                </a:moveTo>
                <a:lnTo>
                  <a:pt x="1301488" y="820032"/>
                </a:lnTo>
                <a:lnTo>
                  <a:pt x="1296408" y="825112"/>
                </a:lnTo>
                <a:lnTo>
                  <a:pt x="1296408" y="837812"/>
                </a:lnTo>
                <a:lnTo>
                  <a:pt x="1301488" y="842892"/>
                </a:lnTo>
                <a:lnTo>
                  <a:pt x="1382768" y="842892"/>
                </a:lnTo>
                <a:lnTo>
                  <a:pt x="1387848" y="837812"/>
                </a:lnTo>
                <a:lnTo>
                  <a:pt x="1387848" y="825112"/>
                </a:lnTo>
                <a:lnTo>
                  <a:pt x="1382768" y="820032"/>
                </a:lnTo>
                <a:close/>
              </a:path>
              <a:path w="1649095" h="869314">
                <a:moveTo>
                  <a:pt x="1542788" y="820032"/>
                </a:moveTo>
                <a:lnTo>
                  <a:pt x="1461508" y="820032"/>
                </a:lnTo>
                <a:lnTo>
                  <a:pt x="1456428" y="825112"/>
                </a:lnTo>
                <a:lnTo>
                  <a:pt x="1456428" y="837812"/>
                </a:lnTo>
                <a:lnTo>
                  <a:pt x="1461508" y="842892"/>
                </a:lnTo>
                <a:lnTo>
                  <a:pt x="1542788" y="842892"/>
                </a:lnTo>
                <a:lnTo>
                  <a:pt x="1547868" y="837812"/>
                </a:lnTo>
                <a:lnTo>
                  <a:pt x="1547868" y="825112"/>
                </a:lnTo>
                <a:lnTo>
                  <a:pt x="1542788" y="820032"/>
                </a:lnTo>
                <a:close/>
              </a:path>
              <a:path w="1649095" h="869314">
                <a:moveTo>
                  <a:pt x="1611114" y="793362"/>
                </a:moveTo>
                <a:lnTo>
                  <a:pt x="1575610" y="823039"/>
                </a:lnTo>
                <a:lnTo>
                  <a:pt x="1573960" y="839860"/>
                </a:lnTo>
                <a:lnTo>
                  <a:pt x="1579104" y="851662"/>
                </a:lnTo>
                <a:lnTo>
                  <a:pt x="1588346" y="861000"/>
                </a:lnTo>
                <a:lnTo>
                  <a:pt x="1601262" y="867064"/>
                </a:lnTo>
                <a:lnTo>
                  <a:pt x="1617430" y="869040"/>
                </a:lnTo>
                <a:lnTo>
                  <a:pt x="1630011" y="864444"/>
                </a:lnTo>
                <a:lnTo>
                  <a:pt x="1640068" y="855629"/>
                </a:lnTo>
                <a:lnTo>
                  <a:pt x="1646711" y="843231"/>
                </a:lnTo>
                <a:lnTo>
                  <a:pt x="1649049" y="827888"/>
                </a:lnTo>
                <a:lnTo>
                  <a:pt x="1645159" y="814309"/>
                </a:lnTo>
                <a:lnTo>
                  <a:pt x="1636862" y="803351"/>
                </a:lnTo>
                <a:lnTo>
                  <a:pt x="1625174" y="796029"/>
                </a:lnTo>
                <a:lnTo>
                  <a:pt x="1611114" y="793362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0006" y="4395315"/>
            <a:ext cx="417830" cy="472440"/>
          </a:xfrm>
          <a:custGeom>
            <a:avLst/>
            <a:gdLst/>
            <a:ahLst/>
            <a:cxnLst/>
            <a:rect l="l" t="t" r="r" b="b"/>
            <a:pathLst>
              <a:path w="417829" h="472439">
                <a:moveTo>
                  <a:pt x="260813" y="0"/>
                </a:moveTo>
                <a:lnTo>
                  <a:pt x="221954" y="1687"/>
                </a:lnTo>
                <a:lnTo>
                  <a:pt x="183983" y="9266"/>
                </a:lnTo>
                <a:lnTo>
                  <a:pt x="147609" y="22537"/>
                </a:lnTo>
                <a:lnTo>
                  <a:pt x="113539" y="41301"/>
                </a:lnTo>
                <a:lnTo>
                  <a:pt x="82481" y="65358"/>
                </a:lnTo>
                <a:lnTo>
                  <a:pt x="55144" y="94507"/>
                </a:lnTo>
                <a:lnTo>
                  <a:pt x="32234" y="128551"/>
                </a:lnTo>
                <a:lnTo>
                  <a:pt x="15048" y="165828"/>
                </a:lnTo>
                <a:lnTo>
                  <a:pt x="4353" y="204340"/>
                </a:lnTo>
                <a:lnTo>
                  <a:pt x="0" y="242687"/>
                </a:lnTo>
                <a:lnTo>
                  <a:pt x="44" y="262876"/>
                </a:lnTo>
                <a:lnTo>
                  <a:pt x="4702" y="301380"/>
                </a:lnTo>
                <a:lnTo>
                  <a:pt x="15152" y="338640"/>
                </a:lnTo>
                <a:lnTo>
                  <a:pt x="31194" y="373951"/>
                </a:lnTo>
                <a:lnTo>
                  <a:pt x="52629" y="406603"/>
                </a:lnTo>
                <a:lnTo>
                  <a:pt x="79258" y="435889"/>
                </a:lnTo>
                <a:lnTo>
                  <a:pt x="110879" y="461102"/>
                </a:lnTo>
                <a:lnTo>
                  <a:pt x="128500" y="471959"/>
                </a:lnTo>
                <a:lnTo>
                  <a:pt x="145093" y="440315"/>
                </a:lnTo>
                <a:lnTo>
                  <a:pt x="134215" y="433694"/>
                </a:lnTo>
                <a:lnTo>
                  <a:pt x="123751" y="426445"/>
                </a:lnTo>
                <a:lnTo>
                  <a:pt x="91759" y="397459"/>
                </a:lnTo>
                <a:lnTo>
                  <a:pt x="61795" y="355323"/>
                </a:lnTo>
                <a:lnTo>
                  <a:pt x="43112" y="308561"/>
                </a:lnTo>
                <a:lnTo>
                  <a:pt x="35774" y="259297"/>
                </a:lnTo>
                <a:lnTo>
                  <a:pt x="35861" y="242687"/>
                </a:lnTo>
                <a:lnTo>
                  <a:pt x="43751" y="193393"/>
                </a:lnTo>
                <a:lnTo>
                  <a:pt x="63137" y="146554"/>
                </a:lnTo>
                <a:lnTo>
                  <a:pt x="94083" y="104294"/>
                </a:lnTo>
                <a:lnTo>
                  <a:pt x="134206" y="70583"/>
                </a:lnTo>
                <a:lnTo>
                  <a:pt x="179662" y="48132"/>
                </a:lnTo>
                <a:lnTo>
                  <a:pt x="228328" y="37006"/>
                </a:lnTo>
                <a:lnTo>
                  <a:pt x="244896" y="35825"/>
                </a:lnTo>
                <a:lnTo>
                  <a:pt x="381598" y="35825"/>
                </a:lnTo>
                <a:lnTo>
                  <a:pt x="375642" y="32285"/>
                </a:lnTo>
                <a:lnTo>
                  <a:pt x="338365" y="15099"/>
                </a:lnTo>
                <a:lnTo>
                  <a:pt x="299853" y="4404"/>
                </a:lnTo>
                <a:lnTo>
                  <a:pt x="280354" y="1428"/>
                </a:lnTo>
                <a:lnTo>
                  <a:pt x="260813" y="0"/>
                </a:lnTo>
                <a:close/>
              </a:path>
              <a:path w="417829" h="472439">
                <a:moveTo>
                  <a:pt x="381598" y="35825"/>
                </a:moveTo>
                <a:lnTo>
                  <a:pt x="244896" y="35825"/>
                </a:lnTo>
                <a:lnTo>
                  <a:pt x="261505" y="35911"/>
                </a:lnTo>
                <a:lnTo>
                  <a:pt x="278079" y="37268"/>
                </a:lnTo>
                <a:lnTo>
                  <a:pt x="326791" y="48983"/>
                </a:lnTo>
                <a:lnTo>
                  <a:pt x="372340" y="72215"/>
                </a:lnTo>
                <a:lnTo>
                  <a:pt x="399899" y="94134"/>
                </a:lnTo>
                <a:lnTo>
                  <a:pt x="417242" y="61499"/>
                </a:lnTo>
                <a:lnTo>
                  <a:pt x="407421" y="53412"/>
                </a:lnTo>
                <a:lnTo>
                  <a:pt x="397200" y="45843"/>
                </a:lnTo>
                <a:lnTo>
                  <a:pt x="386600" y="38798"/>
                </a:lnTo>
                <a:lnTo>
                  <a:pt x="381598" y="35825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1803399" y="179577"/>
            <a:ext cx="3545204" cy="601980"/>
          </a:xfrm>
          <a:custGeom>
            <a:avLst/>
            <a:gdLst/>
            <a:ahLst/>
            <a:cxnLst/>
            <a:rect l="l" t="t" r="r" b="b"/>
            <a:pathLst>
              <a:path w="3545204" h="601980">
                <a:moveTo>
                  <a:pt x="306552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544824" y="601979"/>
                </a:lnTo>
                <a:lnTo>
                  <a:pt x="306552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2792475" y="85013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066287" y="298966"/>
            <a:ext cx="839469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练习</a:t>
            </a:r>
          </a:p>
        </p:txBody>
      </p:sp>
      <p:sp>
        <p:nvSpPr>
          <p:cNvPr id="6" name="object 5"/>
          <p:cNvSpPr/>
          <p:nvPr/>
        </p:nvSpPr>
        <p:spPr>
          <a:xfrm>
            <a:off x="2451099" y="30010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954861" y="947750"/>
            <a:ext cx="1083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h1标题：是一个超链接，字间距6px，文字居中显示，斜体，无装饰线</a:t>
            </a:r>
          </a:p>
          <a:p>
            <a:r>
              <a:rPr lang="zh-CN" altLang="en-US" sz="2000" dirty="0"/>
              <a:t>h2标题：字间距-</a:t>
            </a:r>
            <a:r>
              <a:rPr lang="en-US" altLang="zh-CN" sz="2000" dirty="0"/>
              <a:t>5</a:t>
            </a:r>
            <a:r>
              <a:rPr lang="zh-CN" altLang="en-US" sz="2000" dirty="0"/>
              <a:t>px，装饰线为下划线</a:t>
            </a:r>
          </a:p>
          <a:p>
            <a:r>
              <a:rPr lang="en-US" altLang="zh-CN" sz="2000" dirty="0"/>
              <a:t>P</a:t>
            </a:r>
            <a:r>
              <a:rPr lang="zh-CN" altLang="en-US" sz="2000" dirty="0"/>
              <a:t>段落：高度</a:t>
            </a:r>
            <a:r>
              <a:rPr lang="en-US" altLang="zh-CN" sz="2000" dirty="0"/>
              <a:t>6</a:t>
            </a:r>
            <a:r>
              <a:rPr lang="zh-CN" altLang="en-US" sz="2000" dirty="0"/>
              <a:t>0px，灰色（#ccc）背景，字号</a:t>
            </a:r>
            <a:r>
              <a:rPr lang="en-US" altLang="zh-CN" sz="2000" dirty="0"/>
              <a:t>1.5em</a:t>
            </a:r>
            <a:r>
              <a:rPr lang="zh-CN" altLang="en-US" sz="2000" dirty="0"/>
              <a:t>，文字垂直居中；水平对齐方式为两端对齐</a:t>
            </a:r>
          </a:p>
          <a:p>
            <a:r>
              <a:rPr lang="en-US" altLang="zh-CN" sz="2000" dirty="0"/>
              <a:t>P</a:t>
            </a:r>
            <a:r>
              <a:rPr lang="zh-CN" altLang="en-US" sz="2000" dirty="0"/>
              <a:t>日期：右对齐，粗体，装饰线为贯穿线（删除线）</a:t>
            </a:r>
          </a:p>
          <a:p>
            <a:r>
              <a:rPr lang="zh-CN" altLang="en-US" sz="2000" dirty="0"/>
              <a:t>超链接：去掉默认的下划线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125698-1545-438B-9626-44E23FD1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7" y="2903618"/>
            <a:ext cx="11869145" cy="25065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545204" cy="601980"/>
          </a:xfrm>
          <a:custGeom>
            <a:avLst/>
            <a:gdLst/>
            <a:ahLst/>
            <a:cxnLst/>
            <a:rect l="l" t="t" r="r" b="b"/>
            <a:pathLst>
              <a:path w="3545204" h="601980">
                <a:moveTo>
                  <a:pt x="306552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544824" y="601979"/>
                </a:lnTo>
                <a:lnTo>
                  <a:pt x="306552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小结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904" y="1772411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30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404" y="1917192"/>
            <a:ext cx="2135505" cy="615950"/>
          </a:xfrm>
          <a:custGeom>
            <a:avLst/>
            <a:gdLst/>
            <a:ahLst/>
            <a:cxnLst/>
            <a:rect l="l" t="t" r="r" b="b"/>
            <a:pathLst>
              <a:path w="2135505" h="615950">
                <a:moveTo>
                  <a:pt x="0" y="615696"/>
                </a:moveTo>
                <a:lnTo>
                  <a:pt x="2135124" y="615696"/>
                </a:lnTo>
                <a:lnTo>
                  <a:pt x="2135124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573" y="2100375"/>
            <a:ext cx="18072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文本与字体样式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1770888"/>
            <a:ext cx="905510" cy="906780"/>
          </a:xfrm>
          <a:custGeom>
            <a:avLst/>
            <a:gdLst/>
            <a:ahLst/>
            <a:cxnLst/>
            <a:rect l="l" t="t" r="r" b="b"/>
            <a:pathLst>
              <a:path w="905510" h="906780">
                <a:moveTo>
                  <a:pt x="493394" y="0"/>
                </a:moveTo>
                <a:lnTo>
                  <a:pt x="0" y="0"/>
                </a:lnTo>
                <a:lnTo>
                  <a:pt x="411860" y="453389"/>
                </a:lnTo>
                <a:lnTo>
                  <a:pt x="0" y="906779"/>
                </a:lnTo>
                <a:lnTo>
                  <a:pt x="493394" y="906779"/>
                </a:lnTo>
                <a:lnTo>
                  <a:pt x="905256" y="453389"/>
                </a:lnTo>
                <a:lnTo>
                  <a:pt x="49339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939" y="3867911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9323" y="3950688"/>
            <a:ext cx="1348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-height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4939" y="2868167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2"/>
                </a:moveTo>
                <a:lnTo>
                  <a:pt x="2397252" y="461772"/>
                </a:lnTo>
                <a:lnTo>
                  <a:pt x="239725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7048" y="2950690"/>
            <a:ext cx="652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4939" y="3371088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2"/>
                </a:moveTo>
                <a:lnTo>
                  <a:pt x="2397252" y="461772"/>
                </a:lnTo>
                <a:lnTo>
                  <a:pt x="239725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3460" y="3453864"/>
            <a:ext cx="167893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400" spc="-5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-spac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4939" y="4364735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5776" y="4447512"/>
            <a:ext cx="1196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tex</a:t>
            </a:r>
            <a:r>
              <a:rPr sz="2400" spc="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-align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4939" y="4861559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7195" y="4944091"/>
            <a:ext cx="18719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-deco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4939" y="5358384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60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49323" y="5440940"/>
            <a:ext cx="13481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tex</a:t>
            </a:r>
            <a:r>
              <a:rPr sz="2400" spc="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-ind</a:t>
            </a:r>
            <a:r>
              <a:rPr sz="24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89120" y="3867911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59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82641" y="3950688"/>
            <a:ext cx="1412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-fa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389120" y="1898904"/>
            <a:ext cx="239776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单位与颜色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9120" y="3371088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59" h="462279">
                <a:moveTo>
                  <a:pt x="0" y="461772"/>
                </a:moveTo>
                <a:lnTo>
                  <a:pt x="2397252" y="461772"/>
                </a:lnTo>
                <a:lnTo>
                  <a:pt x="239725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30697" y="3453864"/>
            <a:ext cx="5168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89120" y="4364735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59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41138" y="4447512"/>
            <a:ext cx="10934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4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-si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9120" y="4861559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59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90846" y="4944091"/>
            <a:ext cx="11957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ont-sty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89120" y="5358384"/>
            <a:ext cx="2397760" cy="462280"/>
          </a:xfrm>
          <a:custGeom>
            <a:avLst/>
            <a:gdLst/>
            <a:ahLst/>
            <a:cxnLst/>
            <a:rect l="l" t="t" r="r" b="b"/>
            <a:pathLst>
              <a:path w="2397759" h="462279">
                <a:moveTo>
                  <a:pt x="0" y="461771"/>
                </a:moveTo>
                <a:lnTo>
                  <a:pt x="2397252" y="461771"/>
                </a:lnTo>
                <a:lnTo>
                  <a:pt x="23972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64353" y="5440940"/>
            <a:ext cx="14490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ont-weight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188335" cy="601980"/>
          </a:xfrm>
          <a:custGeom>
            <a:avLst/>
            <a:gdLst/>
            <a:ahLst/>
            <a:cxnLst/>
            <a:rect l="l" t="t" r="r" b="b"/>
            <a:pathLst>
              <a:path w="3188335" h="601980">
                <a:moveTo>
                  <a:pt x="27089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188208" y="601979"/>
                </a:lnTo>
                <a:lnTo>
                  <a:pt x="27089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116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5" dirty="0"/>
              <a:t>CS</a:t>
            </a:r>
            <a:r>
              <a:rPr spc="-290" dirty="0"/>
              <a:t>S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样式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7127" y="2282951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30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151" y="2427732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6"/>
                </a:moveTo>
                <a:lnTo>
                  <a:pt x="2133600" y="615696"/>
                </a:lnTo>
                <a:lnTo>
                  <a:pt x="21336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016" y="2610671"/>
            <a:ext cx="180721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文本与文字样式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127" y="2281427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494157" y="0"/>
                </a:moveTo>
                <a:lnTo>
                  <a:pt x="0" y="0"/>
                </a:lnTo>
                <a:lnTo>
                  <a:pt x="412623" y="453389"/>
                </a:lnTo>
                <a:lnTo>
                  <a:pt x="0" y="906780"/>
                </a:lnTo>
                <a:lnTo>
                  <a:pt x="494157" y="906780"/>
                </a:lnTo>
                <a:lnTo>
                  <a:pt x="906780" y="453389"/>
                </a:lnTo>
                <a:lnTo>
                  <a:pt x="49415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6996" y="3043427"/>
            <a:ext cx="18110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6996" y="3817620"/>
            <a:ext cx="18110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996" y="2244851"/>
            <a:ext cx="18110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单位与颜色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6852" y="2040017"/>
            <a:ext cx="2771775" cy="242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79400" marR="341630">
              <a:lnSpc>
                <a:spcPct val="120000"/>
              </a:lnSpc>
              <a:spcBef>
                <a:spcPts val="1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12px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ue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font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ig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545080" cy="601980"/>
          </a:xfrm>
          <a:custGeom>
            <a:avLst/>
            <a:gdLst/>
            <a:ahLst/>
            <a:cxnLst/>
            <a:rect l="l" t="t" r="r" b="b"/>
            <a:pathLst>
              <a:path w="2545079" h="601980">
                <a:moveTo>
                  <a:pt x="206578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545080" y="601979"/>
                </a:lnTo>
                <a:lnTo>
                  <a:pt x="206578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3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4264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1F4E79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单位</a:t>
            </a:r>
            <a:endParaRPr sz="32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2744" y="2020823"/>
            <a:ext cx="733425" cy="401320"/>
          </a:xfrm>
          <a:custGeom>
            <a:avLst/>
            <a:gdLst/>
            <a:ahLst/>
            <a:cxnLst/>
            <a:rect l="l" t="t" r="r" b="b"/>
            <a:pathLst>
              <a:path w="733425" h="401319">
                <a:moveTo>
                  <a:pt x="0" y="400812"/>
                </a:moveTo>
                <a:lnTo>
                  <a:pt x="733044" y="400812"/>
                </a:lnTo>
                <a:lnTo>
                  <a:pt x="73304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1328" y="2875788"/>
            <a:ext cx="861060" cy="399415"/>
          </a:xfrm>
          <a:custGeom>
            <a:avLst/>
            <a:gdLst/>
            <a:ahLst/>
            <a:cxnLst/>
            <a:rect l="l" t="t" r="r" b="b"/>
            <a:pathLst>
              <a:path w="861060" h="399414">
                <a:moveTo>
                  <a:pt x="0" y="399288"/>
                </a:moveTo>
                <a:lnTo>
                  <a:pt x="861060" y="399288"/>
                </a:lnTo>
                <a:lnTo>
                  <a:pt x="86106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4620" y="2875788"/>
            <a:ext cx="862965" cy="399415"/>
          </a:xfrm>
          <a:custGeom>
            <a:avLst/>
            <a:gdLst/>
            <a:ahLst/>
            <a:cxnLst/>
            <a:rect l="l" t="t" r="r" b="b"/>
            <a:pathLst>
              <a:path w="862965" h="399414">
                <a:moveTo>
                  <a:pt x="0" y="399288"/>
                </a:moveTo>
                <a:lnTo>
                  <a:pt x="862583" y="399288"/>
                </a:lnTo>
                <a:lnTo>
                  <a:pt x="862583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3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9333" y="2947805"/>
            <a:ext cx="6159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body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0028" y="2421635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392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2620" y="2644139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>
                <a:moveTo>
                  <a:pt x="0" y="0"/>
                </a:moveTo>
                <a:lnTo>
                  <a:pt x="1215644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2620" y="2644139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7247" y="2644139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2744" y="1397508"/>
            <a:ext cx="733425" cy="399415"/>
          </a:xfrm>
          <a:custGeom>
            <a:avLst/>
            <a:gdLst/>
            <a:ahLst/>
            <a:cxnLst/>
            <a:rect l="l" t="t" r="r" b="b"/>
            <a:pathLst>
              <a:path w="733425" h="399414">
                <a:moveTo>
                  <a:pt x="0" y="399288"/>
                </a:moveTo>
                <a:lnTo>
                  <a:pt x="733044" y="399288"/>
                </a:lnTo>
                <a:lnTo>
                  <a:pt x="733044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40882" y="1469144"/>
            <a:ext cx="55753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016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文档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html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4296" y="2947805"/>
            <a:ext cx="5949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head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0028" y="1796795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392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2436" y="5387087"/>
            <a:ext cx="168592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HT</a:t>
            </a:r>
            <a:r>
              <a:rPr sz="1800" b="1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L DOM 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继承关系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8735" y="3738371"/>
            <a:ext cx="861060" cy="401320"/>
          </a:xfrm>
          <a:custGeom>
            <a:avLst/>
            <a:gdLst/>
            <a:ahLst/>
            <a:cxnLst/>
            <a:rect l="l" t="t" r="r" b="b"/>
            <a:pathLst>
              <a:path w="861059" h="401320">
                <a:moveTo>
                  <a:pt x="0" y="400811"/>
                </a:moveTo>
                <a:lnTo>
                  <a:pt x="861060" y="400811"/>
                </a:lnTo>
                <a:lnTo>
                  <a:pt x="861060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31433" y="3811023"/>
            <a:ext cx="3752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d</a:t>
            </a:r>
            <a:r>
              <a:rPr sz="2000" b="1" spc="5" dirty="0">
                <a:latin typeface="等线" panose="02010600030101010101" charset="-122"/>
                <a:cs typeface="等线" panose="02010600030101010101" charset="-122"/>
              </a:rPr>
              <a:t>i</a:t>
            </a: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v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82028" y="3738371"/>
            <a:ext cx="862965" cy="401320"/>
          </a:xfrm>
          <a:custGeom>
            <a:avLst/>
            <a:gdLst/>
            <a:ahLst/>
            <a:cxnLst/>
            <a:rect l="l" t="t" r="r" b="b"/>
            <a:pathLst>
              <a:path w="862965" h="401320">
                <a:moveTo>
                  <a:pt x="0" y="400811"/>
                </a:moveTo>
                <a:lnTo>
                  <a:pt x="862583" y="400811"/>
                </a:lnTo>
                <a:lnTo>
                  <a:pt x="86258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5911" y="328422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392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0028" y="3506723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>
                <a:moveTo>
                  <a:pt x="0" y="0"/>
                </a:moveTo>
                <a:lnTo>
                  <a:pt x="1215644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0028" y="3506723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4656" y="3506723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9191" y="4596384"/>
            <a:ext cx="862965" cy="401320"/>
          </a:xfrm>
          <a:custGeom>
            <a:avLst/>
            <a:gdLst/>
            <a:ahLst/>
            <a:cxnLst/>
            <a:rect l="l" t="t" r="r" b="b"/>
            <a:pathLst>
              <a:path w="862965" h="401320">
                <a:moveTo>
                  <a:pt x="0" y="400812"/>
                </a:moveTo>
                <a:lnTo>
                  <a:pt x="862584" y="400812"/>
                </a:lnTo>
                <a:lnTo>
                  <a:pt x="86258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4007" y="4596384"/>
            <a:ext cx="861060" cy="401320"/>
          </a:xfrm>
          <a:custGeom>
            <a:avLst/>
            <a:gdLst/>
            <a:ahLst/>
            <a:cxnLst/>
            <a:rect l="l" t="t" r="r" b="b"/>
            <a:pathLst>
              <a:path w="861059" h="401320">
                <a:moveTo>
                  <a:pt x="0" y="400812"/>
                </a:moveTo>
                <a:lnTo>
                  <a:pt x="861059" y="400812"/>
                </a:lnTo>
                <a:lnTo>
                  <a:pt x="86105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9144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7892" y="4142232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393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20483" y="4364735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>
                <a:moveTo>
                  <a:pt x="0" y="0"/>
                </a:moveTo>
                <a:lnTo>
                  <a:pt x="1215644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0483" y="4364735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36635" y="4364735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9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29424" y="3811023"/>
            <a:ext cx="12515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0565" algn="l"/>
              </a:tabLst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d</a:t>
            </a:r>
            <a:r>
              <a:rPr sz="2000" b="1" spc="5" dirty="0">
                <a:latin typeface="等线" panose="02010600030101010101" charset="-122"/>
                <a:cs typeface="等线" panose="02010600030101010101" charset="-122"/>
              </a:rPr>
              <a:t>i</a:t>
            </a: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v	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800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x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3257" y="4669290"/>
            <a:ext cx="3143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等线" panose="02010600030101010101" charset="-122"/>
                <a:cs typeface="等线" panose="02010600030101010101" charset="-122"/>
              </a:rPr>
              <a:t>h1</a:t>
            </a:r>
            <a:endParaRPr sz="20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26145" y="4669290"/>
            <a:ext cx="179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等线" panose="02010600030101010101" charset="-122"/>
                <a:cs typeface="等线" panose="02010600030101010101" charset="-122"/>
              </a:rPr>
              <a:t>p</a:t>
            </a:r>
            <a:endParaRPr sz="20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2823" y="3308984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6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91800"/>
              </p:ext>
            </p:extLst>
          </p:nvPr>
        </p:nvGraphicFramePr>
        <p:xfrm>
          <a:off x="386575" y="1810639"/>
          <a:ext cx="4458321" cy="3777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357">
                <a:tc>
                  <a:txBody>
                    <a:bodyPr/>
                    <a:lstStyle/>
                    <a:p>
                      <a:pPr marL="22225" algn="l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单位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4465" algn="l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334">
                <a:tc>
                  <a:txBody>
                    <a:bodyPr/>
                    <a:lstStyle/>
                    <a:p>
                      <a:pPr marL="57150" algn="l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px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像素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59">
                <a:tc>
                  <a:txBody>
                    <a:bodyPr/>
                    <a:lstStyle/>
                    <a:p>
                      <a:pPr marL="57150" algn="l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em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1e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m ——</a:t>
                      </a:r>
                      <a:r>
                        <a:rPr sz="1800" spc="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1个字符</a:t>
                      </a:r>
                    </a:p>
                    <a:p>
                      <a:pPr marL="199390" algn="l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2e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m ——</a:t>
                      </a:r>
                      <a:r>
                        <a:rPr sz="1800" spc="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2个字符</a:t>
                      </a:r>
                    </a:p>
                    <a:p>
                      <a:pPr marL="199390" algn="l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自动适应用户所使用的字体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334">
                <a:tc>
                  <a:txBody>
                    <a:bodyPr/>
                    <a:lstStyle/>
                    <a:p>
                      <a:pPr marL="57150" algn="l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百分比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5702553" y="4697848"/>
            <a:ext cx="553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800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x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1875" y="4682110"/>
            <a:ext cx="3183890" cy="858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800" spc="-2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x（从父元素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div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继承过来的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indent="1651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默认样式）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1F5F"/>
                </a:solidFill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800" spc="-20" dirty="0">
                <a:solidFill>
                  <a:srgbClr val="001F5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5" dirty="0">
                <a:solidFill>
                  <a:srgbClr val="001F5F"/>
                </a:solidFill>
                <a:latin typeface="微软雅黑" panose="020B0503020204020204" charset="-122"/>
                <a:cs typeface="微软雅黑" panose="020B0503020204020204" charset="-122"/>
              </a:rPr>
              <a:t>x*</a:t>
            </a:r>
            <a:r>
              <a:rPr sz="1800" dirty="0">
                <a:solidFill>
                  <a:srgbClr val="001F5F"/>
                </a:solidFill>
                <a:latin typeface="微软雅黑" panose="020B0503020204020204" charset="-122"/>
                <a:cs typeface="微软雅黑" panose="020B0503020204020204" charset="-122"/>
              </a:rPr>
              <a:t>120%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29511" y="512063"/>
            <a:ext cx="2545080" cy="601980"/>
          </a:xfrm>
          <a:custGeom>
            <a:avLst/>
            <a:gdLst/>
            <a:ahLst/>
            <a:cxnLst/>
            <a:rect l="l" t="t" r="r" b="b"/>
            <a:pathLst>
              <a:path w="2545079" h="601980">
                <a:moveTo>
                  <a:pt x="2065782" y="0"/>
                </a:moveTo>
                <a:lnTo>
                  <a:pt x="0" y="0"/>
                </a:lnTo>
                <a:lnTo>
                  <a:pt x="479298" y="601980"/>
                </a:lnTo>
                <a:lnTo>
                  <a:pt x="2545079" y="601980"/>
                </a:lnTo>
                <a:lnTo>
                  <a:pt x="206578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0111" y="1182624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368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3035" y="631452"/>
            <a:ext cx="84264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1F4E79"/>
                </a:solidFill>
                <a:latin typeface="Microsoft JhengHei" panose="020B0604030504040204" charset="-120"/>
                <a:cs typeface="Microsoft JhengHei" panose="020B0604030504040204" charset="-120"/>
              </a:rPr>
              <a:t>颜色</a:t>
            </a:r>
            <a:endParaRPr sz="32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8735" y="632587"/>
            <a:ext cx="434340" cy="359410"/>
          </a:xfrm>
          <a:custGeom>
            <a:avLst/>
            <a:gdLst/>
            <a:ahLst/>
            <a:cxnLst/>
            <a:rect l="l" t="t" r="r" b="b"/>
            <a:pathLst>
              <a:path w="434339" h="359409">
                <a:moveTo>
                  <a:pt x="400050" y="268732"/>
                </a:moveTo>
                <a:lnTo>
                  <a:pt x="34416" y="268732"/>
                </a:lnTo>
                <a:lnTo>
                  <a:pt x="7238" y="327278"/>
                </a:lnTo>
                <a:lnTo>
                  <a:pt x="427100" y="327278"/>
                </a:lnTo>
                <a:lnTo>
                  <a:pt x="420587" y="313182"/>
                </a:lnTo>
                <a:lnTo>
                  <a:pt x="171450" y="313182"/>
                </a:lnTo>
                <a:lnTo>
                  <a:pt x="182752" y="289560"/>
                </a:lnTo>
                <a:lnTo>
                  <a:pt x="409673" y="289560"/>
                </a:lnTo>
                <a:lnTo>
                  <a:pt x="400050" y="268732"/>
                </a:lnTo>
                <a:close/>
              </a:path>
              <a:path w="434339" h="359409">
                <a:moveTo>
                  <a:pt x="409673" y="289560"/>
                </a:moveTo>
                <a:lnTo>
                  <a:pt x="252730" y="289560"/>
                </a:lnTo>
                <a:lnTo>
                  <a:pt x="262889" y="313182"/>
                </a:lnTo>
                <a:lnTo>
                  <a:pt x="420587" y="313182"/>
                </a:lnTo>
                <a:lnTo>
                  <a:pt x="409673" y="289560"/>
                </a:lnTo>
                <a:close/>
              </a:path>
              <a:path w="434339" h="359409">
                <a:moveTo>
                  <a:pt x="385699" y="0"/>
                </a:moveTo>
                <a:lnTo>
                  <a:pt x="48640" y="0"/>
                </a:lnTo>
                <a:lnTo>
                  <a:pt x="47625" y="380"/>
                </a:lnTo>
                <a:lnTo>
                  <a:pt x="40512" y="255397"/>
                </a:lnTo>
                <a:lnTo>
                  <a:pt x="393700" y="255270"/>
                </a:lnTo>
                <a:lnTo>
                  <a:pt x="393572" y="254126"/>
                </a:lnTo>
                <a:lnTo>
                  <a:pt x="393700" y="252984"/>
                </a:lnTo>
                <a:lnTo>
                  <a:pt x="393700" y="236474"/>
                </a:lnTo>
                <a:lnTo>
                  <a:pt x="65658" y="236474"/>
                </a:lnTo>
                <a:lnTo>
                  <a:pt x="65658" y="27559"/>
                </a:lnTo>
                <a:lnTo>
                  <a:pt x="393700" y="27559"/>
                </a:lnTo>
                <a:lnTo>
                  <a:pt x="393579" y="9905"/>
                </a:lnTo>
                <a:lnTo>
                  <a:pt x="389255" y="1777"/>
                </a:lnTo>
                <a:lnTo>
                  <a:pt x="388493" y="1142"/>
                </a:lnTo>
                <a:lnTo>
                  <a:pt x="386714" y="380"/>
                </a:lnTo>
                <a:lnTo>
                  <a:pt x="385699" y="0"/>
                </a:lnTo>
                <a:close/>
              </a:path>
              <a:path w="434339" h="359409">
                <a:moveTo>
                  <a:pt x="393700" y="27559"/>
                </a:moveTo>
                <a:lnTo>
                  <a:pt x="368681" y="27559"/>
                </a:lnTo>
                <a:lnTo>
                  <a:pt x="368681" y="236474"/>
                </a:lnTo>
                <a:lnTo>
                  <a:pt x="393700" y="236474"/>
                </a:lnTo>
                <a:lnTo>
                  <a:pt x="393700" y="27559"/>
                </a:lnTo>
                <a:close/>
              </a:path>
              <a:path w="434339" h="359409">
                <a:moveTo>
                  <a:pt x="433196" y="340613"/>
                </a:moveTo>
                <a:lnTo>
                  <a:pt x="1015" y="340613"/>
                </a:lnTo>
                <a:lnTo>
                  <a:pt x="0" y="342900"/>
                </a:lnTo>
                <a:lnTo>
                  <a:pt x="126" y="345313"/>
                </a:lnTo>
                <a:lnTo>
                  <a:pt x="381" y="346710"/>
                </a:lnTo>
                <a:lnTo>
                  <a:pt x="762" y="347979"/>
                </a:lnTo>
                <a:lnTo>
                  <a:pt x="1143" y="349376"/>
                </a:lnTo>
                <a:lnTo>
                  <a:pt x="9016" y="359410"/>
                </a:lnTo>
                <a:lnTo>
                  <a:pt x="425322" y="359410"/>
                </a:lnTo>
                <a:lnTo>
                  <a:pt x="430656" y="354711"/>
                </a:lnTo>
                <a:lnTo>
                  <a:pt x="431419" y="353567"/>
                </a:lnTo>
                <a:lnTo>
                  <a:pt x="432688" y="350774"/>
                </a:lnTo>
                <a:lnTo>
                  <a:pt x="433196" y="349376"/>
                </a:lnTo>
                <a:lnTo>
                  <a:pt x="433577" y="347979"/>
                </a:lnTo>
                <a:lnTo>
                  <a:pt x="433958" y="346710"/>
                </a:lnTo>
                <a:lnTo>
                  <a:pt x="434339" y="342900"/>
                </a:lnTo>
                <a:lnTo>
                  <a:pt x="433196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4783" y="2339339"/>
            <a:ext cx="1252727" cy="1251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7286512"/>
              </p:ext>
            </p:extLst>
          </p:nvPr>
        </p:nvGraphicFramePr>
        <p:xfrm>
          <a:off x="959777" y="1143000"/>
          <a:ext cx="7326972" cy="5202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3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颜色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ed,blue,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een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tabLst>
                          <a:tab pos="1158240" algn="l"/>
                        </a:tabLst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颜色名	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http://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w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w</a:t>
                      </a:r>
                      <a:r>
                        <a:rPr sz="1800" u="heavy" spc="-10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w</a:t>
                      </a:r>
                      <a:r>
                        <a:rPr sz="1800" u="heavy" spc="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.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w3s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c</a:t>
                      </a:r>
                      <a:r>
                        <a:rPr sz="1800" u="heavy" spc="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h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o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o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l.</a:t>
                      </a:r>
                      <a:r>
                        <a:rPr sz="1800" u="heavy" spc="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c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om.</a:t>
                      </a:r>
                      <a:r>
                        <a:rPr sz="1800" u="heavy" spc="5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cn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hlinkClick r:id="rId4"/>
                        </a:rPr>
                        <a:t>/</a:t>
                      </a:r>
                      <a:r>
                        <a:rPr sz="1800" u="heavy" spc="-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sz="1800" u="heavy" spc="-1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ss</a:t>
                      </a:r>
                      <a:r>
                        <a:rPr sz="1800" u="heavy" spc="-3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u="heavy" spc="-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1800" u="heavy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1800" u="heavy" spc="-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/c</a:t>
                      </a:r>
                      <a:r>
                        <a:rPr sz="1800" u="heavy" spc="-1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ss</a:t>
                      </a:r>
                      <a:r>
                        <a:rPr sz="1800" u="heavy" spc="-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1800" u="heavy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colo</a:t>
                      </a:r>
                      <a:r>
                        <a:rPr sz="1800" u="heavy" spc="2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u="heavy" spc="-1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u="heavy" spc="-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_lega</a:t>
                      </a:r>
                      <a:r>
                        <a:rPr sz="1800" u="heavy" spc="1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1800" u="heavy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800" u="heavy" spc="5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800" u="heavy" spc="-10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u="heavy" dirty="0">
                          <a:solidFill>
                            <a:srgbClr val="006FC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54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x,x,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</a:p>
                    <a:p>
                      <a:pPr marL="335280" marR="2427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每个颜色分量取值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0-255 </a:t>
                      </a:r>
                    </a:p>
                    <a:p>
                      <a:pPr marL="335280" marR="2427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红色：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gb(255,0,0)</a:t>
                      </a:r>
                    </a:p>
                    <a:p>
                      <a:pPr marL="335280" marR="2427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灰色：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gb(66,66,66)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26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gb(x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, x%,</a:t>
                      </a:r>
                      <a:r>
                        <a:rPr sz="18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tabLst>
                          <a:tab pos="2254250" algn="l"/>
                        </a:tabLst>
                      </a:pP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百分比值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-100%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红色：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gb(100%,0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,0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32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</a:t>
                      </a: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x,x,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GB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值，透明度</a:t>
                      </a:r>
                    </a:p>
                    <a:p>
                      <a:pPr marL="335280" marR="393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a值：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0.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0（完全透明）与</a:t>
                      </a:r>
                      <a:r>
                        <a:rPr sz="18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0（完全不透明） 红色半透明：</a:t>
                      </a:r>
                      <a:r>
                        <a:rPr sz="18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</a:t>
                      </a:r>
                      <a:r>
                        <a:rPr sz="18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a(255,0,0,0.5)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725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#r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ggbb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十六进制数</a:t>
                      </a: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红色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：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#</a:t>
                      </a:r>
                      <a:r>
                        <a:rPr lang="en-US" altLang="zh-CN"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ff8866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  <a:tabLst>
                          <a:tab pos="1717675" algn="l"/>
                        </a:tabLst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红色：</a:t>
                      </a:r>
                      <a:r>
                        <a:rPr sz="18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>
                          <a:latin typeface="微软雅黑" panose="020B0503020204020204" charset="-122"/>
                          <a:cs typeface="微软雅黑" panose="020B0503020204020204" charset="-122"/>
                        </a:rPr>
                        <a:t>#f</a:t>
                      </a:r>
                      <a:r>
                        <a:rPr lang="en-US" sz="1800" spc="-5">
                          <a:latin typeface="微软雅黑" panose="020B0503020204020204" charset="-122"/>
                          <a:cs typeface="微软雅黑" panose="020B0503020204020204" charset="-122"/>
                        </a:rPr>
                        <a:t>86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	去掉重复位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545080" cy="601980"/>
          </a:xfrm>
          <a:custGeom>
            <a:avLst/>
            <a:gdLst/>
            <a:ahLst/>
            <a:cxnLst/>
            <a:rect l="l" t="t" r="r" b="b"/>
            <a:pathLst>
              <a:path w="2545079" h="601980">
                <a:moveTo>
                  <a:pt x="206578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545080" y="601979"/>
                </a:lnTo>
                <a:lnTo>
                  <a:pt x="206578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3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文本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65098"/>
              </p:ext>
            </p:extLst>
          </p:nvPr>
        </p:nvGraphicFramePr>
        <p:xfrm>
          <a:off x="508000" y="1582293"/>
          <a:ext cx="7841613" cy="425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3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2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取值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colo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文本颜色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83870" marR="2020570" algn="ctr">
                        <a:lnSpc>
                          <a:spcPct val="100000"/>
                        </a:lnSpc>
                        <a:tabLst>
                          <a:tab pos="1032510" algn="l"/>
                        </a:tabLst>
                      </a:pPr>
                      <a:r>
                        <a:rPr sz="20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#f00 </a:t>
                      </a:r>
                      <a:r>
                        <a:rPr sz="20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</a:t>
                      </a:r>
                      <a:r>
                        <a:rPr sz="20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(255,0,0)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339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let</a:t>
                      </a: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spc="-1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0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acing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字符间距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483870" algn="ctr">
                        <a:lnSpc>
                          <a:spcPct val="100000"/>
                        </a:lnSpc>
                        <a:tabLst>
                          <a:tab pos="1293495" algn="l"/>
                        </a:tabLst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-3</a:t>
                      </a: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70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height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行高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83870" algn="ctr">
                        <a:lnSpc>
                          <a:spcPct val="100000"/>
                        </a:lnSpc>
                        <a:tabLst>
                          <a:tab pos="1219200" algn="l"/>
                          <a:tab pos="2112010" algn="l"/>
                        </a:tabLst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r>
                        <a:rPr sz="20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5e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m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120%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ex</a:t>
                      </a:r>
                      <a:r>
                        <a:rPr sz="2000" spc="-114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ign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对齐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483870" algn="ctr">
                        <a:lnSpc>
                          <a:spcPct val="100000"/>
                        </a:lnSpc>
                        <a:tabLst>
                          <a:tab pos="1471295" algn="l"/>
                          <a:tab pos="2094230" algn="l"/>
                          <a:tab pos="2898140" algn="l"/>
                        </a:tabLst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cen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le</a:t>
                      </a:r>
                      <a:r>
                        <a:rPr sz="2000" spc="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	right	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ju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y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3721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000" spc="-1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de</a:t>
                      </a:r>
                      <a:r>
                        <a:rPr sz="20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ora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装饰线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83870" marR="19507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none </a:t>
                      </a:r>
                    </a:p>
                    <a:p>
                      <a:pPr marL="483870" marR="19507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ne </a:t>
                      </a:r>
                    </a:p>
                    <a:p>
                      <a:pPr marL="483870" marR="19507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und</a:t>
                      </a:r>
                      <a:r>
                        <a:rPr sz="20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rl</a:t>
                      </a: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ne </a:t>
                      </a:r>
                    </a:p>
                    <a:p>
                      <a:pPr marL="483870" marR="19507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</a:t>
                      </a:r>
                      <a:r>
                        <a:rPr sz="20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th</a:t>
                      </a:r>
                      <a:r>
                        <a:rPr sz="20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ough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08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ex</a:t>
                      </a:r>
                      <a:r>
                        <a:rPr sz="2000" spc="-114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-indent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首行缩进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2em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1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5400040" cy="601980"/>
          </a:xfrm>
          <a:custGeom>
            <a:avLst/>
            <a:gdLst/>
            <a:ahLst/>
            <a:cxnLst/>
            <a:rect l="l" t="t" r="r" b="b"/>
            <a:pathLst>
              <a:path w="5400040" h="601980">
                <a:moveTo>
                  <a:pt x="4920233" y="0"/>
                </a:moveTo>
                <a:lnTo>
                  <a:pt x="0" y="0"/>
                </a:lnTo>
                <a:lnTo>
                  <a:pt x="479298" y="601979"/>
                </a:lnTo>
                <a:lnTo>
                  <a:pt x="5399532" y="601979"/>
                </a:lnTo>
                <a:lnTo>
                  <a:pt x="4920233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字符间距</a:t>
            </a:r>
            <a:r>
              <a:rPr spc="-90" dirty="0"/>
              <a:t>lette</a:t>
            </a:r>
            <a:r>
              <a:rPr spc="-85" dirty="0"/>
              <a:t>r</a:t>
            </a:r>
            <a:r>
              <a:rPr spc="360" dirty="0"/>
              <a:t>-</a:t>
            </a:r>
            <a:r>
              <a:rPr spc="-180" dirty="0"/>
              <a:t>spacing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6252" y="2724911"/>
            <a:ext cx="2353055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5269" y="2161512"/>
            <a:ext cx="4000500" cy="409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yle&gt;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49630">
              <a:lnSpc>
                <a:spcPts val="3600"/>
              </a:lnSpc>
              <a:spcBef>
                <a:spcPts val="225"/>
              </a:spcBef>
            </a:pP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h1 {let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-spac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ng:</a:t>
            </a:r>
            <a:r>
              <a:rPr sz="24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2px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;} </a:t>
            </a:r>
          </a:p>
          <a:p>
            <a:pPr marL="12700" marR="849630">
              <a:lnSpc>
                <a:spcPts val="3600"/>
              </a:lnSpc>
              <a:spcBef>
                <a:spcPts val="225"/>
              </a:spcBef>
            </a:pP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h2 {let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-spac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ng:</a:t>
            </a:r>
            <a:r>
              <a:rPr sz="24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-3px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;}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&lt;/sty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&lt;body&gt;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&lt;h1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标题内容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&lt;/h1&gt;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651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&lt;h2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文本段落主要内容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&lt;/h2&gt;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&lt;/body&gt;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2703" y="2520695"/>
            <a:ext cx="2740660" cy="1769745"/>
          </a:xfrm>
          <a:custGeom>
            <a:avLst/>
            <a:gdLst/>
            <a:ahLst/>
            <a:cxnLst/>
            <a:rect l="l" t="t" r="r" b="b"/>
            <a:pathLst>
              <a:path w="2740659" h="1769745">
                <a:moveTo>
                  <a:pt x="0" y="98298"/>
                </a:moveTo>
                <a:lnTo>
                  <a:pt x="9232" y="56697"/>
                </a:lnTo>
                <a:lnTo>
                  <a:pt x="34138" y="23864"/>
                </a:lnTo>
                <a:lnTo>
                  <a:pt x="70528" y="3988"/>
                </a:lnTo>
                <a:lnTo>
                  <a:pt x="2641854" y="0"/>
                </a:lnTo>
                <a:lnTo>
                  <a:pt x="2656436" y="1077"/>
                </a:lnTo>
                <a:lnTo>
                  <a:pt x="2695579" y="16000"/>
                </a:lnTo>
                <a:lnTo>
                  <a:pt x="2724559" y="45199"/>
                </a:lnTo>
                <a:lnTo>
                  <a:pt x="2739186" y="84487"/>
                </a:lnTo>
                <a:lnTo>
                  <a:pt x="2740152" y="1671065"/>
                </a:lnTo>
                <a:lnTo>
                  <a:pt x="2739074" y="1685648"/>
                </a:lnTo>
                <a:lnTo>
                  <a:pt x="2724151" y="1724791"/>
                </a:lnTo>
                <a:lnTo>
                  <a:pt x="2694952" y="1753771"/>
                </a:lnTo>
                <a:lnTo>
                  <a:pt x="2655664" y="1768398"/>
                </a:lnTo>
                <a:lnTo>
                  <a:pt x="98298" y="1769364"/>
                </a:lnTo>
                <a:lnTo>
                  <a:pt x="83715" y="1768286"/>
                </a:lnTo>
                <a:lnTo>
                  <a:pt x="44572" y="1753363"/>
                </a:lnTo>
                <a:lnTo>
                  <a:pt x="15592" y="1724164"/>
                </a:lnTo>
                <a:lnTo>
                  <a:pt x="965" y="1684876"/>
                </a:lnTo>
                <a:lnTo>
                  <a:pt x="0" y="98298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4678" y="2119122"/>
            <a:ext cx="574675" cy="601980"/>
          </a:xfrm>
          <a:custGeom>
            <a:avLst/>
            <a:gdLst/>
            <a:ahLst/>
            <a:cxnLst/>
            <a:rect l="l" t="t" r="r" b="b"/>
            <a:pathLst>
              <a:path w="574675" h="601980">
                <a:moveTo>
                  <a:pt x="287274" y="0"/>
                </a:moveTo>
                <a:lnTo>
                  <a:pt x="240684" y="3939"/>
                </a:lnTo>
                <a:lnTo>
                  <a:pt x="196486" y="15343"/>
                </a:lnTo>
                <a:lnTo>
                  <a:pt x="155270" y="33593"/>
                </a:lnTo>
                <a:lnTo>
                  <a:pt x="117628" y="58070"/>
                </a:lnTo>
                <a:lnTo>
                  <a:pt x="84153" y="88153"/>
                </a:lnTo>
                <a:lnTo>
                  <a:pt x="55437" y="123224"/>
                </a:lnTo>
                <a:lnTo>
                  <a:pt x="32071" y="162662"/>
                </a:lnTo>
                <a:lnTo>
                  <a:pt x="14648" y="205849"/>
                </a:lnTo>
                <a:lnTo>
                  <a:pt x="3760" y="252165"/>
                </a:lnTo>
                <a:lnTo>
                  <a:pt x="0" y="300989"/>
                </a:lnTo>
                <a:lnTo>
                  <a:pt x="952" y="325677"/>
                </a:lnTo>
                <a:lnTo>
                  <a:pt x="8350" y="373324"/>
                </a:lnTo>
                <a:lnTo>
                  <a:pt x="22580" y="418153"/>
                </a:lnTo>
                <a:lnTo>
                  <a:pt x="43048" y="459543"/>
                </a:lnTo>
                <a:lnTo>
                  <a:pt x="69163" y="496875"/>
                </a:lnTo>
                <a:lnTo>
                  <a:pt x="100333" y="529529"/>
                </a:lnTo>
                <a:lnTo>
                  <a:pt x="135965" y="556887"/>
                </a:lnTo>
                <a:lnTo>
                  <a:pt x="175468" y="578328"/>
                </a:lnTo>
                <a:lnTo>
                  <a:pt x="218249" y="593233"/>
                </a:lnTo>
                <a:lnTo>
                  <a:pt x="263717" y="600982"/>
                </a:lnTo>
                <a:lnTo>
                  <a:pt x="287274" y="601979"/>
                </a:lnTo>
                <a:lnTo>
                  <a:pt x="310830" y="600982"/>
                </a:lnTo>
                <a:lnTo>
                  <a:pt x="356298" y="593233"/>
                </a:lnTo>
                <a:lnTo>
                  <a:pt x="399079" y="578328"/>
                </a:lnTo>
                <a:lnTo>
                  <a:pt x="438582" y="556887"/>
                </a:lnTo>
                <a:lnTo>
                  <a:pt x="474214" y="529529"/>
                </a:lnTo>
                <a:lnTo>
                  <a:pt x="505384" y="496875"/>
                </a:lnTo>
                <a:lnTo>
                  <a:pt x="531499" y="459543"/>
                </a:lnTo>
                <a:lnTo>
                  <a:pt x="551967" y="418153"/>
                </a:lnTo>
                <a:lnTo>
                  <a:pt x="566197" y="373324"/>
                </a:lnTo>
                <a:lnTo>
                  <a:pt x="573595" y="325677"/>
                </a:lnTo>
                <a:lnTo>
                  <a:pt x="574548" y="300989"/>
                </a:lnTo>
                <a:lnTo>
                  <a:pt x="573595" y="276302"/>
                </a:lnTo>
                <a:lnTo>
                  <a:pt x="566197" y="228655"/>
                </a:lnTo>
                <a:lnTo>
                  <a:pt x="551967" y="183826"/>
                </a:lnTo>
                <a:lnTo>
                  <a:pt x="531499" y="142436"/>
                </a:lnTo>
                <a:lnTo>
                  <a:pt x="505384" y="105104"/>
                </a:lnTo>
                <a:lnTo>
                  <a:pt x="474214" y="72450"/>
                </a:lnTo>
                <a:lnTo>
                  <a:pt x="438582" y="45092"/>
                </a:lnTo>
                <a:lnTo>
                  <a:pt x="399079" y="23651"/>
                </a:lnTo>
                <a:lnTo>
                  <a:pt x="356298" y="8746"/>
                </a:lnTo>
                <a:lnTo>
                  <a:pt x="310830" y="997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4678" y="2119122"/>
            <a:ext cx="574675" cy="601980"/>
          </a:xfrm>
          <a:custGeom>
            <a:avLst/>
            <a:gdLst/>
            <a:ahLst/>
            <a:cxnLst/>
            <a:rect l="l" t="t" r="r" b="b"/>
            <a:pathLst>
              <a:path w="574675" h="601980">
                <a:moveTo>
                  <a:pt x="0" y="300989"/>
                </a:moveTo>
                <a:lnTo>
                  <a:pt x="3760" y="252165"/>
                </a:lnTo>
                <a:lnTo>
                  <a:pt x="14648" y="205849"/>
                </a:lnTo>
                <a:lnTo>
                  <a:pt x="32071" y="162662"/>
                </a:lnTo>
                <a:lnTo>
                  <a:pt x="55437" y="123224"/>
                </a:lnTo>
                <a:lnTo>
                  <a:pt x="84153" y="88153"/>
                </a:lnTo>
                <a:lnTo>
                  <a:pt x="117628" y="58070"/>
                </a:lnTo>
                <a:lnTo>
                  <a:pt x="155270" y="33593"/>
                </a:lnTo>
                <a:lnTo>
                  <a:pt x="196486" y="15343"/>
                </a:lnTo>
                <a:lnTo>
                  <a:pt x="240684" y="3939"/>
                </a:lnTo>
                <a:lnTo>
                  <a:pt x="287274" y="0"/>
                </a:lnTo>
                <a:lnTo>
                  <a:pt x="310830" y="997"/>
                </a:lnTo>
                <a:lnTo>
                  <a:pt x="356298" y="8746"/>
                </a:lnTo>
                <a:lnTo>
                  <a:pt x="399079" y="23651"/>
                </a:lnTo>
                <a:lnTo>
                  <a:pt x="438582" y="45092"/>
                </a:lnTo>
                <a:lnTo>
                  <a:pt x="474214" y="72450"/>
                </a:lnTo>
                <a:lnTo>
                  <a:pt x="505384" y="105104"/>
                </a:lnTo>
                <a:lnTo>
                  <a:pt x="531499" y="142436"/>
                </a:lnTo>
                <a:lnTo>
                  <a:pt x="551967" y="183826"/>
                </a:lnTo>
                <a:lnTo>
                  <a:pt x="566197" y="228655"/>
                </a:lnTo>
                <a:lnTo>
                  <a:pt x="573595" y="276302"/>
                </a:lnTo>
                <a:lnTo>
                  <a:pt x="574548" y="300989"/>
                </a:lnTo>
                <a:lnTo>
                  <a:pt x="573595" y="325677"/>
                </a:lnTo>
                <a:lnTo>
                  <a:pt x="566197" y="373324"/>
                </a:lnTo>
                <a:lnTo>
                  <a:pt x="551967" y="418153"/>
                </a:lnTo>
                <a:lnTo>
                  <a:pt x="531499" y="459543"/>
                </a:lnTo>
                <a:lnTo>
                  <a:pt x="505384" y="496875"/>
                </a:lnTo>
                <a:lnTo>
                  <a:pt x="474214" y="529529"/>
                </a:lnTo>
                <a:lnTo>
                  <a:pt x="438582" y="556887"/>
                </a:lnTo>
                <a:lnTo>
                  <a:pt x="399079" y="578328"/>
                </a:lnTo>
                <a:lnTo>
                  <a:pt x="356298" y="593233"/>
                </a:lnTo>
                <a:lnTo>
                  <a:pt x="310830" y="600982"/>
                </a:lnTo>
                <a:lnTo>
                  <a:pt x="287274" y="601979"/>
                </a:lnTo>
                <a:lnTo>
                  <a:pt x="263717" y="600982"/>
                </a:lnTo>
                <a:lnTo>
                  <a:pt x="218249" y="593233"/>
                </a:lnTo>
                <a:lnTo>
                  <a:pt x="175468" y="578328"/>
                </a:lnTo>
                <a:lnTo>
                  <a:pt x="135965" y="556887"/>
                </a:lnTo>
                <a:lnTo>
                  <a:pt x="100333" y="529529"/>
                </a:lnTo>
                <a:lnTo>
                  <a:pt x="69163" y="496875"/>
                </a:lnTo>
                <a:lnTo>
                  <a:pt x="43048" y="459543"/>
                </a:lnTo>
                <a:lnTo>
                  <a:pt x="22580" y="418153"/>
                </a:lnTo>
                <a:lnTo>
                  <a:pt x="8350" y="373324"/>
                </a:lnTo>
                <a:lnTo>
                  <a:pt x="952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928" y="2199132"/>
            <a:ext cx="441960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318516" y="0"/>
                </a:moveTo>
                <a:lnTo>
                  <a:pt x="266851" y="3939"/>
                </a:lnTo>
                <a:lnTo>
                  <a:pt x="217841" y="15343"/>
                </a:lnTo>
                <a:lnTo>
                  <a:pt x="172141" y="33593"/>
                </a:lnTo>
                <a:lnTo>
                  <a:pt x="130406" y="58070"/>
                </a:lnTo>
                <a:lnTo>
                  <a:pt x="93292" y="88153"/>
                </a:lnTo>
                <a:lnTo>
                  <a:pt x="61456" y="123224"/>
                </a:lnTo>
                <a:lnTo>
                  <a:pt x="35552" y="162662"/>
                </a:lnTo>
                <a:lnTo>
                  <a:pt x="16238" y="205849"/>
                </a:lnTo>
                <a:lnTo>
                  <a:pt x="4168" y="252165"/>
                </a:lnTo>
                <a:lnTo>
                  <a:pt x="0" y="300990"/>
                </a:lnTo>
                <a:lnTo>
                  <a:pt x="1055" y="325677"/>
                </a:lnTo>
                <a:lnTo>
                  <a:pt x="9257" y="373324"/>
                </a:lnTo>
                <a:lnTo>
                  <a:pt x="25031" y="418153"/>
                </a:lnTo>
                <a:lnTo>
                  <a:pt x="47721" y="459543"/>
                </a:lnTo>
                <a:lnTo>
                  <a:pt x="76673" y="496875"/>
                </a:lnTo>
                <a:lnTo>
                  <a:pt x="111230" y="529529"/>
                </a:lnTo>
                <a:lnTo>
                  <a:pt x="150737" y="556887"/>
                </a:lnTo>
                <a:lnTo>
                  <a:pt x="194536" y="578328"/>
                </a:lnTo>
                <a:lnTo>
                  <a:pt x="241974" y="593233"/>
                </a:lnTo>
                <a:lnTo>
                  <a:pt x="292393" y="600982"/>
                </a:lnTo>
                <a:lnTo>
                  <a:pt x="318516" y="601980"/>
                </a:lnTo>
                <a:lnTo>
                  <a:pt x="344638" y="600982"/>
                </a:lnTo>
                <a:lnTo>
                  <a:pt x="395057" y="593233"/>
                </a:lnTo>
                <a:lnTo>
                  <a:pt x="442495" y="578328"/>
                </a:lnTo>
                <a:lnTo>
                  <a:pt x="486294" y="556887"/>
                </a:lnTo>
                <a:lnTo>
                  <a:pt x="525801" y="529529"/>
                </a:lnTo>
                <a:lnTo>
                  <a:pt x="560358" y="496875"/>
                </a:lnTo>
                <a:lnTo>
                  <a:pt x="589310" y="459543"/>
                </a:lnTo>
                <a:lnTo>
                  <a:pt x="612000" y="418153"/>
                </a:lnTo>
                <a:lnTo>
                  <a:pt x="627774" y="373324"/>
                </a:lnTo>
                <a:lnTo>
                  <a:pt x="635976" y="325677"/>
                </a:lnTo>
                <a:lnTo>
                  <a:pt x="637032" y="300990"/>
                </a:lnTo>
                <a:lnTo>
                  <a:pt x="635976" y="276302"/>
                </a:lnTo>
                <a:lnTo>
                  <a:pt x="627774" y="228655"/>
                </a:lnTo>
                <a:lnTo>
                  <a:pt x="612000" y="183826"/>
                </a:lnTo>
                <a:lnTo>
                  <a:pt x="589310" y="142436"/>
                </a:lnTo>
                <a:lnTo>
                  <a:pt x="560358" y="105104"/>
                </a:lnTo>
                <a:lnTo>
                  <a:pt x="525801" y="72450"/>
                </a:lnTo>
                <a:lnTo>
                  <a:pt x="486294" y="45092"/>
                </a:lnTo>
                <a:lnTo>
                  <a:pt x="442495" y="23651"/>
                </a:lnTo>
                <a:lnTo>
                  <a:pt x="395057" y="8746"/>
                </a:lnTo>
                <a:lnTo>
                  <a:pt x="344638" y="997"/>
                </a:lnTo>
                <a:lnTo>
                  <a:pt x="31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673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0" y="300990"/>
                </a:moveTo>
                <a:lnTo>
                  <a:pt x="4168" y="252165"/>
                </a:lnTo>
                <a:lnTo>
                  <a:pt x="16238" y="205849"/>
                </a:lnTo>
                <a:lnTo>
                  <a:pt x="35552" y="162662"/>
                </a:lnTo>
                <a:lnTo>
                  <a:pt x="61456" y="123224"/>
                </a:lnTo>
                <a:lnTo>
                  <a:pt x="93292" y="88153"/>
                </a:lnTo>
                <a:lnTo>
                  <a:pt x="130406" y="58070"/>
                </a:lnTo>
                <a:lnTo>
                  <a:pt x="172141" y="33593"/>
                </a:lnTo>
                <a:lnTo>
                  <a:pt x="217841" y="15343"/>
                </a:lnTo>
                <a:lnTo>
                  <a:pt x="266851" y="3939"/>
                </a:lnTo>
                <a:lnTo>
                  <a:pt x="318516" y="0"/>
                </a:lnTo>
                <a:lnTo>
                  <a:pt x="344638" y="997"/>
                </a:lnTo>
                <a:lnTo>
                  <a:pt x="395057" y="8746"/>
                </a:lnTo>
                <a:lnTo>
                  <a:pt x="442495" y="23651"/>
                </a:lnTo>
                <a:lnTo>
                  <a:pt x="486294" y="45092"/>
                </a:lnTo>
                <a:lnTo>
                  <a:pt x="525801" y="72450"/>
                </a:lnTo>
                <a:lnTo>
                  <a:pt x="560358" y="105104"/>
                </a:lnTo>
                <a:lnTo>
                  <a:pt x="589310" y="142436"/>
                </a:lnTo>
                <a:lnTo>
                  <a:pt x="612000" y="183826"/>
                </a:lnTo>
                <a:lnTo>
                  <a:pt x="627774" y="228655"/>
                </a:lnTo>
                <a:lnTo>
                  <a:pt x="635976" y="276302"/>
                </a:lnTo>
                <a:lnTo>
                  <a:pt x="637032" y="300990"/>
                </a:lnTo>
                <a:lnTo>
                  <a:pt x="635976" y="325677"/>
                </a:lnTo>
                <a:lnTo>
                  <a:pt x="627774" y="373324"/>
                </a:lnTo>
                <a:lnTo>
                  <a:pt x="612000" y="418153"/>
                </a:lnTo>
                <a:lnTo>
                  <a:pt x="589310" y="459543"/>
                </a:lnTo>
                <a:lnTo>
                  <a:pt x="560358" y="496875"/>
                </a:lnTo>
                <a:lnTo>
                  <a:pt x="525801" y="529529"/>
                </a:lnTo>
                <a:lnTo>
                  <a:pt x="486294" y="556887"/>
                </a:lnTo>
                <a:lnTo>
                  <a:pt x="442495" y="578328"/>
                </a:lnTo>
                <a:lnTo>
                  <a:pt x="395057" y="593233"/>
                </a:lnTo>
                <a:lnTo>
                  <a:pt x="344638" y="600982"/>
                </a:lnTo>
                <a:lnTo>
                  <a:pt x="318516" y="601980"/>
                </a:lnTo>
                <a:lnTo>
                  <a:pt x="292393" y="600982"/>
                </a:lnTo>
                <a:lnTo>
                  <a:pt x="241974" y="593233"/>
                </a:lnTo>
                <a:lnTo>
                  <a:pt x="194536" y="578328"/>
                </a:lnTo>
                <a:lnTo>
                  <a:pt x="150737" y="556887"/>
                </a:lnTo>
                <a:lnTo>
                  <a:pt x="111230" y="529529"/>
                </a:lnTo>
                <a:lnTo>
                  <a:pt x="76673" y="496875"/>
                </a:lnTo>
                <a:lnTo>
                  <a:pt x="47721" y="459543"/>
                </a:lnTo>
                <a:lnTo>
                  <a:pt x="25031" y="418153"/>
                </a:lnTo>
                <a:lnTo>
                  <a:pt x="9257" y="373324"/>
                </a:lnTo>
                <a:lnTo>
                  <a:pt x="1055" y="325677"/>
                </a:lnTo>
                <a:lnTo>
                  <a:pt x="0" y="300990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55" y="2031492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204114" y="0"/>
                </a:moveTo>
                <a:lnTo>
                  <a:pt x="7239" y="0"/>
                </a:lnTo>
                <a:lnTo>
                  <a:pt x="0" y="6858"/>
                </a:lnTo>
                <a:lnTo>
                  <a:pt x="0" y="352806"/>
                </a:lnTo>
                <a:lnTo>
                  <a:pt x="7289" y="359663"/>
                </a:lnTo>
                <a:lnTo>
                  <a:pt x="328041" y="359663"/>
                </a:lnTo>
                <a:lnTo>
                  <a:pt x="335280" y="352806"/>
                </a:lnTo>
                <a:lnTo>
                  <a:pt x="335280" y="329819"/>
                </a:lnTo>
                <a:lnTo>
                  <a:pt x="31572" y="329819"/>
                </a:lnTo>
                <a:lnTo>
                  <a:pt x="31572" y="29845"/>
                </a:lnTo>
                <a:lnTo>
                  <a:pt x="239748" y="29845"/>
                </a:lnTo>
                <a:lnTo>
                  <a:pt x="210591" y="3810"/>
                </a:lnTo>
                <a:lnTo>
                  <a:pt x="208191" y="1524"/>
                </a:lnTo>
                <a:lnTo>
                  <a:pt x="204114" y="0"/>
                </a:lnTo>
                <a:close/>
              </a:path>
              <a:path w="335280" h="360044">
                <a:moveTo>
                  <a:pt x="239748" y="29845"/>
                </a:moveTo>
                <a:lnTo>
                  <a:pt x="183045" y="29845"/>
                </a:lnTo>
                <a:lnTo>
                  <a:pt x="183045" y="130048"/>
                </a:lnTo>
                <a:lnTo>
                  <a:pt x="190334" y="136906"/>
                </a:lnTo>
                <a:lnTo>
                  <a:pt x="302958" y="136906"/>
                </a:lnTo>
                <a:lnTo>
                  <a:pt x="302958" y="329819"/>
                </a:lnTo>
                <a:lnTo>
                  <a:pt x="335280" y="329819"/>
                </a:lnTo>
                <a:lnTo>
                  <a:pt x="335280" y="117856"/>
                </a:lnTo>
                <a:lnTo>
                  <a:pt x="333641" y="114046"/>
                </a:lnTo>
                <a:lnTo>
                  <a:pt x="330492" y="110871"/>
                </a:lnTo>
                <a:lnTo>
                  <a:pt x="326225" y="107061"/>
                </a:lnTo>
                <a:lnTo>
                  <a:pt x="215430" y="107061"/>
                </a:lnTo>
                <a:lnTo>
                  <a:pt x="215430" y="49530"/>
                </a:lnTo>
                <a:lnTo>
                  <a:pt x="261794" y="49530"/>
                </a:lnTo>
                <a:lnTo>
                  <a:pt x="239748" y="29845"/>
                </a:lnTo>
                <a:close/>
              </a:path>
              <a:path w="335280" h="360044">
                <a:moveTo>
                  <a:pt x="143421" y="274828"/>
                </a:moveTo>
                <a:lnTo>
                  <a:pt x="139217" y="278511"/>
                </a:lnTo>
                <a:lnTo>
                  <a:pt x="135013" y="282321"/>
                </a:lnTo>
                <a:lnTo>
                  <a:pt x="134785" y="288671"/>
                </a:lnTo>
                <a:lnTo>
                  <a:pt x="139448" y="293281"/>
                </a:lnTo>
                <a:lnTo>
                  <a:pt x="147580" y="298734"/>
                </a:lnTo>
                <a:lnTo>
                  <a:pt x="159260" y="301820"/>
                </a:lnTo>
                <a:lnTo>
                  <a:pt x="176125" y="301968"/>
                </a:lnTo>
                <a:lnTo>
                  <a:pt x="186442" y="296436"/>
                </a:lnTo>
                <a:lnTo>
                  <a:pt x="194280" y="286902"/>
                </a:lnTo>
                <a:lnTo>
                  <a:pt x="195357" y="283718"/>
                </a:lnTo>
                <a:lnTo>
                  <a:pt x="161162" y="283718"/>
                </a:lnTo>
                <a:lnTo>
                  <a:pt x="157073" y="282067"/>
                </a:lnTo>
                <a:lnTo>
                  <a:pt x="150126" y="274955"/>
                </a:lnTo>
                <a:lnTo>
                  <a:pt x="143421" y="274828"/>
                </a:lnTo>
                <a:close/>
              </a:path>
              <a:path w="335280" h="360044">
                <a:moveTo>
                  <a:pt x="219405" y="274828"/>
                </a:moveTo>
                <a:lnTo>
                  <a:pt x="215201" y="278511"/>
                </a:lnTo>
                <a:lnTo>
                  <a:pt x="210997" y="282321"/>
                </a:lnTo>
                <a:lnTo>
                  <a:pt x="210769" y="288671"/>
                </a:lnTo>
                <a:lnTo>
                  <a:pt x="215427" y="293281"/>
                </a:lnTo>
                <a:lnTo>
                  <a:pt x="223525" y="298734"/>
                </a:lnTo>
                <a:lnTo>
                  <a:pt x="235197" y="301815"/>
                </a:lnTo>
                <a:lnTo>
                  <a:pt x="252098" y="301952"/>
                </a:lnTo>
                <a:lnTo>
                  <a:pt x="262387" y="296436"/>
                </a:lnTo>
                <a:lnTo>
                  <a:pt x="270232" y="286902"/>
                </a:lnTo>
                <a:lnTo>
                  <a:pt x="271309" y="283718"/>
                </a:lnTo>
                <a:lnTo>
                  <a:pt x="237134" y="283718"/>
                </a:lnTo>
                <a:lnTo>
                  <a:pt x="232994" y="282067"/>
                </a:lnTo>
                <a:lnTo>
                  <a:pt x="226047" y="274955"/>
                </a:lnTo>
                <a:lnTo>
                  <a:pt x="219405" y="274828"/>
                </a:lnTo>
                <a:close/>
              </a:path>
              <a:path w="335280" h="360044">
                <a:moveTo>
                  <a:pt x="93370" y="184531"/>
                </a:moveTo>
                <a:lnTo>
                  <a:pt x="62793" y="211197"/>
                </a:lnTo>
                <a:lnTo>
                  <a:pt x="57316" y="251002"/>
                </a:lnTo>
                <a:lnTo>
                  <a:pt x="59026" y="263153"/>
                </a:lnTo>
                <a:lnTo>
                  <a:pt x="87524" y="300892"/>
                </a:lnTo>
                <a:lnTo>
                  <a:pt x="103213" y="301359"/>
                </a:lnTo>
                <a:lnTo>
                  <a:pt x="113636" y="293883"/>
                </a:lnTo>
                <a:lnTo>
                  <a:pt x="120515" y="283591"/>
                </a:lnTo>
                <a:lnTo>
                  <a:pt x="91503" y="283591"/>
                </a:lnTo>
                <a:lnTo>
                  <a:pt x="87820" y="280924"/>
                </a:lnTo>
                <a:lnTo>
                  <a:pt x="81194" y="265742"/>
                </a:lnTo>
                <a:lnTo>
                  <a:pt x="79037" y="253530"/>
                </a:lnTo>
                <a:lnTo>
                  <a:pt x="78445" y="237520"/>
                </a:lnTo>
                <a:lnTo>
                  <a:pt x="80556" y="224387"/>
                </a:lnTo>
                <a:lnTo>
                  <a:pt x="84620" y="213360"/>
                </a:lnTo>
                <a:lnTo>
                  <a:pt x="87769" y="207263"/>
                </a:lnTo>
                <a:lnTo>
                  <a:pt x="91325" y="204470"/>
                </a:lnTo>
                <a:lnTo>
                  <a:pt x="118620" y="204470"/>
                </a:lnTo>
                <a:lnTo>
                  <a:pt x="115046" y="195654"/>
                </a:lnTo>
                <a:lnTo>
                  <a:pt x="104956" y="187393"/>
                </a:lnTo>
                <a:lnTo>
                  <a:pt x="93370" y="184531"/>
                </a:lnTo>
                <a:close/>
              </a:path>
              <a:path w="335280" h="360044">
                <a:moveTo>
                  <a:pt x="165531" y="184531"/>
                </a:moveTo>
                <a:lnTo>
                  <a:pt x="132200" y="214794"/>
                </a:lnTo>
                <a:lnTo>
                  <a:pt x="131643" y="232563"/>
                </a:lnTo>
                <a:lnTo>
                  <a:pt x="139501" y="243708"/>
                </a:lnTo>
                <a:lnTo>
                  <a:pt x="151198" y="251236"/>
                </a:lnTo>
                <a:lnTo>
                  <a:pt x="165531" y="254000"/>
                </a:lnTo>
                <a:lnTo>
                  <a:pt x="174231" y="254000"/>
                </a:lnTo>
                <a:lnTo>
                  <a:pt x="181228" y="260604"/>
                </a:lnTo>
                <a:lnTo>
                  <a:pt x="181228" y="276987"/>
                </a:lnTo>
                <a:lnTo>
                  <a:pt x="174167" y="283718"/>
                </a:lnTo>
                <a:lnTo>
                  <a:pt x="195357" y="283718"/>
                </a:lnTo>
                <a:lnTo>
                  <a:pt x="198840" y="273431"/>
                </a:lnTo>
                <a:lnTo>
                  <a:pt x="198963" y="270637"/>
                </a:lnTo>
                <a:lnTo>
                  <a:pt x="199448" y="255581"/>
                </a:lnTo>
                <a:lnTo>
                  <a:pt x="191575" y="244434"/>
                </a:lnTo>
                <a:lnTo>
                  <a:pt x="179867" y="236937"/>
                </a:lnTo>
                <a:lnTo>
                  <a:pt x="165531" y="234187"/>
                </a:lnTo>
                <a:lnTo>
                  <a:pt x="156845" y="234187"/>
                </a:lnTo>
                <a:lnTo>
                  <a:pt x="149834" y="227457"/>
                </a:lnTo>
                <a:lnTo>
                  <a:pt x="149834" y="211074"/>
                </a:lnTo>
                <a:lnTo>
                  <a:pt x="156895" y="204470"/>
                </a:lnTo>
                <a:lnTo>
                  <a:pt x="196096" y="204470"/>
                </a:lnTo>
                <a:lnTo>
                  <a:pt x="196278" y="199517"/>
                </a:lnTo>
                <a:lnTo>
                  <a:pt x="189622" y="193130"/>
                </a:lnTo>
                <a:lnTo>
                  <a:pt x="178398" y="186777"/>
                </a:lnTo>
                <a:lnTo>
                  <a:pt x="165531" y="184531"/>
                </a:lnTo>
                <a:close/>
              </a:path>
              <a:path w="335280" h="360044">
                <a:moveTo>
                  <a:pt x="241452" y="184531"/>
                </a:moveTo>
                <a:lnTo>
                  <a:pt x="208138" y="214794"/>
                </a:lnTo>
                <a:lnTo>
                  <a:pt x="207585" y="232563"/>
                </a:lnTo>
                <a:lnTo>
                  <a:pt x="215453" y="243708"/>
                </a:lnTo>
                <a:lnTo>
                  <a:pt x="227150" y="251236"/>
                </a:lnTo>
                <a:lnTo>
                  <a:pt x="241452" y="254000"/>
                </a:lnTo>
                <a:lnTo>
                  <a:pt x="250202" y="254000"/>
                </a:lnTo>
                <a:lnTo>
                  <a:pt x="257200" y="260604"/>
                </a:lnTo>
                <a:lnTo>
                  <a:pt x="257200" y="276987"/>
                </a:lnTo>
                <a:lnTo>
                  <a:pt x="250088" y="283718"/>
                </a:lnTo>
                <a:lnTo>
                  <a:pt x="271309" y="283718"/>
                </a:lnTo>
                <a:lnTo>
                  <a:pt x="274835" y="273293"/>
                </a:lnTo>
                <a:lnTo>
                  <a:pt x="275400" y="255553"/>
                </a:lnTo>
                <a:lnTo>
                  <a:pt x="267528" y="244434"/>
                </a:lnTo>
                <a:lnTo>
                  <a:pt x="255806" y="236937"/>
                </a:lnTo>
                <a:lnTo>
                  <a:pt x="241452" y="234187"/>
                </a:lnTo>
                <a:lnTo>
                  <a:pt x="232765" y="234187"/>
                </a:lnTo>
                <a:lnTo>
                  <a:pt x="225755" y="227457"/>
                </a:lnTo>
                <a:lnTo>
                  <a:pt x="225755" y="211074"/>
                </a:lnTo>
                <a:lnTo>
                  <a:pt x="232816" y="204470"/>
                </a:lnTo>
                <a:lnTo>
                  <a:pt x="272007" y="204470"/>
                </a:lnTo>
                <a:lnTo>
                  <a:pt x="272199" y="199517"/>
                </a:lnTo>
                <a:lnTo>
                  <a:pt x="265532" y="193130"/>
                </a:lnTo>
                <a:lnTo>
                  <a:pt x="254333" y="186777"/>
                </a:lnTo>
                <a:lnTo>
                  <a:pt x="241452" y="184531"/>
                </a:lnTo>
                <a:close/>
              </a:path>
              <a:path w="335280" h="360044">
                <a:moveTo>
                  <a:pt x="111391" y="266065"/>
                </a:moveTo>
                <a:lnTo>
                  <a:pt x="105156" y="268350"/>
                </a:lnTo>
                <a:lnTo>
                  <a:pt x="102819" y="273431"/>
                </a:lnTo>
                <a:lnTo>
                  <a:pt x="99491" y="280416"/>
                </a:lnTo>
                <a:lnTo>
                  <a:pt x="95580" y="283591"/>
                </a:lnTo>
                <a:lnTo>
                  <a:pt x="120515" y="283591"/>
                </a:lnTo>
                <a:lnTo>
                  <a:pt x="121958" y="281432"/>
                </a:lnTo>
                <a:lnTo>
                  <a:pt x="124409" y="276479"/>
                </a:lnTo>
                <a:lnTo>
                  <a:pt x="121958" y="270637"/>
                </a:lnTo>
                <a:lnTo>
                  <a:pt x="111391" y="266065"/>
                </a:lnTo>
                <a:close/>
              </a:path>
              <a:path w="335280" h="360044">
                <a:moveTo>
                  <a:pt x="118620" y="204470"/>
                </a:moveTo>
                <a:lnTo>
                  <a:pt x="95288" y="204470"/>
                </a:lnTo>
                <a:lnTo>
                  <a:pt x="99491" y="207391"/>
                </a:lnTo>
                <a:lnTo>
                  <a:pt x="103162" y="215392"/>
                </a:lnTo>
                <a:lnTo>
                  <a:pt x="105384" y="220472"/>
                </a:lnTo>
                <a:lnTo>
                  <a:pt x="111632" y="222885"/>
                </a:lnTo>
                <a:lnTo>
                  <a:pt x="119371" y="219264"/>
                </a:lnTo>
                <a:lnTo>
                  <a:pt x="121510" y="211597"/>
                </a:lnTo>
                <a:lnTo>
                  <a:pt x="118620" y="204470"/>
                </a:lnTo>
                <a:close/>
              </a:path>
              <a:path w="335280" h="360044">
                <a:moveTo>
                  <a:pt x="196096" y="204470"/>
                </a:moveTo>
                <a:lnTo>
                  <a:pt x="169913" y="204470"/>
                </a:lnTo>
                <a:lnTo>
                  <a:pt x="173989" y="206121"/>
                </a:lnTo>
                <a:lnTo>
                  <a:pt x="176974" y="209169"/>
                </a:lnTo>
                <a:lnTo>
                  <a:pt x="180936" y="213106"/>
                </a:lnTo>
                <a:lnTo>
                  <a:pt x="187642" y="213360"/>
                </a:lnTo>
                <a:lnTo>
                  <a:pt x="196049" y="205740"/>
                </a:lnTo>
                <a:lnTo>
                  <a:pt x="196096" y="204470"/>
                </a:lnTo>
                <a:close/>
              </a:path>
              <a:path w="335280" h="360044">
                <a:moveTo>
                  <a:pt x="272007" y="204470"/>
                </a:moveTo>
                <a:lnTo>
                  <a:pt x="245821" y="204470"/>
                </a:lnTo>
                <a:lnTo>
                  <a:pt x="249974" y="206121"/>
                </a:lnTo>
                <a:lnTo>
                  <a:pt x="252882" y="209169"/>
                </a:lnTo>
                <a:lnTo>
                  <a:pt x="256857" y="213106"/>
                </a:lnTo>
                <a:lnTo>
                  <a:pt x="263563" y="213360"/>
                </a:lnTo>
                <a:lnTo>
                  <a:pt x="271957" y="205740"/>
                </a:lnTo>
                <a:lnTo>
                  <a:pt x="272007" y="204470"/>
                </a:lnTo>
                <a:close/>
              </a:path>
              <a:path w="335280" h="360044">
                <a:moveTo>
                  <a:pt x="261794" y="49530"/>
                </a:moveTo>
                <a:lnTo>
                  <a:pt x="215430" y="49530"/>
                </a:lnTo>
                <a:lnTo>
                  <a:pt x="279146" y="107061"/>
                </a:lnTo>
                <a:lnTo>
                  <a:pt x="326225" y="107061"/>
                </a:lnTo>
                <a:lnTo>
                  <a:pt x="261794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8646" y="2116788"/>
            <a:ext cx="125095" cy="1726564"/>
          </a:xfrm>
          <a:custGeom>
            <a:avLst/>
            <a:gdLst/>
            <a:ahLst/>
            <a:cxnLst/>
            <a:rect l="l" t="t" r="r" b="b"/>
            <a:pathLst>
              <a:path w="125094" h="1726564">
                <a:moveTo>
                  <a:pt x="124967" y="1725978"/>
                </a:moveTo>
                <a:lnTo>
                  <a:pt x="82554" y="1718614"/>
                </a:lnTo>
                <a:lnTo>
                  <a:pt x="46389" y="1698233"/>
                </a:lnTo>
                <a:lnTo>
                  <a:pt x="19038" y="1667401"/>
                </a:lnTo>
                <a:lnTo>
                  <a:pt x="3066" y="1628682"/>
                </a:lnTo>
                <a:lnTo>
                  <a:pt x="0" y="124254"/>
                </a:lnTo>
                <a:lnTo>
                  <a:pt x="849" y="109580"/>
                </a:lnTo>
                <a:lnTo>
                  <a:pt x="12837" y="68964"/>
                </a:lnTo>
                <a:lnTo>
                  <a:pt x="36986" y="35452"/>
                </a:lnTo>
                <a:lnTo>
                  <a:pt x="70733" y="11609"/>
                </a:lnTo>
                <a:lnTo>
                  <a:pt x="97295" y="2352"/>
                </a:lnTo>
                <a:lnTo>
                  <a:pt x="11151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8105" y="2116073"/>
            <a:ext cx="125095" cy="1726564"/>
          </a:xfrm>
          <a:custGeom>
            <a:avLst/>
            <a:gdLst/>
            <a:ahLst/>
            <a:cxnLst/>
            <a:rect l="l" t="t" r="r" b="b"/>
            <a:pathLst>
              <a:path w="125095" h="1726564">
                <a:moveTo>
                  <a:pt x="0" y="0"/>
                </a:moveTo>
                <a:lnTo>
                  <a:pt x="42413" y="7363"/>
                </a:lnTo>
                <a:lnTo>
                  <a:pt x="78578" y="27744"/>
                </a:lnTo>
                <a:lnTo>
                  <a:pt x="105929" y="58576"/>
                </a:lnTo>
                <a:lnTo>
                  <a:pt x="121901" y="97295"/>
                </a:lnTo>
                <a:lnTo>
                  <a:pt x="124968" y="1601724"/>
                </a:lnTo>
                <a:lnTo>
                  <a:pt x="124118" y="1616397"/>
                </a:lnTo>
                <a:lnTo>
                  <a:pt x="112130" y="1657013"/>
                </a:lnTo>
                <a:lnTo>
                  <a:pt x="87981" y="1690525"/>
                </a:lnTo>
                <a:lnTo>
                  <a:pt x="54234" y="1714368"/>
                </a:lnTo>
                <a:lnTo>
                  <a:pt x="27672" y="1723625"/>
                </a:lnTo>
                <a:lnTo>
                  <a:pt x="13457" y="17259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962" y="41856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311658" y="0"/>
                </a:moveTo>
                <a:lnTo>
                  <a:pt x="261105" y="3838"/>
                </a:lnTo>
                <a:lnTo>
                  <a:pt x="213150" y="14953"/>
                </a:lnTo>
                <a:lnTo>
                  <a:pt x="168433" y="32740"/>
                </a:lnTo>
                <a:lnTo>
                  <a:pt x="127597" y="56595"/>
                </a:lnTo>
                <a:lnTo>
                  <a:pt x="91282" y="85915"/>
                </a:lnTo>
                <a:lnTo>
                  <a:pt x="60132" y="120097"/>
                </a:lnTo>
                <a:lnTo>
                  <a:pt x="34786" y="158537"/>
                </a:lnTo>
                <a:lnTo>
                  <a:pt x="15888" y="200631"/>
                </a:lnTo>
                <a:lnTo>
                  <a:pt x="4079" y="245777"/>
                </a:lnTo>
                <a:lnTo>
                  <a:pt x="0" y="293369"/>
                </a:lnTo>
                <a:lnTo>
                  <a:pt x="1033" y="317434"/>
                </a:lnTo>
                <a:lnTo>
                  <a:pt x="9057" y="363879"/>
                </a:lnTo>
                <a:lnTo>
                  <a:pt x="24491" y="407574"/>
                </a:lnTo>
                <a:lnTo>
                  <a:pt x="46693" y="447917"/>
                </a:lnTo>
                <a:lnTo>
                  <a:pt x="75021" y="484303"/>
                </a:lnTo>
                <a:lnTo>
                  <a:pt x="108834" y="516130"/>
                </a:lnTo>
                <a:lnTo>
                  <a:pt x="147490" y="542793"/>
                </a:lnTo>
                <a:lnTo>
                  <a:pt x="190347" y="563689"/>
                </a:lnTo>
                <a:lnTo>
                  <a:pt x="236763" y="578215"/>
                </a:lnTo>
                <a:lnTo>
                  <a:pt x="286097" y="585767"/>
                </a:lnTo>
                <a:lnTo>
                  <a:pt x="311658" y="586739"/>
                </a:lnTo>
                <a:lnTo>
                  <a:pt x="337218" y="585767"/>
                </a:lnTo>
                <a:lnTo>
                  <a:pt x="386552" y="578215"/>
                </a:lnTo>
                <a:lnTo>
                  <a:pt x="432968" y="563689"/>
                </a:lnTo>
                <a:lnTo>
                  <a:pt x="475825" y="542793"/>
                </a:lnTo>
                <a:lnTo>
                  <a:pt x="514481" y="516130"/>
                </a:lnTo>
                <a:lnTo>
                  <a:pt x="548294" y="484303"/>
                </a:lnTo>
                <a:lnTo>
                  <a:pt x="576622" y="447917"/>
                </a:lnTo>
                <a:lnTo>
                  <a:pt x="598824" y="407574"/>
                </a:lnTo>
                <a:lnTo>
                  <a:pt x="614258" y="363879"/>
                </a:lnTo>
                <a:lnTo>
                  <a:pt x="622282" y="317434"/>
                </a:lnTo>
                <a:lnTo>
                  <a:pt x="623316" y="293369"/>
                </a:lnTo>
                <a:lnTo>
                  <a:pt x="622282" y="269305"/>
                </a:lnTo>
                <a:lnTo>
                  <a:pt x="614258" y="222860"/>
                </a:lnTo>
                <a:lnTo>
                  <a:pt x="598824" y="179165"/>
                </a:lnTo>
                <a:lnTo>
                  <a:pt x="576622" y="138822"/>
                </a:lnTo>
                <a:lnTo>
                  <a:pt x="548294" y="102436"/>
                </a:lnTo>
                <a:lnTo>
                  <a:pt x="514481" y="70609"/>
                </a:lnTo>
                <a:lnTo>
                  <a:pt x="475825" y="43946"/>
                </a:lnTo>
                <a:lnTo>
                  <a:pt x="432968" y="23050"/>
                </a:lnTo>
                <a:lnTo>
                  <a:pt x="386552" y="8524"/>
                </a:lnTo>
                <a:lnTo>
                  <a:pt x="337218" y="972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962" y="41856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0" y="293369"/>
                </a:moveTo>
                <a:lnTo>
                  <a:pt x="4079" y="245777"/>
                </a:lnTo>
                <a:lnTo>
                  <a:pt x="15888" y="200631"/>
                </a:lnTo>
                <a:lnTo>
                  <a:pt x="34786" y="158537"/>
                </a:lnTo>
                <a:lnTo>
                  <a:pt x="60132" y="120097"/>
                </a:lnTo>
                <a:lnTo>
                  <a:pt x="91282" y="85915"/>
                </a:lnTo>
                <a:lnTo>
                  <a:pt x="127597" y="56595"/>
                </a:lnTo>
                <a:lnTo>
                  <a:pt x="168433" y="32740"/>
                </a:lnTo>
                <a:lnTo>
                  <a:pt x="213150" y="14953"/>
                </a:lnTo>
                <a:lnTo>
                  <a:pt x="261105" y="3838"/>
                </a:lnTo>
                <a:lnTo>
                  <a:pt x="311658" y="0"/>
                </a:lnTo>
                <a:lnTo>
                  <a:pt x="337218" y="972"/>
                </a:lnTo>
                <a:lnTo>
                  <a:pt x="386552" y="8524"/>
                </a:lnTo>
                <a:lnTo>
                  <a:pt x="432968" y="23050"/>
                </a:lnTo>
                <a:lnTo>
                  <a:pt x="475825" y="43946"/>
                </a:lnTo>
                <a:lnTo>
                  <a:pt x="514481" y="70609"/>
                </a:lnTo>
                <a:lnTo>
                  <a:pt x="548294" y="102436"/>
                </a:lnTo>
                <a:lnTo>
                  <a:pt x="576622" y="138822"/>
                </a:lnTo>
                <a:lnTo>
                  <a:pt x="598824" y="179165"/>
                </a:lnTo>
                <a:lnTo>
                  <a:pt x="614258" y="222860"/>
                </a:lnTo>
                <a:lnTo>
                  <a:pt x="622282" y="269305"/>
                </a:lnTo>
                <a:lnTo>
                  <a:pt x="623316" y="293369"/>
                </a:lnTo>
                <a:lnTo>
                  <a:pt x="622282" y="317434"/>
                </a:lnTo>
                <a:lnTo>
                  <a:pt x="614258" y="363879"/>
                </a:lnTo>
                <a:lnTo>
                  <a:pt x="598824" y="407574"/>
                </a:lnTo>
                <a:lnTo>
                  <a:pt x="576622" y="447917"/>
                </a:lnTo>
                <a:lnTo>
                  <a:pt x="548294" y="484303"/>
                </a:lnTo>
                <a:lnTo>
                  <a:pt x="514481" y="516130"/>
                </a:lnTo>
                <a:lnTo>
                  <a:pt x="475825" y="542793"/>
                </a:lnTo>
                <a:lnTo>
                  <a:pt x="432968" y="563689"/>
                </a:lnTo>
                <a:lnTo>
                  <a:pt x="386552" y="578215"/>
                </a:lnTo>
                <a:lnTo>
                  <a:pt x="337218" y="585767"/>
                </a:lnTo>
                <a:lnTo>
                  <a:pt x="311658" y="586739"/>
                </a:lnTo>
                <a:lnTo>
                  <a:pt x="286097" y="585767"/>
                </a:lnTo>
                <a:lnTo>
                  <a:pt x="236763" y="578215"/>
                </a:lnTo>
                <a:lnTo>
                  <a:pt x="190347" y="563689"/>
                </a:lnTo>
                <a:lnTo>
                  <a:pt x="147490" y="542793"/>
                </a:lnTo>
                <a:lnTo>
                  <a:pt x="108834" y="516130"/>
                </a:lnTo>
                <a:lnTo>
                  <a:pt x="75021" y="484303"/>
                </a:lnTo>
                <a:lnTo>
                  <a:pt x="46693" y="447917"/>
                </a:lnTo>
                <a:lnTo>
                  <a:pt x="24491" y="407574"/>
                </a:lnTo>
                <a:lnTo>
                  <a:pt x="9057" y="363879"/>
                </a:lnTo>
                <a:lnTo>
                  <a:pt x="1033" y="317434"/>
                </a:lnTo>
                <a:lnTo>
                  <a:pt x="0" y="29336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076" y="4290059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4" h="361314">
                <a:moveTo>
                  <a:pt x="318096" y="325881"/>
                </a:moveTo>
                <a:lnTo>
                  <a:pt x="18707" y="325881"/>
                </a:lnTo>
                <a:lnTo>
                  <a:pt x="18707" y="361188"/>
                </a:lnTo>
                <a:lnTo>
                  <a:pt x="318096" y="361188"/>
                </a:lnTo>
                <a:lnTo>
                  <a:pt x="318096" y="325881"/>
                </a:lnTo>
                <a:close/>
              </a:path>
              <a:path w="337184" h="361314">
                <a:moveTo>
                  <a:pt x="336804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6804" y="299465"/>
                </a:lnTo>
                <a:lnTo>
                  <a:pt x="336804" y="255523"/>
                </a:lnTo>
                <a:lnTo>
                  <a:pt x="50520" y="255523"/>
                </a:lnTo>
                <a:lnTo>
                  <a:pt x="50520" y="199262"/>
                </a:lnTo>
                <a:lnTo>
                  <a:pt x="336804" y="199262"/>
                </a:lnTo>
                <a:lnTo>
                  <a:pt x="336804" y="158622"/>
                </a:lnTo>
                <a:close/>
              </a:path>
              <a:path w="337184" h="361314">
                <a:moveTo>
                  <a:pt x="88163" y="232409"/>
                </a:moveTo>
                <a:lnTo>
                  <a:pt x="64338" y="232409"/>
                </a:lnTo>
                <a:lnTo>
                  <a:pt x="64338" y="255523"/>
                </a:lnTo>
                <a:lnTo>
                  <a:pt x="88163" y="255523"/>
                </a:lnTo>
                <a:lnTo>
                  <a:pt x="88163" y="232409"/>
                </a:lnTo>
                <a:close/>
              </a:path>
              <a:path w="337184" h="361314">
                <a:moveTo>
                  <a:pt x="112941" y="199262"/>
                </a:moveTo>
                <a:lnTo>
                  <a:pt x="101980" y="199262"/>
                </a:lnTo>
                <a:lnTo>
                  <a:pt x="101980" y="255523"/>
                </a:lnTo>
                <a:lnTo>
                  <a:pt x="131203" y="255523"/>
                </a:lnTo>
                <a:lnTo>
                  <a:pt x="131203" y="210565"/>
                </a:lnTo>
                <a:lnTo>
                  <a:pt x="112941" y="210565"/>
                </a:lnTo>
                <a:lnTo>
                  <a:pt x="112941" y="199262"/>
                </a:lnTo>
                <a:close/>
              </a:path>
              <a:path w="337184" h="361314">
                <a:moveTo>
                  <a:pt x="174129" y="199262"/>
                </a:moveTo>
                <a:lnTo>
                  <a:pt x="163182" y="199262"/>
                </a:lnTo>
                <a:lnTo>
                  <a:pt x="163182" y="210565"/>
                </a:lnTo>
                <a:lnTo>
                  <a:pt x="145021" y="210565"/>
                </a:lnTo>
                <a:lnTo>
                  <a:pt x="145021" y="255523"/>
                </a:lnTo>
                <a:lnTo>
                  <a:pt x="174129" y="255523"/>
                </a:lnTo>
                <a:lnTo>
                  <a:pt x="174129" y="199262"/>
                </a:lnTo>
                <a:close/>
              </a:path>
              <a:path w="337184" h="361314">
                <a:moveTo>
                  <a:pt x="187959" y="221741"/>
                </a:moveTo>
                <a:lnTo>
                  <a:pt x="187959" y="255523"/>
                </a:lnTo>
                <a:lnTo>
                  <a:pt x="221272" y="255523"/>
                </a:lnTo>
                <a:lnTo>
                  <a:pt x="221272" y="246252"/>
                </a:lnTo>
                <a:lnTo>
                  <a:pt x="200939" y="246252"/>
                </a:lnTo>
                <a:lnTo>
                  <a:pt x="187959" y="221741"/>
                </a:lnTo>
                <a:close/>
              </a:path>
              <a:path w="337184" h="361314">
                <a:moveTo>
                  <a:pt x="250774" y="199262"/>
                </a:moveTo>
                <a:lnTo>
                  <a:pt x="235102" y="199262"/>
                </a:lnTo>
                <a:lnTo>
                  <a:pt x="235102" y="255523"/>
                </a:lnTo>
                <a:lnTo>
                  <a:pt x="250774" y="255523"/>
                </a:lnTo>
                <a:lnTo>
                  <a:pt x="250774" y="199262"/>
                </a:lnTo>
                <a:close/>
              </a:path>
              <a:path w="337184" h="361314">
                <a:moveTo>
                  <a:pt x="336804" y="199262"/>
                </a:moveTo>
                <a:lnTo>
                  <a:pt x="264604" y="199262"/>
                </a:lnTo>
                <a:lnTo>
                  <a:pt x="264604" y="244094"/>
                </a:lnTo>
                <a:lnTo>
                  <a:pt x="293535" y="244094"/>
                </a:lnTo>
                <a:lnTo>
                  <a:pt x="293535" y="255523"/>
                </a:lnTo>
                <a:lnTo>
                  <a:pt x="336804" y="255523"/>
                </a:lnTo>
                <a:lnTo>
                  <a:pt x="336804" y="199262"/>
                </a:lnTo>
                <a:close/>
              </a:path>
              <a:path w="337184" h="361314">
                <a:moveTo>
                  <a:pt x="221272" y="221741"/>
                </a:moveTo>
                <a:lnTo>
                  <a:pt x="208356" y="246252"/>
                </a:lnTo>
                <a:lnTo>
                  <a:pt x="221272" y="246252"/>
                </a:lnTo>
                <a:lnTo>
                  <a:pt x="221272" y="221741"/>
                </a:lnTo>
                <a:close/>
              </a:path>
              <a:path w="337184" h="361314">
                <a:moveTo>
                  <a:pt x="220205" y="199262"/>
                </a:moveTo>
                <a:lnTo>
                  <a:pt x="189141" y="199262"/>
                </a:lnTo>
                <a:lnTo>
                  <a:pt x="204647" y="228600"/>
                </a:lnTo>
                <a:lnTo>
                  <a:pt x="220205" y="199262"/>
                </a:lnTo>
                <a:close/>
              </a:path>
              <a:path w="337184" h="361314">
                <a:moveTo>
                  <a:pt x="88163" y="199262"/>
                </a:moveTo>
                <a:lnTo>
                  <a:pt x="64338" y="199262"/>
                </a:lnTo>
                <a:lnTo>
                  <a:pt x="64338" y="220979"/>
                </a:lnTo>
                <a:lnTo>
                  <a:pt x="88163" y="220979"/>
                </a:lnTo>
                <a:lnTo>
                  <a:pt x="88163" y="199262"/>
                </a:lnTo>
                <a:close/>
              </a:path>
              <a:path w="337184" h="361314">
                <a:moveTo>
                  <a:pt x="219875" y="0"/>
                </a:moveTo>
                <a:lnTo>
                  <a:pt x="18707" y="0"/>
                </a:lnTo>
                <a:lnTo>
                  <a:pt x="18707" y="132206"/>
                </a:lnTo>
                <a:lnTo>
                  <a:pt x="318096" y="132206"/>
                </a:lnTo>
                <a:lnTo>
                  <a:pt x="318096" y="92456"/>
                </a:lnTo>
                <a:lnTo>
                  <a:pt x="219875" y="92456"/>
                </a:lnTo>
                <a:lnTo>
                  <a:pt x="219875" y="0"/>
                </a:lnTo>
                <a:close/>
              </a:path>
              <a:path w="337184" h="361314">
                <a:moveTo>
                  <a:pt x="247967" y="13207"/>
                </a:moveTo>
                <a:lnTo>
                  <a:pt x="247967" y="66039"/>
                </a:lnTo>
                <a:lnTo>
                  <a:pt x="304101" y="66039"/>
                </a:lnTo>
                <a:lnTo>
                  <a:pt x="24796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0630" y="4505812"/>
            <a:ext cx="111125" cy="1530350"/>
          </a:xfrm>
          <a:custGeom>
            <a:avLst/>
            <a:gdLst/>
            <a:ahLst/>
            <a:cxnLst/>
            <a:rect l="l" t="t" r="r" b="b"/>
            <a:pathLst>
              <a:path w="111125" h="1530350">
                <a:moveTo>
                  <a:pt x="110743" y="1529989"/>
                </a:moveTo>
                <a:lnTo>
                  <a:pt x="68679" y="1521733"/>
                </a:lnTo>
                <a:lnTo>
                  <a:pt x="34037" y="1499156"/>
                </a:lnTo>
                <a:lnTo>
                  <a:pt x="10088" y="1465540"/>
                </a:lnTo>
                <a:lnTo>
                  <a:pt x="105" y="1424166"/>
                </a:lnTo>
                <a:lnTo>
                  <a:pt x="0" y="110637"/>
                </a:lnTo>
                <a:lnTo>
                  <a:pt x="956" y="95996"/>
                </a:lnTo>
                <a:lnTo>
                  <a:pt x="14341" y="56050"/>
                </a:lnTo>
                <a:lnTo>
                  <a:pt x="40954" y="24611"/>
                </a:lnTo>
                <a:lnTo>
                  <a:pt x="77527" y="4950"/>
                </a:lnTo>
                <a:lnTo>
                  <a:pt x="91365" y="1578"/>
                </a:lnTo>
                <a:lnTo>
                  <a:pt x="105826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2721" y="4505705"/>
            <a:ext cx="111125" cy="1530350"/>
          </a:xfrm>
          <a:custGeom>
            <a:avLst/>
            <a:gdLst/>
            <a:ahLst/>
            <a:cxnLst/>
            <a:rect l="l" t="t" r="r" b="b"/>
            <a:pathLst>
              <a:path w="111125" h="1530350">
                <a:moveTo>
                  <a:pt x="0" y="0"/>
                </a:moveTo>
                <a:lnTo>
                  <a:pt x="42055" y="8248"/>
                </a:lnTo>
                <a:lnTo>
                  <a:pt x="76692" y="30815"/>
                </a:lnTo>
                <a:lnTo>
                  <a:pt x="100643" y="64431"/>
                </a:lnTo>
                <a:lnTo>
                  <a:pt x="110637" y="105826"/>
                </a:lnTo>
                <a:lnTo>
                  <a:pt x="110743" y="1419402"/>
                </a:lnTo>
                <a:lnTo>
                  <a:pt x="109786" y="1434030"/>
                </a:lnTo>
                <a:lnTo>
                  <a:pt x="96396" y="1473954"/>
                </a:lnTo>
                <a:lnTo>
                  <a:pt x="69772" y="1505387"/>
                </a:lnTo>
                <a:lnTo>
                  <a:pt x="33186" y="1525046"/>
                </a:lnTo>
                <a:lnTo>
                  <a:pt x="19342" y="1528415"/>
                </a:lnTo>
                <a:lnTo>
                  <a:pt x="4876" y="152999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5400040" cy="601980"/>
          </a:xfrm>
          <a:custGeom>
            <a:avLst/>
            <a:gdLst/>
            <a:ahLst/>
            <a:cxnLst/>
            <a:rect l="l" t="t" r="r" b="b"/>
            <a:pathLst>
              <a:path w="5400040" h="601980">
                <a:moveTo>
                  <a:pt x="4920233" y="0"/>
                </a:moveTo>
                <a:lnTo>
                  <a:pt x="0" y="0"/>
                </a:lnTo>
                <a:lnTo>
                  <a:pt x="479298" y="601979"/>
                </a:lnTo>
                <a:lnTo>
                  <a:pt x="5399532" y="601979"/>
                </a:lnTo>
                <a:lnTo>
                  <a:pt x="4920233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行高</a:t>
            </a:r>
            <a:r>
              <a:rPr spc="-145" dirty="0"/>
              <a:t>lin</a:t>
            </a:r>
            <a:r>
              <a:rPr spc="-170" dirty="0"/>
              <a:t>e</a:t>
            </a:r>
            <a:r>
              <a:rPr spc="360" dirty="0"/>
              <a:t>-</a:t>
            </a:r>
            <a:r>
              <a:rPr spc="-130" dirty="0"/>
              <a:t>height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1398269" y="1761081"/>
            <a:ext cx="3810000" cy="454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&lt;s</a:t>
            </a:r>
            <a:r>
              <a:rPr spc="5" dirty="0"/>
              <a:t>t</a:t>
            </a:r>
            <a:r>
              <a:rPr dirty="0"/>
              <a:t>yle&gt;</a:t>
            </a:r>
          </a:p>
          <a:p>
            <a:pPr marL="317500" marR="1398270" indent="-304800">
              <a:lnSpc>
                <a:spcPts val="3600"/>
              </a:lnSpc>
              <a:spcBef>
                <a:spcPts val="230"/>
              </a:spcBef>
            </a:pPr>
            <a:r>
              <a:rPr dirty="0">
                <a:solidFill>
                  <a:srgbClr val="FF0000"/>
                </a:solidFill>
              </a:rPr>
              <a:t>p{fo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t-si</a:t>
            </a:r>
            <a:r>
              <a:rPr spc="5" dirty="0">
                <a:solidFill>
                  <a:srgbClr val="FF0000"/>
                </a:solidFill>
              </a:rPr>
              <a:t>z</a:t>
            </a:r>
            <a:r>
              <a:rPr dirty="0">
                <a:solidFill>
                  <a:srgbClr val="FF0000"/>
                </a:solidFill>
              </a:rPr>
              <a:t>e: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2E5496"/>
                </a:solidFill>
              </a:rPr>
              <a:t>14px; </a:t>
            </a:r>
          </a:p>
          <a:p>
            <a:pPr marL="317500" marR="1398270" indent="-304800">
              <a:lnSpc>
                <a:spcPts val="3600"/>
              </a:lnSpc>
              <a:spcBef>
                <a:spcPts val="230"/>
              </a:spcBef>
            </a:pPr>
            <a:r>
              <a:rPr dirty="0">
                <a:solidFill>
                  <a:srgbClr val="FF0000"/>
                </a:solidFill>
              </a:rPr>
              <a:t>l</a:t>
            </a:r>
            <a:r>
              <a:rPr spc="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ne-height: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2E5496"/>
                </a:solidFill>
              </a:rPr>
              <a:t>2e</a:t>
            </a:r>
            <a:r>
              <a:rPr spc="-15" dirty="0">
                <a:solidFill>
                  <a:srgbClr val="2E5496"/>
                </a:solidFill>
              </a:rPr>
              <a:t>m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>
                <a:solidFill>
                  <a:srgbClr val="FF0000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/>
              <a:t>&lt;/sty</a:t>
            </a:r>
            <a:r>
              <a:rPr spc="5" dirty="0"/>
              <a:t>l</a:t>
            </a:r>
            <a:r>
              <a:rPr dirty="0"/>
              <a:t>e&gt;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/>
              <a:t>&lt;body&gt;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/>
              <a:t>&lt;p&gt;</a:t>
            </a:r>
          </a:p>
          <a:p>
            <a:pPr marL="241300">
              <a:lnSpc>
                <a:spcPct val="100000"/>
              </a:lnSpc>
              <a:spcBef>
                <a:spcPts val="71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这里是</a:t>
            </a:r>
            <a:r>
              <a:rPr dirty="0"/>
              <a:t>we</a:t>
            </a:r>
            <a:r>
              <a:rPr spc="-5" dirty="0"/>
              <a:t>b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前端开发课程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/>
              <a:t>&lt;/p&gt;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/>
              <a:t>&lt;/body&gt;</a:t>
            </a:r>
          </a:p>
        </p:txBody>
      </p:sp>
      <p:sp>
        <p:nvSpPr>
          <p:cNvPr id="7" name="object 7"/>
          <p:cNvSpPr/>
          <p:nvPr/>
        </p:nvSpPr>
        <p:spPr>
          <a:xfrm>
            <a:off x="6803135" y="1967483"/>
            <a:ext cx="2874645" cy="3057525"/>
          </a:xfrm>
          <a:custGeom>
            <a:avLst/>
            <a:gdLst/>
            <a:ahLst/>
            <a:cxnLst/>
            <a:rect l="l" t="t" r="r" b="b"/>
            <a:pathLst>
              <a:path w="2874645" h="3057525">
                <a:moveTo>
                  <a:pt x="0" y="159765"/>
                </a:moveTo>
                <a:lnTo>
                  <a:pt x="5836" y="116807"/>
                </a:lnTo>
                <a:lnTo>
                  <a:pt x="22297" y="78282"/>
                </a:lnTo>
                <a:lnTo>
                  <a:pt x="47807" y="45768"/>
                </a:lnTo>
                <a:lnTo>
                  <a:pt x="80792" y="20838"/>
                </a:lnTo>
                <a:lnTo>
                  <a:pt x="119677" y="5067"/>
                </a:lnTo>
                <a:lnTo>
                  <a:pt x="2714497" y="0"/>
                </a:lnTo>
                <a:lnTo>
                  <a:pt x="2729213" y="667"/>
                </a:lnTo>
                <a:lnTo>
                  <a:pt x="2770868" y="10221"/>
                </a:lnTo>
                <a:lnTo>
                  <a:pt x="2807564" y="29873"/>
                </a:lnTo>
                <a:lnTo>
                  <a:pt x="2837726" y="58050"/>
                </a:lnTo>
                <a:lnTo>
                  <a:pt x="2859778" y="93176"/>
                </a:lnTo>
                <a:lnTo>
                  <a:pt x="2872146" y="133677"/>
                </a:lnTo>
                <a:lnTo>
                  <a:pt x="2874264" y="2897378"/>
                </a:lnTo>
                <a:lnTo>
                  <a:pt x="2873596" y="2912093"/>
                </a:lnTo>
                <a:lnTo>
                  <a:pt x="2864042" y="2953748"/>
                </a:lnTo>
                <a:lnTo>
                  <a:pt x="2844390" y="2990444"/>
                </a:lnTo>
                <a:lnTo>
                  <a:pt x="2816213" y="3020606"/>
                </a:lnTo>
                <a:lnTo>
                  <a:pt x="2781087" y="3042658"/>
                </a:lnTo>
                <a:lnTo>
                  <a:pt x="2740586" y="3055026"/>
                </a:lnTo>
                <a:lnTo>
                  <a:pt x="159765" y="3057143"/>
                </a:lnTo>
                <a:lnTo>
                  <a:pt x="145050" y="3056476"/>
                </a:lnTo>
                <a:lnTo>
                  <a:pt x="103395" y="3046922"/>
                </a:lnTo>
                <a:lnTo>
                  <a:pt x="66699" y="3027270"/>
                </a:lnTo>
                <a:lnTo>
                  <a:pt x="36537" y="2999093"/>
                </a:lnTo>
                <a:lnTo>
                  <a:pt x="14485" y="2963967"/>
                </a:lnTo>
                <a:lnTo>
                  <a:pt x="2117" y="2923466"/>
                </a:lnTo>
                <a:lnTo>
                  <a:pt x="0" y="159765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1541" y="1815845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288036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6" y="601979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2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1541" y="1815845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0" y="300989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6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2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6" y="601979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6791" y="1895855"/>
            <a:ext cx="441960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429" y="1815845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318516" y="0"/>
                </a:moveTo>
                <a:lnTo>
                  <a:pt x="266851" y="3939"/>
                </a:lnTo>
                <a:lnTo>
                  <a:pt x="217841" y="15343"/>
                </a:lnTo>
                <a:lnTo>
                  <a:pt x="172141" y="33593"/>
                </a:lnTo>
                <a:lnTo>
                  <a:pt x="130406" y="58070"/>
                </a:lnTo>
                <a:lnTo>
                  <a:pt x="93292" y="88153"/>
                </a:lnTo>
                <a:lnTo>
                  <a:pt x="61456" y="123224"/>
                </a:lnTo>
                <a:lnTo>
                  <a:pt x="35552" y="162662"/>
                </a:lnTo>
                <a:lnTo>
                  <a:pt x="16238" y="205849"/>
                </a:lnTo>
                <a:lnTo>
                  <a:pt x="4168" y="252165"/>
                </a:lnTo>
                <a:lnTo>
                  <a:pt x="0" y="300989"/>
                </a:lnTo>
                <a:lnTo>
                  <a:pt x="1055" y="325677"/>
                </a:lnTo>
                <a:lnTo>
                  <a:pt x="9257" y="373324"/>
                </a:lnTo>
                <a:lnTo>
                  <a:pt x="25031" y="418153"/>
                </a:lnTo>
                <a:lnTo>
                  <a:pt x="47721" y="459543"/>
                </a:lnTo>
                <a:lnTo>
                  <a:pt x="76673" y="496875"/>
                </a:lnTo>
                <a:lnTo>
                  <a:pt x="111230" y="529529"/>
                </a:lnTo>
                <a:lnTo>
                  <a:pt x="150737" y="556887"/>
                </a:lnTo>
                <a:lnTo>
                  <a:pt x="194536" y="578328"/>
                </a:lnTo>
                <a:lnTo>
                  <a:pt x="241974" y="593233"/>
                </a:lnTo>
                <a:lnTo>
                  <a:pt x="292393" y="600982"/>
                </a:lnTo>
                <a:lnTo>
                  <a:pt x="318516" y="601979"/>
                </a:lnTo>
                <a:lnTo>
                  <a:pt x="344638" y="600982"/>
                </a:lnTo>
                <a:lnTo>
                  <a:pt x="395057" y="593233"/>
                </a:lnTo>
                <a:lnTo>
                  <a:pt x="442495" y="578328"/>
                </a:lnTo>
                <a:lnTo>
                  <a:pt x="486294" y="556887"/>
                </a:lnTo>
                <a:lnTo>
                  <a:pt x="525801" y="529529"/>
                </a:lnTo>
                <a:lnTo>
                  <a:pt x="560358" y="496875"/>
                </a:lnTo>
                <a:lnTo>
                  <a:pt x="589310" y="459543"/>
                </a:lnTo>
                <a:lnTo>
                  <a:pt x="612000" y="418153"/>
                </a:lnTo>
                <a:lnTo>
                  <a:pt x="627774" y="373324"/>
                </a:lnTo>
                <a:lnTo>
                  <a:pt x="635976" y="325677"/>
                </a:lnTo>
                <a:lnTo>
                  <a:pt x="637032" y="300989"/>
                </a:lnTo>
                <a:lnTo>
                  <a:pt x="635976" y="276302"/>
                </a:lnTo>
                <a:lnTo>
                  <a:pt x="627774" y="228655"/>
                </a:lnTo>
                <a:lnTo>
                  <a:pt x="612000" y="183826"/>
                </a:lnTo>
                <a:lnTo>
                  <a:pt x="589310" y="142436"/>
                </a:lnTo>
                <a:lnTo>
                  <a:pt x="560358" y="105104"/>
                </a:lnTo>
                <a:lnTo>
                  <a:pt x="525801" y="72450"/>
                </a:lnTo>
                <a:lnTo>
                  <a:pt x="486294" y="45092"/>
                </a:lnTo>
                <a:lnTo>
                  <a:pt x="442495" y="23651"/>
                </a:lnTo>
                <a:lnTo>
                  <a:pt x="395057" y="8746"/>
                </a:lnTo>
                <a:lnTo>
                  <a:pt x="344638" y="997"/>
                </a:lnTo>
                <a:lnTo>
                  <a:pt x="31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429" y="1815845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0" y="300989"/>
                </a:moveTo>
                <a:lnTo>
                  <a:pt x="4168" y="252165"/>
                </a:lnTo>
                <a:lnTo>
                  <a:pt x="16238" y="205849"/>
                </a:lnTo>
                <a:lnTo>
                  <a:pt x="35552" y="162662"/>
                </a:lnTo>
                <a:lnTo>
                  <a:pt x="61456" y="123224"/>
                </a:lnTo>
                <a:lnTo>
                  <a:pt x="93292" y="88153"/>
                </a:lnTo>
                <a:lnTo>
                  <a:pt x="130406" y="58070"/>
                </a:lnTo>
                <a:lnTo>
                  <a:pt x="172141" y="33593"/>
                </a:lnTo>
                <a:lnTo>
                  <a:pt x="217841" y="15343"/>
                </a:lnTo>
                <a:lnTo>
                  <a:pt x="266851" y="3939"/>
                </a:lnTo>
                <a:lnTo>
                  <a:pt x="318516" y="0"/>
                </a:lnTo>
                <a:lnTo>
                  <a:pt x="344638" y="997"/>
                </a:lnTo>
                <a:lnTo>
                  <a:pt x="395057" y="8746"/>
                </a:lnTo>
                <a:lnTo>
                  <a:pt x="442495" y="23651"/>
                </a:lnTo>
                <a:lnTo>
                  <a:pt x="486294" y="45092"/>
                </a:lnTo>
                <a:lnTo>
                  <a:pt x="525801" y="72450"/>
                </a:lnTo>
                <a:lnTo>
                  <a:pt x="560358" y="105104"/>
                </a:lnTo>
                <a:lnTo>
                  <a:pt x="589310" y="142436"/>
                </a:lnTo>
                <a:lnTo>
                  <a:pt x="612000" y="183826"/>
                </a:lnTo>
                <a:lnTo>
                  <a:pt x="627774" y="228655"/>
                </a:lnTo>
                <a:lnTo>
                  <a:pt x="635976" y="276302"/>
                </a:lnTo>
                <a:lnTo>
                  <a:pt x="637032" y="300989"/>
                </a:lnTo>
                <a:lnTo>
                  <a:pt x="635976" y="325677"/>
                </a:lnTo>
                <a:lnTo>
                  <a:pt x="627774" y="373324"/>
                </a:lnTo>
                <a:lnTo>
                  <a:pt x="612000" y="418153"/>
                </a:lnTo>
                <a:lnTo>
                  <a:pt x="589310" y="459543"/>
                </a:lnTo>
                <a:lnTo>
                  <a:pt x="560358" y="496875"/>
                </a:lnTo>
                <a:lnTo>
                  <a:pt x="525801" y="529529"/>
                </a:lnTo>
                <a:lnTo>
                  <a:pt x="486294" y="556887"/>
                </a:lnTo>
                <a:lnTo>
                  <a:pt x="442495" y="578328"/>
                </a:lnTo>
                <a:lnTo>
                  <a:pt x="395057" y="593233"/>
                </a:lnTo>
                <a:lnTo>
                  <a:pt x="344638" y="600982"/>
                </a:lnTo>
                <a:lnTo>
                  <a:pt x="318516" y="601979"/>
                </a:lnTo>
                <a:lnTo>
                  <a:pt x="292393" y="600982"/>
                </a:lnTo>
                <a:lnTo>
                  <a:pt x="241974" y="593233"/>
                </a:lnTo>
                <a:lnTo>
                  <a:pt x="194536" y="578328"/>
                </a:lnTo>
                <a:lnTo>
                  <a:pt x="150737" y="556887"/>
                </a:lnTo>
                <a:lnTo>
                  <a:pt x="111230" y="529529"/>
                </a:lnTo>
                <a:lnTo>
                  <a:pt x="76673" y="496875"/>
                </a:lnTo>
                <a:lnTo>
                  <a:pt x="47721" y="459543"/>
                </a:lnTo>
                <a:lnTo>
                  <a:pt x="25031" y="418153"/>
                </a:lnTo>
                <a:lnTo>
                  <a:pt x="9257" y="373324"/>
                </a:lnTo>
                <a:lnTo>
                  <a:pt x="1055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212" y="1929383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204114" y="0"/>
                </a:moveTo>
                <a:lnTo>
                  <a:pt x="7239" y="0"/>
                </a:lnTo>
                <a:lnTo>
                  <a:pt x="0" y="6857"/>
                </a:lnTo>
                <a:lnTo>
                  <a:pt x="0" y="352805"/>
                </a:lnTo>
                <a:lnTo>
                  <a:pt x="7289" y="359663"/>
                </a:lnTo>
                <a:lnTo>
                  <a:pt x="328041" y="359663"/>
                </a:lnTo>
                <a:lnTo>
                  <a:pt x="335279" y="352805"/>
                </a:lnTo>
                <a:lnTo>
                  <a:pt x="335279" y="329818"/>
                </a:lnTo>
                <a:lnTo>
                  <a:pt x="31572" y="329818"/>
                </a:lnTo>
                <a:lnTo>
                  <a:pt x="31572" y="29844"/>
                </a:lnTo>
                <a:lnTo>
                  <a:pt x="239748" y="29844"/>
                </a:lnTo>
                <a:lnTo>
                  <a:pt x="210591" y="3810"/>
                </a:lnTo>
                <a:lnTo>
                  <a:pt x="208191" y="1524"/>
                </a:lnTo>
                <a:lnTo>
                  <a:pt x="204114" y="0"/>
                </a:lnTo>
                <a:close/>
              </a:path>
              <a:path w="335280" h="360044">
                <a:moveTo>
                  <a:pt x="239748" y="29844"/>
                </a:moveTo>
                <a:lnTo>
                  <a:pt x="183045" y="29844"/>
                </a:lnTo>
                <a:lnTo>
                  <a:pt x="183045" y="130048"/>
                </a:lnTo>
                <a:lnTo>
                  <a:pt x="190334" y="136905"/>
                </a:lnTo>
                <a:lnTo>
                  <a:pt x="302958" y="136905"/>
                </a:lnTo>
                <a:lnTo>
                  <a:pt x="302958" y="329818"/>
                </a:lnTo>
                <a:lnTo>
                  <a:pt x="335279" y="329818"/>
                </a:lnTo>
                <a:lnTo>
                  <a:pt x="335279" y="117855"/>
                </a:lnTo>
                <a:lnTo>
                  <a:pt x="333641" y="114045"/>
                </a:lnTo>
                <a:lnTo>
                  <a:pt x="330492" y="110870"/>
                </a:lnTo>
                <a:lnTo>
                  <a:pt x="326225" y="107061"/>
                </a:lnTo>
                <a:lnTo>
                  <a:pt x="215430" y="107061"/>
                </a:lnTo>
                <a:lnTo>
                  <a:pt x="215430" y="49529"/>
                </a:lnTo>
                <a:lnTo>
                  <a:pt x="261794" y="49529"/>
                </a:lnTo>
                <a:lnTo>
                  <a:pt x="239748" y="29844"/>
                </a:lnTo>
                <a:close/>
              </a:path>
              <a:path w="335280" h="360044">
                <a:moveTo>
                  <a:pt x="143421" y="274827"/>
                </a:moveTo>
                <a:lnTo>
                  <a:pt x="139217" y="278511"/>
                </a:lnTo>
                <a:lnTo>
                  <a:pt x="135013" y="282320"/>
                </a:lnTo>
                <a:lnTo>
                  <a:pt x="134785" y="288670"/>
                </a:lnTo>
                <a:lnTo>
                  <a:pt x="139448" y="293281"/>
                </a:lnTo>
                <a:lnTo>
                  <a:pt x="147580" y="298734"/>
                </a:lnTo>
                <a:lnTo>
                  <a:pt x="159260" y="301820"/>
                </a:lnTo>
                <a:lnTo>
                  <a:pt x="176125" y="301968"/>
                </a:lnTo>
                <a:lnTo>
                  <a:pt x="186442" y="296436"/>
                </a:lnTo>
                <a:lnTo>
                  <a:pt x="194280" y="286902"/>
                </a:lnTo>
                <a:lnTo>
                  <a:pt x="195357" y="283717"/>
                </a:lnTo>
                <a:lnTo>
                  <a:pt x="161162" y="283717"/>
                </a:lnTo>
                <a:lnTo>
                  <a:pt x="157073" y="282066"/>
                </a:lnTo>
                <a:lnTo>
                  <a:pt x="150126" y="274954"/>
                </a:lnTo>
                <a:lnTo>
                  <a:pt x="143421" y="274827"/>
                </a:lnTo>
                <a:close/>
              </a:path>
              <a:path w="335280" h="360044">
                <a:moveTo>
                  <a:pt x="219405" y="274827"/>
                </a:moveTo>
                <a:lnTo>
                  <a:pt x="215201" y="278511"/>
                </a:lnTo>
                <a:lnTo>
                  <a:pt x="210997" y="282320"/>
                </a:lnTo>
                <a:lnTo>
                  <a:pt x="210769" y="288670"/>
                </a:lnTo>
                <a:lnTo>
                  <a:pt x="215427" y="293281"/>
                </a:lnTo>
                <a:lnTo>
                  <a:pt x="223525" y="298734"/>
                </a:lnTo>
                <a:lnTo>
                  <a:pt x="235197" y="301815"/>
                </a:lnTo>
                <a:lnTo>
                  <a:pt x="252098" y="301952"/>
                </a:lnTo>
                <a:lnTo>
                  <a:pt x="262387" y="296436"/>
                </a:lnTo>
                <a:lnTo>
                  <a:pt x="270232" y="286902"/>
                </a:lnTo>
                <a:lnTo>
                  <a:pt x="271309" y="283717"/>
                </a:lnTo>
                <a:lnTo>
                  <a:pt x="237134" y="283717"/>
                </a:lnTo>
                <a:lnTo>
                  <a:pt x="232994" y="282066"/>
                </a:lnTo>
                <a:lnTo>
                  <a:pt x="226047" y="274954"/>
                </a:lnTo>
                <a:lnTo>
                  <a:pt x="219405" y="274827"/>
                </a:lnTo>
                <a:close/>
              </a:path>
              <a:path w="335280" h="360044">
                <a:moveTo>
                  <a:pt x="93370" y="184530"/>
                </a:moveTo>
                <a:lnTo>
                  <a:pt x="62793" y="211197"/>
                </a:lnTo>
                <a:lnTo>
                  <a:pt x="57316" y="251002"/>
                </a:lnTo>
                <a:lnTo>
                  <a:pt x="59026" y="263153"/>
                </a:lnTo>
                <a:lnTo>
                  <a:pt x="87524" y="300892"/>
                </a:lnTo>
                <a:lnTo>
                  <a:pt x="103213" y="301359"/>
                </a:lnTo>
                <a:lnTo>
                  <a:pt x="113636" y="293883"/>
                </a:lnTo>
                <a:lnTo>
                  <a:pt x="120515" y="283590"/>
                </a:lnTo>
                <a:lnTo>
                  <a:pt x="91503" y="283590"/>
                </a:lnTo>
                <a:lnTo>
                  <a:pt x="87820" y="280924"/>
                </a:lnTo>
                <a:lnTo>
                  <a:pt x="81194" y="265742"/>
                </a:lnTo>
                <a:lnTo>
                  <a:pt x="79037" y="253530"/>
                </a:lnTo>
                <a:lnTo>
                  <a:pt x="78445" y="237520"/>
                </a:lnTo>
                <a:lnTo>
                  <a:pt x="80556" y="224387"/>
                </a:lnTo>
                <a:lnTo>
                  <a:pt x="84620" y="213360"/>
                </a:lnTo>
                <a:lnTo>
                  <a:pt x="87769" y="207263"/>
                </a:lnTo>
                <a:lnTo>
                  <a:pt x="91325" y="204469"/>
                </a:lnTo>
                <a:lnTo>
                  <a:pt x="118620" y="204469"/>
                </a:lnTo>
                <a:lnTo>
                  <a:pt x="115046" y="195654"/>
                </a:lnTo>
                <a:lnTo>
                  <a:pt x="104956" y="187393"/>
                </a:lnTo>
                <a:lnTo>
                  <a:pt x="93370" y="184530"/>
                </a:lnTo>
                <a:close/>
              </a:path>
              <a:path w="335280" h="360044">
                <a:moveTo>
                  <a:pt x="165531" y="184530"/>
                </a:moveTo>
                <a:lnTo>
                  <a:pt x="132200" y="214794"/>
                </a:lnTo>
                <a:lnTo>
                  <a:pt x="131643" y="232563"/>
                </a:lnTo>
                <a:lnTo>
                  <a:pt x="139501" y="243708"/>
                </a:lnTo>
                <a:lnTo>
                  <a:pt x="151198" y="251236"/>
                </a:lnTo>
                <a:lnTo>
                  <a:pt x="165531" y="254000"/>
                </a:lnTo>
                <a:lnTo>
                  <a:pt x="174231" y="254000"/>
                </a:lnTo>
                <a:lnTo>
                  <a:pt x="181228" y="260603"/>
                </a:lnTo>
                <a:lnTo>
                  <a:pt x="181228" y="276987"/>
                </a:lnTo>
                <a:lnTo>
                  <a:pt x="174167" y="283717"/>
                </a:lnTo>
                <a:lnTo>
                  <a:pt x="195357" y="283717"/>
                </a:lnTo>
                <a:lnTo>
                  <a:pt x="198840" y="273430"/>
                </a:lnTo>
                <a:lnTo>
                  <a:pt x="198963" y="270637"/>
                </a:lnTo>
                <a:lnTo>
                  <a:pt x="199448" y="255581"/>
                </a:lnTo>
                <a:lnTo>
                  <a:pt x="191575" y="244434"/>
                </a:lnTo>
                <a:lnTo>
                  <a:pt x="179867" y="236937"/>
                </a:lnTo>
                <a:lnTo>
                  <a:pt x="165531" y="234187"/>
                </a:lnTo>
                <a:lnTo>
                  <a:pt x="156844" y="234187"/>
                </a:lnTo>
                <a:lnTo>
                  <a:pt x="149834" y="227456"/>
                </a:lnTo>
                <a:lnTo>
                  <a:pt x="149834" y="211074"/>
                </a:lnTo>
                <a:lnTo>
                  <a:pt x="156895" y="204469"/>
                </a:lnTo>
                <a:lnTo>
                  <a:pt x="196096" y="204469"/>
                </a:lnTo>
                <a:lnTo>
                  <a:pt x="196278" y="199516"/>
                </a:lnTo>
                <a:lnTo>
                  <a:pt x="189622" y="193130"/>
                </a:lnTo>
                <a:lnTo>
                  <a:pt x="178398" y="186777"/>
                </a:lnTo>
                <a:lnTo>
                  <a:pt x="165531" y="184530"/>
                </a:lnTo>
                <a:close/>
              </a:path>
              <a:path w="335280" h="360044">
                <a:moveTo>
                  <a:pt x="241452" y="184530"/>
                </a:moveTo>
                <a:lnTo>
                  <a:pt x="208138" y="214794"/>
                </a:lnTo>
                <a:lnTo>
                  <a:pt x="207585" y="232563"/>
                </a:lnTo>
                <a:lnTo>
                  <a:pt x="215453" y="243708"/>
                </a:lnTo>
                <a:lnTo>
                  <a:pt x="227150" y="251236"/>
                </a:lnTo>
                <a:lnTo>
                  <a:pt x="241452" y="254000"/>
                </a:lnTo>
                <a:lnTo>
                  <a:pt x="250202" y="254000"/>
                </a:lnTo>
                <a:lnTo>
                  <a:pt x="257200" y="260603"/>
                </a:lnTo>
                <a:lnTo>
                  <a:pt x="257200" y="276987"/>
                </a:lnTo>
                <a:lnTo>
                  <a:pt x="250088" y="283717"/>
                </a:lnTo>
                <a:lnTo>
                  <a:pt x="271309" y="283717"/>
                </a:lnTo>
                <a:lnTo>
                  <a:pt x="274835" y="273293"/>
                </a:lnTo>
                <a:lnTo>
                  <a:pt x="275400" y="255553"/>
                </a:lnTo>
                <a:lnTo>
                  <a:pt x="267528" y="244434"/>
                </a:lnTo>
                <a:lnTo>
                  <a:pt x="255806" y="236937"/>
                </a:lnTo>
                <a:lnTo>
                  <a:pt x="241452" y="234187"/>
                </a:lnTo>
                <a:lnTo>
                  <a:pt x="232765" y="234187"/>
                </a:lnTo>
                <a:lnTo>
                  <a:pt x="225755" y="227456"/>
                </a:lnTo>
                <a:lnTo>
                  <a:pt x="225755" y="211074"/>
                </a:lnTo>
                <a:lnTo>
                  <a:pt x="232816" y="204469"/>
                </a:lnTo>
                <a:lnTo>
                  <a:pt x="272007" y="204469"/>
                </a:lnTo>
                <a:lnTo>
                  <a:pt x="272199" y="199516"/>
                </a:lnTo>
                <a:lnTo>
                  <a:pt x="265532" y="193130"/>
                </a:lnTo>
                <a:lnTo>
                  <a:pt x="254333" y="186777"/>
                </a:lnTo>
                <a:lnTo>
                  <a:pt x="241452" y="184530"/>
                </a:lnTo>
                <a:close/>
              </a:path>
              <a:path w="335280" h="360044">
                <a:moveTo>
                  <a:pt x="111391" y="266064"/>
                </a:moveTo>
                <a:lnTo>
                  <a:pt x="105156" y="268350"/>
                </a:lnTo>
                <a:lnTo>
                  <a:pt x="102819" y="273430"/>
                </a:lnTo>
                <a:lnTo>
                  <a:pt x="99491" y="280415"/>
                </a:lnTo>
                <a:lnTo>
                  <a:pt x="95580" y="283590"/>
                </a:lnTo>
                <a:lnTo>
                  <a:pt x="120515" y="283590"/>
                </a:lnTo>
                <a:lnTo>
                  <a:pt x="121958" y="281431"/>
                </a:lnTo>
                <a:lnTo>
                  <a:pt x="124409" y="276478"/>
                </a:lnTo>
                <a:lnTo>
                  <a:pt x="121958" y="270637"/>
                </a:lnTo>
                <a:lnTo>
                  <a:pt x="111391" y="266064"/>
                </a:lnTo>
                <a:close/>
              </a:path>
              <a:path w="335280" h="360044">
                <a:moveTo>
                  <a:pt x="118620" y="204469"/>
                </a:moveTo>
                <a:lnTo>
                  <a:pt x="95288" y="204469"/>
                </a:lnTo>
                <a:lnTo>
                  <a:pt x="99491" y="207390"/>
                </a:lnTo>
                <a:lnTo>
                  <a:pt x="103162" y="215391"/>
                </a:lnTo>
                <a:lnTo>
                  <a:pt x="105384" y="220471"/>
                </a:lnTo>
                <a:lnTo>
                  <a:pt x="111632" y="222885"/>
                </a:lnTo>
                <a:lnTo>
                  <a:pt x="119371" y="219264"/>
                </a:lnTo>
                <a:lnTo>
                  <a:pt x="121510" y="211597"/>
                </a:lnTo>
                <a:lnTo>
                  <a:pt x="118620" y="204469"/>
                </a:lnTo>
                <a:close/>
              </a:path>
              <a:path w="335280" h="360044">
                <a:moveTo>
                  <a:pt x="196096" y="204469"/>
                </a:moveTo>
                <a:lnTo>
                  <a:pt x="169913" y="204469"/>
                </a:lnTo>
                <a:lnTo>
                  <a:pt x="173989" y="206120"/>
                </a:lnTo>
                <a:lnTo>
                  <a:pt x="176974" y="209168"/>
                </a:lnTo>
                <a:lnTo>
                  <a:pt x="180936" y="213105"/>
                </a:lnTo>
                <a:lnTo>
                  <a:pt x="187642" y="213360"/>
                </a:lnTo>
                <a:lnTo>
                  <a:pt x="196049" y="205739"/>
                </a:lnTo>
                <a:lnTo>
                  <a:pt x="196096" y="204469"/>
                </a:lnTo>
                <a:close/>
              </a:path>
              <a:path w="335280" h="360044">
                <a:moveTo>
                  <a:pt x="272007" y="204469"/>
                </a:moveTo>
                <a:lnTo>
                  <a:pt x="245821" y="204469"/>
                </a:lnTo>
                <a:lnTo>
                  <a:pt x="249974" y="206120"/>
                </a:lnTo>
                <a:lnTo>
                  <a:pt x="252882" y="209168"/>
                </a:lnTo>
                <a:lnTo>
                  <a:pt x="256857" y="213105"/>
                </a:lnTo>
                <a:lnTo>
                  <a:pt x="263563" y="213360"/>
                </a:lnTo>
                <a:lnTo>
                  <a:pt x="271957" y="205739"/>
                </a:lnTo>
                <a:lnTo>
                  <a:pt x="272007" y="204469"/>
                </a:lnTo>
                <a:close/>
              </a:path>
              <a:path w="335280" h="360044">
                <a:moveTo>
                  <a:pt x="261794" y="49529"/>
                </a:moveTo>
                <a:lnTo>
                  <a:pt x="215430" y="49529"/>
                </a:lnTo>
                <a:lnTo>
                  <a:pt x="279146" y="107061"/>
                </a:lnTo>
                <a:lnTo>
                  <a:pt x="326225" y="107061"/>
                </a:lnTo>
                <a:lnTo>
                  <a:pt x="26179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474" y="1817681"/>
            <a:ext cx="149860" cy="2068195"/>
          </a:xfrm>
          <a:custGeom>
            <a:avLst/>
            <a:gdLst/>
            <a:ahLst/>
            <a:cxnLst/>
            <a:rect l="l" t="t" r="r" b="b"/>
            <a:pathLst>
              <a:path w="149859" h="2068195">
                <a:moveTo>
                  <a:pt x="149606" y="2067756"/>
                </a:moveTo>
                <a:lnTo>
                  <a:pt x="106790" y="2061544"/>
                </a:lnTo>
                <a:lnTo>
                  <a:pt x="68817" y="2044102"/>
                </a:lnTo>
                <a:lnTo>
                  <a:pt x="37486" y="2017225"/>
                </a:lnTo>
                <a:lnTo>
                  <a:pt x="14595" y="1982706"/>
                </a:lnTo>
                <a:lnTo>
                  <a:pt x="1942" y="1942337"/>
                </a:lnTo>
                <a:lnTo>
                  <a:pt x="0" y="149294"/>
                </a:lnTo>
                <a:lnTo>
                  <a:pt x="712" y="134587"/>
                </a:lnTo>
                <a:lnTo>
                  <a:pt x="10873" y="93173"/>
                </a:lnTo>
                <a:lnTo>
                  <a:pt x="31668" y="57214"/>
                </a:lnTo>
                <a:lnTo>
                  <a:pt x="61298" y="28503"/>
                </a:lnTo>
                <a:lnTo>
                  <a:pt x="97965" y="8834"/>
                </a:lnTo>
                <a:lnTo>
                  <a:pt x="125431" y="1630"/>
                </a:lnTo>
                <a:lnTo>
                  <a:pt x="13987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0820" y="1817370"/>
            <a:ext cx="149860" cy="2068195"/>
          </a:xfrm>
          <a:custGeom>
            <a:avLst/>
            <a:gdLst/>
            <a:ahLst/>
            <a:cxnLst/>
            <a:rect l="l" t="t" r="r" b="b"/>
            <a:pathLst>
              <a:path w="149860" h="2068195">
                <a:moveTo>
                  <a:pt x="0" y="0"/>
                </a:moveTo>
                <a:lnTo>
                  <a:pt x="42834" y="6212"/>
                </a:lnTo>
                <a:lnTo>
                  <a:pt x="80810" y="23653"/>
                </a:lnTo>
                <a:lnTo>
                  <a:pt x="112136" y="50530"/>
                </a:lnTo>
                <a:lnTo>
                  <a:pt x="135019" y="85050"/>
                </a:lnTo>
                <a:lnTo>
                  <a:pt x="147664" y="125419"/>
                </a:lnTo>
                <a:lnTo>
                  <a:pt x="149605" y="1918461"/>
                </a:lnTo>
                <a:lnTo>
                  <a:pt x="148893" y="1933169"/>
                </a:lnTo>
                <a:lnTo>
                  <a:pt x="138739" y="1974583"/>
                </a:lnTo>
                <a:lnTo>
                  <a:pt x="117953" y="2010542"/>
                </a:lnTo>
                <a:lnTo>
                  <a:pt x="88329" y="2039253"/>
                </a:lnTo>
                <a:lnTo>
                  <a:pt x="51660" y="2058922"/>
                </a:lnTo>
                <a:lnTo>
                  <a:pt x="24186" y="2066126"/>
                </a:lnTo>
                <a:lnTo>
                  <a:pt x="9740" y="20677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050" y="3903726"/>
            <a:ext cx="622300" cy="586740"/>
          </a:xfrm>
          <a:custGeom>
            <a:avLst/>
            <a:gdLst/>
            <a:ahLst/>
            <a:cxnLst/>
            <a:rect l="l" t="t" r="r" b="b"/>
            <a:pathLst>
              <a:path w="622300" h="586739">
                <a:moveTo>
                  <a:pt x="310895" y="0"/>
                </a:moveTo>
                <a:lnTo>
                  <a:pt x="260466" y="3838"/>
                </a:lnTo>
                <a:lnTo>
                  <a:pt x="212628" y="14953"/>
                </a:lnTo>
                <a:lnTo>
                  <a:pt x="168020" y="32740"/>
                </a:lnTo>
                <a:lnTo>
                  <a:pt x="127284" y="56595"/>
                </a:lnTo>
                <a:lnTo>
                  <a:pt x="91059" y="85915"/>
                </a:lnTo>
                <a:lnTo>
                  <a:pt x="59984" y="120097"/>
                </a:lnTo>
                <a:lnTo>
                  <a:pt x="34701" y="158537"/>
                </a:lnTo>
                <a:lnTo>
                  <a:pt x="15849" y="200631"/>
                </a:lnTo>
                <a:lnTo>
                  <a:pt x="4069" y="245777"/>
                </a:lnTo>
                <a:lnTo>
                  <a:pt x="0" y="293369"/>
                </a:lnTo>
                <a:lnTo>
                  <a:pt x="1030" y="317434"/>
                </a:lnTo>
                <a:lnTo>
                  <a:pt x="9035" y="363879"/>
                </a:lnTo>
                <a:lnTo>
                  <a:pt x="24431" y="407574"/>
                </a:lnTo>
                <a:lnTo>
                  <a:pt x="46579" y="447917"/>
                </a:lnTo>
                <a:lnTo>
                  <a:pt x="74837" y="484303"/>
                </a:lnTo>
                <a:lnTo>
                  <a:pt x="108567" y="516130"/>
                </a:lnTo>
                <a:lnTo>
                  <a:pt x="147128" y="542793"/>
                </a:lnTo>
                <a:lnTo>
                  <a:pt x="189880" y="563689"/>
                </a:lnTo>
                <a:lnTo>
                  <a:pt x="236183" y="578215"/>
                </a:lnTo>
                <a:lnTo>
                  <a:pt x="285397" y="585767"/>
                </a:lnTo>
                <a:lnTo>
                  <a:pt x="310895" y="586740"/>
                </a:lnTo>
                <a:lnTo>
                  <a:pt x="336394" y="585767"/>
                </a:lnTo>
                <a:lnTo>
                  <a:pt x="385608" y="578215"/>
                </a:lnTo>
                <a:lnTo>
                  <a:pt x="431911" y="563689"/>
                </a:lnTo>
                <a:lnTo>
                  <a:pt x="474663" y="542793"/>
                </a:lnTo>
                <a:lnTo>
                  <a:pt x="513224" y="516130"/>
                </a:lnTo>
                <a:lnTo>
                  <a:pt x="546954" y="484303"/>
                </a:lnTo>
                <a:lnTo>
                  <a:pt x="575212" y="447917"/>
                </a:lnTo>
                <a:lnTo>
                  <a:pt x="597360" y="407574"/>
                </a:lnTo>
                <a:lnTo>
                  <a:pt x="612756" y="363879"/>
                </a:lnTo>
                <a:lnTo>
                  <a:pt x="620761" y="317434"/>
                </a:lnTo>
                <a:lnTo>
                  <a:pt x="621791" y="293369"/>
                </a:lnTo>
                <a:lnTo>
                  <a:pt x="620761" y="269305"/>
                </a:lnTo>
                <a:lnTo>
                  <a:pt x="612756" y="222860"/>
                </a:lnTo>
                <a:lnTo>
                  <a:pt x="597360" y="179165"/>
                </a:lnTo>
                <a:lnTo>
                  <a:pt x="575212" y="138822"/>
                </a:lnTo>
                <a:lnTo>
                  <a:pt x="546954" y="102436"/>
                </a:lnTo>
                <a:lnTo>
                  <a:pt x="513224" y="70609"/>
                </a:lnTo>
                <a:lnTo>
                  <a:pt x="474663" y="43946"/>
                </a:lnTo>
                <a:lnTo>
                  <a:pt x="431911" y="23050"/>
                </a:lnTo>
                <a:lnTo>
                  <a:pt x="385608" y="8524"/>
                </a:lnTo>
                <a:lnTo>
                  <a:pt x="336394" y="972"/>
                </a:lnTo>
                <a:lnTo>
                  <a:pt x="310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050" y="3903726"/>
            <a:ext cx="622300" cy="586740"/>
          </a:xfrm>
          <a:custGeom>
            <a:avLst/>
            <a:gdLst/>
            <a:ahLst/>
            <a:cxnLst/>
            <a:rect l="l" t="t" r="r" b="b"/>
            <a:pathLst>
              <a:path w="622300" h="586739">
                <a:moveTo>
                  <a:pt x="0" y="293369"/>
                </a:moveTo>
                <a:lnTo>
                  <a:pt x="4069" y="245777"/>
                </a:lnTo>
                <a:lnTo>
                  <a:pt x="15849" y="200631"/>
                </a:lnTo>
                <a:lnTo>
                  <a:pt x="34701" y="158537"/>
                </a:lnTo>
                <a:lnTo>
                  <a:pt x="59984" y="120097"/>
                </a:lnTo>
                <a:lnTo>
                  <a:pt x="91059" y="85915"/>
                </a:lnTo>
                <a:lnTo>
                  <a:pt x="127284" y="56595"/>
                </a:lnTo>
                <a:lnTo>
                  <a:pt x="168020" y="32740"/>
                </a:lnTo>
                <a:lnTo>
                  <a:pt x="212628" y="14953"/>
                </a:lnTo>
                <a:lnTo>
                  <a:pt x="260466" y="3838"/>
                </a:lnTo>
                <a:lnTo>
                  <a:pt x="310895" y="0"/>
                </a:lnTo>
                <a:lnTo>
                  <a:pt x="336394" y="972"/>
                </a:lnTo>
                <a:lnTo>
                  <a:pt x="385608" y="8524"/>
                </a:lnTo>
                <a:lnTo>
                  <a:pt x="431911" y="23050"/>
                </a:lnTo>
                <a:lnTo>
                  <a:pt x="474663" y="43946"/>
                </a:lnTo>
                <a:lnTo>
                  <a:pt x="513224" y="70609"/>
                </a:lnTo>
                <a:lnTo>
                  <a:pt x="546954" y="102436"/>
                </a:lnTo>
                <a:lnTo>
                  <a:pt x="575212" y="138822"/>
                </a:lnTo>
                <a:lnTo>
                  <a:pt x="597360" y="179165"/>
                </a:lnTo>
                <a:lnTo>
                  <a:pt x="612756" y="222860"/>
                </a:lnTo>
                <a:lnTo>
                  <a:pt x="620761" y="269305"/>
                </a:lnTo>
                <a:lnTo>
                  <a:pt x="621791" y="293369"/>
                </a:lnTo>
                <a:lnTo>
                  <a:pt x="620761" y="317434"/>
                </a:lnTo>
                <a:lnTo>
                  <a:pt x="612756" y="363879"/>
                </a:lnTo>
                <a:lnTo>
                  <a:pt x="597360" y="407574"/>
                </a:lnTo>
                <a:lnTo>
                  <a:pt x="575212" y="447917"/>
                </a:lnTo>
                <a:lnTo>
                  <a:pt x="546954" y="484303"/>
                </a:lnTo>
                <a:lnTo>
                  <a:pt x="513224" y="516130"/>
                </a:lnTo>
                <a:lnTo>
                  <a:pt x="474663" y="542793"/>
                </a:lnTo>
                <a:lnTo>
                  <a:pt x="431911" y="563689"/>
                </a:lnTo>
                <a:lnTo>
                  <a:pt x="385608" y="578215"/>
                </a:lnTo>
                <a:lnTo>
                  <a:pt x="336394" y="585767"/>
                </a:lnTo>
                <a:lnTo>
                  <a:pt x="310895" y="586740"/>
                </a:lnTo>
                <a:lnTo>
                  <a:pt x="285397" y="585767"/>
                </a:lnTo>
                <a:lnTo>
                  <a:pt x="236183" y="578215"/>
                </a:lnTo>
                <a:lnTo>
                  <a:pt x="189880" y="563689"/>
                </a:lnTo>
                <a:lnTo>
                  <a:pt x="147128" y="542793"/>
                </a:lnTo>
                <a:lnTo>
                  <a:pt x="108567" y="516130"/>
                </a:lnTo>
                <a:lnTo>
                  <a:pt x="74837" y="484303"/>
                </a:lnTo>
                <a:lnTo>
                  <a:pt x="46579" y="447917"/>
                </a:lnTo>
                <a:lnTo>
                  <a:pt x="24431" y="407574"/>
                </a:lnTo>
                <a:lnTo>
                  <a:pt x="9035" y="363879"/>
                </a:lnTo>
                <a:lnTo>
                  <a:pt x="1030" y="317434"/>
                </a:lnTo>
                <a:lnTo>
                  <a:pt x="0" y="29336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4008120"/>
            <a:ext cx="338455" cy="361315"/>
          </a:xfrm>
          <a:custGeom>
            <a:avLst/>
            <a:gdLst/>
            <a:ahLst/>
            <a:cxnLst/>
            <a:rect l="l" t="t" r="r" b="b"/>
            <a:pathLst>
              <a:path w="338455" h="361314">
                <a:moveTo>
                  <a:pt x="319531" y="325881"/>
                </a:moveTo>
                <a:lnTo>
                  <a:pt x="18795" y="325881"/>
                </a:lnTo>
                <a:lnTo>
                  <a:pt x="18795" y="361187"/>
                </a:lnTo>
                <a:lnTo>
                  <a:pt x="319531" y="361187"/>
                </a:lnTo>
                <a:lnTo>
                  <a:pt x="319531" y="325881"/>
                </a:lnTo>
                <a:close/>
              </a:path>
              <a:path w="338455" h="361314">
                <a:moveTo>
                  <a:pt x="338328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8328" y="299465"/>
                </a:lnTo>
                <a:lnTo>
                  <a:pt x="338328" y="255523"/>
                </a:lnTo>
                <a:lnTo>
                  <a:pt x="50749" y="255523"/>
                </a:lnTo>
                <a:lnTo>
                  <a:pt x="50749" y="199262"/>
                </a:lnTo>
                <a:lnTo>
                  <a:pt x="338328" y="199262"/>
                </a:lnTo>
                <a:lnTo>
                  <a:pt x="338328" y="158622"/>
                </a:lnTo>
                <a:close/>
              </a:path>
              <a:path w="338455" h="361314">
                <a:moveTo>
                  <a:pt x="88557" y="232409"/>
                </a:moveTo>
                <a:lnTo>
                  <a:pt x="64630" y="232409"/>
                </a:lnTo>
                <a:lnTo>
                  <a:pt x="64630" y="255523"/>
                </a:lnTo>
                <a:lnTo>
                  <a:pt x="88557" y="255523"/>
                </a:lnTo>
                <a:lnTo>
                  <a:pt x="88557" y="232409"/>
                </a:lnTo>
                <a:close/>
              </a:path>
              <a:path w="338455" h="361314">
                <a:moveTo>
                  <a:pt x="113449" y="199262"/>
                </a:moveTo>
                <a:lnTo>
                  <a:pt x="102450" y="199262"/>
                </a:lnTo>
                <a:lnTo>
                  <a:pt x="102450" y="255523"/>
                </a:lnTo>
                <a:lnTo>
                  <a:pt x="131800" y="255523"/>
                </a:lnTo>
                <a:lnTo>
                  <a:pt x="131800" y="210565"/>
                </a:lnTo>
                <a:lnTo>
                  <a:pt x="113449" y="210565"/>
                </a:lnTo>
                <a:lnTo>
                  <a:pt x="113449" y="199262"/>
                </a:lnTo>
                <a:close/>
              </a:path>
              <a:path w="338455" h="361314">
                <a:moveTo>
                  <a:pt x="174917" y="199262"/>
                </a:moveTo>
                <a:lnTo>
                  <a:pt x="163918" y="199262"/>
                </a:lnTo>
                <a:lnTo>
                  <a:pt x="163918" y="210565"/>
                </a:lnTo>
                <a:lnTo>
                  <a:pt x="145681" y="210565"/>
                </a:lnTo>
                <a:lnTo>
                  <a:pt x="145681" y="255523"/>
                </a:lnTo>
                <a:lnTo>
                  <a:pt x="174917" y="255523"/>
                </a:lnTo>
                <a:lnTo>
                  <a:pt x="174917" y="199262"/>
                </a:lnTo>
                <a:close/>
              </a:path>
              <a:path w="338455" h="361314">
                <a:moveTo>
                  <a:pt x="188810" y="221741"/>
                </a:moveTo>
                <a:lnTo>
                  <a:pt x="188810" y="255523"/>
                </a:lnTo>
                <a:lnTo>
                  <a:pt x="222275" y="255523"/>
                </a:lnTo>
                <a:lnTo>
                  <a:pt x="222275" y="246252"/>
                </a:lnTo>
                <a:lnTo>
                  <a:pt x="201841" y="246252"/>
                </a:lnTo>
                <a:lnTo>
                  <a:pt x="188810" y="221741"/>
                </a:lnTo>
                <a:close/>
              </a:path>
              <a:path w="338455" h="361314">
                <a:moveTo>
                  <a:pt x="251917" y="199262"/>
                </a:moveTo>
                <a:lnTo>
                  <a:pt x="236169" y="199262"/>
                </a:lnTo>
                <a:lnTo>
                  <a:pt x="236169" y="255523"/>
                </a:lnTo>
                <a:lnTo>
                  <a:pt x="251917" y="255523"/>
                </a:lnTo>
                <a:lnTo>
                  <a:pt x="251917" y="199262"/>
                </a:lnTo>
                <a:close/>
              </a:path>
              <a:path w="338455" h="361314">
                <a:moveTo>
                  <a:pt x="338328" y="199262"/>
                </a:moveTo>
                <a:lnTo>
                  <a:pt x="265798" y="199262"/>
                </a:lnTo>
                <a:lnTo>
                  <a:pt x="265798" y="244093"/>
                </a:lnTo>
                <a:lnTo>
                  <a:pt x="294868" y="244093"/>
                </a:lnTo>
                <a:lnTo>
                  <a:pt x="294868" y="255523"/>
                </a:lnTo>
                <a:lnTo>
                  <a:pt x="338328" y="255523"/>
                </a:lnTo>
                <a:lnTo>
                  <a:pt x="338328" y="199262"/>
                </a:lnTo>
                <a:close/>
              </a:path>
              <a:path w="338455" h="361314">
                <a:moveTo>
                  <a:pt x="222275" y="221741"/>
                </a:moveTo>
                <a:lnTo>
                  <a:pt x="209295" y="246252"/>
                </a:lnTo>
                <a:lnTo>
                  <a:pt x="222275" y="246252"/>
                </a:lnTo>
                <a:lnTo>
                  <a:pt x="222275" y="221741"/>
                </a:lnTo>
                <a:close/>
              </a:path>
              <a:path w="338455" h="361314">
                <a:moveTo>
                  <a:pt x="221208" y="199262"/>
                </a:moveTo>
                <a:lnTo>
                  <a:pt x="189991" y="199262"/>
                </a:lnTo>
                <a:lnTo>
                  <a:pt x="205574" y="228599"/>
                </a:lnTo>
                <a:lnTo>
                  <a:pt x="221208" y="199262"/>
                </a:lnTo>
                <a:close/>
              </a:path>
              <a:path w="338455" h="361314">
                <a:moveTo>
                  <a:pt x="88557" y="199262"/>
                </a:moveTo>
                <a:lnTo>
                  <a:pt x="64630" y="199262"/>
                </a:lnTo>
                <a:lnTo>
                  <a:pt x="64630" y="220979"/>
                </a:lnTo>
                <a:lnTo>
                  <a:pt x="88557" y="220979"/>
                </a:lnTo>
                <a:lnTo>
                  <a:pt x="88557" y="199262"/>
                </a:lnTo>
                <a:close/>
              </a:path>
              <a:path w="338455" h="361314">
                <a:moveTo>
                  <a:pt x="220865" y="0"/>
                </a:moveTo>
                <a:lnTo>
                  <a:pt x="18795" y="0"/>
                </a:lnTo>
                <a:lnTo>
                  <a:pt x="18795" y="132206"/>
                </a:lnTo>
                <a:lnTo>
                  <a:pt x="319531" y="132206"/>
                </a:lnTo>
                <a:lnTo>
                  <a:pt x="319531" y="92455"/>
                </a:lnTo>
                <a:lnTo>
                  <a:pt x="220865" y="92455"/>
                </a:lnTo>
                <a:lnTo>
                  <a:pt x="220865" y="0"/>
                </a:lnTo>
                <a:close/>
              </a:path>
              <a:path w="338455" h="361314">
                <a:moveTo>
                  <a:pt x="249097" y="13207"/>
                </a:moveTo>
                <a:lnTo>
                  <a:pt x="249097" y="66039"/>
                </a:lnTo>
                <a:lnTo>
                  <a:pt x="305485" y="66039"/>
                </a:lnTo>
                <a:lnTo>
                  <a:pt x="24909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5220" y="4106545"/>
            <a:ext cx="151130" cy="2198370"/>
          </a:xfrm>
          <a:custGeom>
            <a:avLst/>
            <a:gdLst/>
            <a:ahLst/>
            <a:cxnLst/>
            <a:rect l="l" t="t" r="r" b="b"/>
            <a:pathLst>
              <a:path w="137794" h="1897379">
                <a:moveTo>
                  <a:pt x="137248" y="1897315"/>
                </a:moveTo>
                <a:lnTo>
                  <a:pt x="94631" y="1890569"/>
                </a:lnTo>
                <a:lnTo>
                  <a:pt x="57466" y="1871753"/>
                </a:lnTo>
                <a:lnTo>
                  <a:pt x="27891" y="1843006"/>
                </a:lnTo>
                <a:lnTo>
                  <a:pt x="8044" y="1806465"/>
                </a:lnTo>
                <a:lnTo>
                  <a:pt x="63" y="1764266"/>
                </a:lnTo>
                <a:lnTo>
                  <a:pt x="0" y="137222"/>
                </a:lnTo>
                <a:lnTo>
                  <a:pt x="775" y="122539"/>
                </a:lnTo>
                <a:lnTo>
                  <a:pt x="11780" y="81493"/>
                </a:lnTo>
                <a:lnTo>
                  <a:pt x="34139" y="46613"/>
                </a:lnTo>
                <a:lnTo>
                  <a:pt x="65714" y="20036"/>
                </a:lnTo>
                <a:lnTo>
                  <a:pt x="104369" y="3901"/>
                </a:lnTo>
                <a:lnTo>
                  <a:pt x="118458" y="1212"/>
                </a:lnTo>
                <a:lnTo>
                  <a:pt x="133016" y="0"/>
                </a:lnTo>
              </a:path>
            </a:pathLst>
          </a:custGeom>
          <a:ln w="38099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4285" y="4106545"/>
            <a:ext cx="186055" cy="2198370"/>
          </a:xfrm>
          <a:custGeom>
            <a:avLst/>
            <a:gdLst/>
            <a:ahLst/>
            <a:cxnLst/>
            <a:rect l="l" t="t" r="r" b="b"/>
            <a:pathLst>
              <a:path w="137795" h="1897379">
                <a:moveTo>
                  <a:pt x="0" y="0"/>
                </a:moveTo>
                <a:lnTo>
                  <a:pt x="42621" y="6745"/>
                </a:lnTo>
                <a:lnTo>
                  <a:pt x="79790" y="25556"/>
                </a:lnTo>
                <a:lnTo>
                  <a:pt x="109371" y="54297"/>
                </a:lnTo>
                <a:lnTo>
                  <a:pt x="129227" y="90831"/>
                </a:lnTo>
                <a:lnTo>
                  <a:pt x="137222" y="133022"/>
                </a:lnTo>
                <a:lnTo>
                  <a:pt x="137287" y="1760118"/>
                </a:lnTo>
                <a:lnTo>
                  <a:pt x="136511" y="1774798"/>
                </a:lnTo>
                <a:lnTo>
                  <a:pt x="125504" y="1815835"/>
                </a:lnTo>
                <a:lnTo>
                  <a:pt x="103142" y="1850708"/>
                </a:lnTo>
                <a:lnTo>
                  <a:pt x="71561" y="1877279"/>
                </a:lnTo>
                <a:lnTo>
                  <a:pt x="32898" y="1893413"/>
                </a:lnTo>
                <a:lnTo>
                  <a:pt x="18806" y="1896102"/>
                </a:lnTo>
                <a:lnTo>
                  <a:pt x="4243" y="1897315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9044" y="2145792"/>
            <a:ext cx="2848355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4096" y="3585971"/>
            <a:ext cx="2801111" cy="1438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02167" y="1594187"/>
            <a:ext cx="626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1.5em</a:t>
            </a:r>
            <a:endParaRPr sz="18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8470" y="3261443"/>
            <a:ext cx="45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2em</a:t>
            </a:r>
            <a:endParaRPr sz="18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5400040" cy="601980"/>
          </a:xfrm>
          <a:custGeom>
            <a:avLst/>
            <a:gdLst/>
            <a:ahLst/>
            <a:cxnLst/>
            <a:rect l="l" t="t" r="r" b="b"/>
            <a:pathLst>
              <a:path w="5400040" h="601980">
                <a:moveTo>
                  <a:pt x="4920233" y="0"/>
                </a:moveTo>
                <a:lnTo>
                  <a:pt x="0" y="0"/>
                </a:lnTo>
                <a:lnTo>
                  <a:pt x="479298" y="601979"/>
                </a:lnTo>
                <a:lnTo>
                  <a:pt x="5399532" y="601979"/>
                </a:lnTo>
                <a:lnTo>
                  <a:pt x="4920233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3007" y="1036836"/>
            <a:ext cx="774598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行高</a:t>
            </a:r>
            <a:r>
              <a:rPr spc="-145" dirty="0"/>
              <a:t>lin</a:t>
            </a:r>
            <a:r>
              <a:rPr spc="-170" dirty="0"/>
              <a:t>e</a:t>
            </a:r>
            <a:r>
              <a:rPr spc="360" dirty="0"/>
              <a:t>-</a:t>
            </a:r>
            <a:r>
              <a:rPr spc="-130" dirty="0"/>
              <a:t>height</a:t>
            </a:r>
            <a:r>
              <a:rPr lang="zh-CN" spc="-130" dirty="0"/>
              <a:t>（可设置垂直居中）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5948" y="1969869"/>
            <a:ext cx="3223260" cy="261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height: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40px;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marR="5080">
              <a:lnSpc>
                <a:spcPct val="125000"/>
              </a:lnSpc>
              <a:spcBef>
                <a:spcPts val="1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backg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-colo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#ccc; fon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-si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14px;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/*l</a:t>
            </a:r>
            <a:r>
              <a:rPr sz="2400" spc="5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ne-h</a:t>
            </a:r>
            <a:r>
              <a:rPr sz="2400" spc="-15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ight:</a:t>
            </a:r>
            <a:r>
              <a:rPr sz="2400" spc="-50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538235"/>
                </a:solidFill>
                <a:latin typeface="Times New Roman" panose="02020603050405020304"/>
                <a:cs typeface="Times New Roman" panose="02020603050405020304"/>
              </a:rPr>
              <a:t>40px;*/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1244" y="2005583"/>
            <a:ext cx="2874645" cy="3057525"/>
          </a:xfrm>
          <a:custGeom>
            <a:avLst/>
            <a:gdLst/>
            <a:ahLst/>
            <a:cxnLst/>
            <a:rect l="l" t="t" r="r" b="b"/>
            <a:pathLst>
              <a:path w="2874645" h="3057525">
                <a:moveTo>
                  <a:pt x="0" y="159765"/>
                </a:moveTo>
                <a:lnTo>
                  <a:pt x="5836" y="116807"/>
                </a:lnTo>
                <a:lnTo>
                  <a:pt x="22297" y="78282"/>
                </a:lnTo>
                <a:lnTo>
                  <a:pt x="47807" y="45768"/>
                </a:lnTo>
                <a:lnTo>
                  <a:pt x="80792" y="20838"/>
                </a:lnTo>
                <a:lnTo>
                  <a:pt x="119677" y="5067"/>
                </a:lnTo>
                <a:lnTo>
                  <a:pt x="2714498" y="0"/>
                </a:lnTo>
                <a:lnTo>
                  <a:pt x="2729213" y="667"/>
                </a:lnTo>
                <a:lnTo>
                  <a:pt x="2770868" y="10221"/>
                </a:lnTo>
                <a:lnTo>
                  <a:pt x="2807564" y="29873"/>
                </a:lnTo>
                <a:lnTo>
                  <a:pt x="2837726" y="58050"/>
                </a:lnTo>
                <a:lnTo>
                  <a:pt x="2859778" y="93176"/>
                </a:lnTo>
                <a:lnTo>
                  <a:pt x="2872146" y="133677"/>
                </a:lnTo>
                <a:lnTo>
                  <a:pt x="2874263" y="2897378"/>
                </a:lnTo>
                <a:lnTo>
                  <a:pt x="2873596" y="2912093"/>
                </a:lnTo>
                <a:lnTo>
                  <a:pt x="2864042" y="2953748"/>
                </a:lnTo>
                <a:lnTo>
                  <a:pt x="2844390" y="2990444"/>
                </a:lnTo>
                <a:lnTo>
                  <a:pt x="2816213" y="3020606"/>
                </a:lnTo>
                <a:lnTo>
                  <a:pt x="2781087" y="3042658"/>
                </a:lnTo>
                <a:lnTo>
                  <a:pt x="2740586" y="3055026"/>
                </a:lnTo>
                <a:lnTo>
                  <a:pt x="159765" y="3057143"/>
                </a:lnTo>
                <a:lnTo>
                  <a:pt x="145050" y="3056476"/>
                </a:lnTo>
                <a:lnTo>
                  <a:pt x="103395" y="3046922"/>
                </a:lnTo>
                <a:lnTo>
                  <a:pt x="66699" y="3027270"/>
                </a:lnTo>
                <a:lnTo>
                  <a:pt x="36537" y="2999093"/>
                </a:lnTo>
                <a:lnTo>
                  <a:pt x="14485" y="2963967"/>
                </a:lnTo>
                <a:lnTo>
                  <a:pt x="2117" y="2923466"/>
                </a:lnTo>
                <a:lnTo>
                  <a:pt x="0" y="159765"/>
                </a:lnTo>
                <a:close/>
              </a:path>
            </a:pathLst>
          </a:custGeom>
          <a:ln w="15239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650" y="1660398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288036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6" y="601979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2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9650" y="1660398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0" y="300989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6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2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6" y="601979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0" y="1740407"/>
            <a:ext cx="441960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5266" y="2117645"/>
            <a:ext cx="164465" cy="2268220"/>
          </a:xfrm>
          <a:custGeom>
            <a:avLst/>
            <a:gdLst/>
            <a:ahLst/>
            <a:cxnLst/>
            <a:rect l="l" t="t" r="r" b="b"/>
            <a:pathLst>
              <a:path w="164465" h="2268220">
                <a:moveTo>
                  <a:pt x="164045" y="2267664"/>
                </a:moveTo>
                <a:lnTo>
                  <a:pt x="121050" y="2261974"/>
                </a:lnTo>
                <a:lnTo>
                  <a:pt x="82326" y="2245900"/>
                </a:lnTo>
                <a:lnTo>
                  <a:pt x="49368" y="2220932"/>
                </a:lnTo>
                <a:lnTo>
                  <a:pt x="23672" y="2188563"/>
                </a:lnTo>
                <a:lnTo>
                  <a:pt x="6733" y="2150282"/>
                </a:lnTo>
                <a:lnTo>
                  <a:pt x="47" y="2107581"/>
                </a:lnTo>
                <a:lnTo>
                  <a:pt x="0" y="164036"/>
                </a:lnTo>
                <a:lnTo>
                  <a:pt x="650" y="149310"/>
                </a:lnTo>
                <a:lnTo>
                  <a:pt x="9971" y="107549"/>
                </a:lnTo>
                <a:lnTo>
                  <a:pt x="29179" y="70570"/>
                </a:lnTo>
                <a:lnTo>
                  <a:pt x="56781" y="39865"/>
                </a:lnTo>
                <a:lnTo>
                  <a:pt x="91281" y="16925"/>
                </a:lnTo>
                <a:lnTo>
                  <a:pt x="131183" y="3242"/>
                </a:lnTo>
                <a:lnTo>
                  <a:pt x="145426" y="996"/>
                </a:lnTo>
                <a:lnTo>
                  <a:pt x="1600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2582" y="2117598"/>
            <a:ext cx="164465" cy="2268220"/>
          </a:xfrm>
          <a:custGeom>
            <a:avLst/>
            <a:gdLst/>
            <a:ahLst/>
            <a:cxnLst/>
            <a:rect l="l" t="t" r="r" b="b"/>
            <a:pathLst>
              <a:path w="164464" h="2268220">
                <a:moveTo>
                  <a:pt x="0" y="0"/>
                </a:moveTo>
                <a:lnTo>
                  <a:pt x="43019" y="5688"/>
                </a:lnTo>
                <a:lnTo>
                  <a:pt x="81754" y="21758"/>
                </a:lnTo>
                <a:lnTo>
                  <a:pt x="114714" y="46721"/>
                </a:lnTo>
                <a:lnTo>
                  <a:pt x="140408" y="79084"/>
                </a:lnTo>
                <a:lnTo>
                  <a:pt x="157345" y="117358"/>
                </a:lnTo>
                <a:lnTo>
                  <a:pt x="164035" y="160051"/>
                </a:lnTo>
                <a:lnTo>
                  <a:pt x="164083" y="2103628"/>
                </a:lnTo>
                <a:lnTo>
                  <a:pt x="163433" y="2118351"/>
                </a:lnTo>
                <a:lnTo>
                  <a:pt x="154118" y="2160109"/>
                </a:lnTo>
                <a:lnTo>
                  <a:pt x="134918" y="2197084"/>
                </a:lnTo>
                <a:lnTo>
                  <a:pt x="107323" y="2227788"/>
                </a:lnTo>
                <a:lnTo>
                  <a:pt x="72824" y="2250728"/>
                </a:lnTo>
                <a:lnTo>
                  <a:pt x="32912" y="2264415"/>
                </a:lnTo>
                <a:lnTo>
                  <a:pt x="18662" y="2266664"/>
                </a:lnTo>
                <a:lnTo>
                  <a:pt x="4032" y="22676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854" y="48714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311658" y="0"/>
                </a:moveTo>
                <a:lnTo>
                  <a:pt x="261105" y="3838"/>
                </a:lnTo>
                <a:lnTo>
                  <a:pt x="213150" y="14953"/>
                </a:lnTo>
                <a:lnTo>
                  <a:pt x="168433" y="32740"/>
                </a:lnTo>
                <a:lnTo>
                  <a:pt x="127597" y="56595"/>
                </a:lnTo>
                <a:lnTo>
                  <a:pt x="91282" y="85915"/>
                </a:lnTo>
                <a:lnTo>
                  <a:pt x="60132" y="120097"/>
                </a:lnTo>
                <a:lnTo>
                  <a:pt x="34786" y="158537"/>
                </a:lnTo>
                <a:lnTo>
                  <a:pt x="15888" y="200631"/>
                </a:lnTo>
                <a:lnTo>
                  <a:pt x="4079" y="245777"/>
                </a:lnTo>
                <a:lnTo>
                  <a:pt x="0" y="293369"/>
                </a:lnTo>
                <a:lnTo>
                  <a:pt x="1033" y="317434"/>
                </a:lnTo>
                <a:lnTo>
                  <a:pt x="9057" y="363879"/>
                </a:lnTo>
                <a:lnTo>
                  <a:pt x="24491" y="407574"/>
                </a:lnTo>
                <a:lnTo>
                  <a:pt x="46693" y="447917"/>
                </a:lnTo>
                <a:lnTo>
                  <a:pt x="75021" y="484303"/>
                </a:lnTo>
                <a:lnTo>
                  <a:pt x="108834" y="516130"/>
                </a:lnTo>
                <a:lnTo>
                  <a:pt x="147490" y="542793"/>
                </a:lnTo>
                <a:lnTo>
                  <a:pt x="190347" y="563689"/>
                </a:lnTo>
                <a:lnTo>
                  <a:pt x="236763" y="578215"/>
                </a:lnTo>
                <a:lnTo>
                  <a:pt x="286097" y="585767"/>
                </a:lnTo>
                <a:lnTo>
                  <a:pt x="311658" y="586739"/>
                </a:lnTo>
                <a:lnTo>
                  <a:pt x="337218" y="585767"/>
                </a:lnTo>
                <a:lnTo>
                  <a:pt x="386552" y="578215"/>
                </a:lnTo>
                <a:lnTo>
                  <a:pt x="432968" y="563689"/>
                </a:lnTo>
                <a:lnTo>
                  <a:pt x="475825" y="542793"/>
                </a:lnTo>
                <a:lnTo>
                  <a:pt x="514481" y="516130"/>
                </a:lnTo>
                <a:lnTo>
                  <a:pt x="548294" y="484303"/>
                </a:lnTo>
                <a:lnTo>
                  <a:pt x="576622" y="447917"/>
                </a:lnTo>
                <a:lnTo>
                  <a:pt x="598824" y="407574"/>
                </a:lnTo>
                <a:lnTo>
                  <a:pt x="614258" y="363879"/>
                </a:lnTo>
                <a:lnTo>
                  <a:pt x="622282" y="317434"/>
                </a:lnTo>
                <a:lnTo>
                  <a:pt x="623316" y="293369"/>
                </a:lnTo>
                <a:lnTo>
                  <a:pt x="622282" y="269305"/>
                </a:lnTo>
                <a:lnTo>
                  <a:pt x="614258" y="222860"/>
                </a:lnTo>
                <a:lnTo>
                  <a:pt x="598824" y="179165"/>
                </a:lnTo>
                <a:lnTo>
                  <a:pt x="576622" y="138822"/>
                </a:lnTo>
                <a:lnTo>
                  <a:pt x="548294" y="102436"/>
                </a:lnTo>
                <a:lnTo>
                  <a:pt x="514481" y="70609"/>
                </a:lnTo>
                <a:lnTo>
                  <a:pt x="475825" y="43946"/>
                </a:lnTo>
                <a:lnTo>
                  <a:pt x="432968" y="23050"/>
                </a:lnTo>
                <a:lnTo>
                  <a:pt x="386552" y="8524"/>
                </a:lnTo>
                <a:lnTo>
                  <a:pt x="337218" y="972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854" y="4871465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69" h="586739">
                <a:moveTo>
                  <a:pt x="0" y="293369"/>
                </a:moveTo>
                <a:lnTo>
                  <a:pt x="4079" y="245777"/>
                </a:lnTo>
                <a:lnTo>
                  <a:pt x="15888" y="200631"/>
                </a:lnTo>
                <a:lnTo>
                  <a:pt x="34786" y="158537"/>
                </a:lnTo>
                <a:lnTo>
                  <a:pt x="60132" y="120097"/>
                </a:lnTo>
                <a:lnTo>
                  <a:pt x="91282" y="85915"/>
                </a:lnTo>
                <a:lnTo>
                  <a:pt x="127597" y="56595"/>
                </a:lnTo>
                <a:lnTo>
                  <a:pt x="168433" y="32740"/>
                </a:lnTo>
                <a:lnTo>
                  <a:pt x="213150" y="14953"/>
                </a:lnTo>
                <a:lnTo>
                  <a:pt x="261105" y="3838"/>
                </a:lnTo>
                <a:lnTo>
                  <a:pt x="311658" y="0"/>
                </a:lnTo>
                <a:lnTo>
                  <a:pt x="337218" y="972"/>
                </a:lnTo>
                <a:lnTo>
                  <a:pt x="386552" y="8524"/>
                </a:lnTo>
                <a:lnTo>
                  <a:pt x="432968" y="23050"/>
                </a:lnTo>
                <a:lnTo>
                  <a:pt x="475825" y="43946"/>
                </a:lnTo>
                <a:lnTo>
                  <a:pt x="514481" y="70609"/>
                </a:lnTo>
                <a:lnTo>
                  <a:pt x="548294" y="102436"/>
                </a:lnTo>
                <a:lnTo>
                  <a:pt x="576622" y="138822"/>
                </a:lnTo>
                <a:lnTo>
                  <a:pt x="598824" y="179165"/>
                </a:lnTo>
                <a:lnTo>
                  <a:pt x="614258" y="222860"/>
                </a:lnTo>
                <a:lnTo>
                  <a:pt x="622282" y="269305"/>
                </a:lnTo>
                <a:lnTo>
                  <a:pt x="623316" y="293369"/>
                </a:lnTo>
                <a:lnTo>
                  <a:pt x="622282" y="317434"/>
                </a:lnTo>
                <a:lnTo>
                  <a:pt x="614258" y="363879"/>
                </a:lnTo>
                <a:lnTo>
                  <a:pt x="598824" y="407574"/>
                </a:lnTo>
                <a:lnTo>
                  <a:pt x="576622" y="447917"/>
                </a:lnTo>
                <a:lnTo>
                  <a:pt x="548294" y="484303"/>
                </a:lnTo>
                <a:lnTo>
                  <a:pt x="514481" y="516130"/>
                </a:lnTo>
                <a:lnTo>
                  <a:pt x="475825" y="542793"/>
                </a:lnTo>
                <a:lnTo>
                  <a:pt x="432968" y="563689"/>
                </a:lnTo>
                <a:lnTo>
                  <a:pt x="386552" y="578215"/>
                </a:lnTo>
                <a:lnTo>
                  <a:pt x="337218" y="585767"/>
                </a:lnTo>
                <a:lnTo>
                  <a:pt x="311658" y="586739"/>
                </a:lnTo>
                <a:lnTo>
                  <a:pt x="286097" y="585767"/>
                </a:lnTo>
                <a:lnTo>
                  <a:pt x="236763" y="578215"/>
                </a:lnTo>
                <a:lnTo>
                  <a:pt x="190347" y="563689"/>
                </a:lnTo>
                <a:lnTo>
                  <a:pt x="147490" y="542793"/>
                </a:lnTo>
                <a:lnTo>
                  <a:pt x="108834" y="516130"/>
                </a:lnTo>
                <a:lnTo>
                  <a:pt x="75021" y="484303"/>
                </a:lnTo>
                <a:lnTo>
                  <a:pt x="46693" y="447917"/>
                </a:lnTo>
                <a:lnTo>
                  <a:pt x="24491" y="407574"/>
                </a:lnTo>
                <a:lnTo>
                  <a:pt x="9057" y="363879"/>
                </a:lnTo>
                <a:lnTo>
                  <a:pt x="1033" y="317434"/>
                </a:lnTo>
                <a:lnTo>
                  <a:pt x="0" y="29336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968" y="4975859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4" h="361314">
                <a:moveTo>
                  <a:pt x="318096" y="325881"/>
                </a:moveTo>
                <a:lnTo>
                  <a:pt x="18707" y="325881"/>
                </a:lnTo>
                <a:lnTo>
                  <a:pt x="18707" y="361187"/>
                </a:lnTo>
                <a:lnTo>
                  <a:pt x="318096" y="361187"/>
                </a:lnTo>
                <a:lnTo>
                  <a:pt x="318096" y="325881"/>
                </a:lnTo>
                <a:close/>
              </a:path>
              <a:path w="337184" h="361314">
                <a:moveTo>
                  <a:pt x="336803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6803" y="299465"/>
                </a:lnTo>
                <a:lnTo>
                  <a:pt x="336803" y="255523"/>
                </a:lnTo>
                <a:lnTo>
                  <a:pt x="50520" y="255523"/>
                </a:lnTo>
                <a:lnTo>
                  <a:pt x="50520" y="199262"/>
                </a:lnTo>
                <a:lnTo>
                  <a:pt x="336803" y="199262"/>
                </a:lnTo>
                <a:lnTo>
                  <a:pt x="336803" y="158622"/>
                </a:lnTo>
                <a:close/>
              </a:path>
              <a:path w="337184" h="361314">
                <a:moveTo>
                  <a:pt x="88163" y="232409"/>
                </a:moveTo>
                <a:lnTo>
                  <a:pt x="64338" y="232409"/>
                </a:lnTo>
                <a:lnTo>
                  <a:pt x="64338" y="255523"/>
                </a:lnTo>
                <a:lnTo>
                  <a:pt x="88163" y="255523"/>
                </a:lnTo>
                <a:lnTo>
                  <a:pt x="88163" y="232409"/>
                </a:lnTo>
                <a:close/>
              </a:path>
              <a:path w="337184" h="361314">
                <a:moveTo>
                  <a:pt x="112941" y="199262"/>
                </a:moveTo>
                <a:lnTo>
                  <a:pt x="101980" y="199262"/>
                </a:lnTo>
                <a:lnTo>
                  <a:pt x="101980" y="255523"/>
                </a:lnTo>
                <a:lnTo>
                  <a:pt x="131203" y="255523"/>
                </a:lnTo>
                <a:lnTo>
                  <a:pt x="131203" y="210565"/>
                </a:lnTo>
                <a:lnTo>
                  <a:pt x="112941" y="210565"/>
                </a:lnTo>
                <a:lnTo>
                  <a:pt x="112941" y="199262"/>
                </a:lnTo>
                <a:close/>
              </a:path>
              <a:path w="337184" h="361314">
                <a:moveTo>
                  <a:pt x="174129" y="199262"/>
                </a:moveTo>
                <a:lnTo>
                  <a:pt x="163182" y="199262"/>
                </a:lnTo>
                <a:lnTo>
                  <a:pt x="163182" y="210565"/>
                </a:lnTo>
                <a:lnTo>
                  <a:pt x="145021" y="210565"/>
                </a:lnTo>
                <a:lnTo>
                  <a:pt x="145021" y="255523"/>
                </a:lnTo>
                <a:lnTo>
                  <a:pt x="174129" y="255523"/>
                </a:lnTo>
                <a:lnTo>
                  <a:pt x="174129" y="199262"/>
                </a:lnTo>
                <a:close/>
              </a:path>
              <a:path w="337184" h="361314">
                <a:moveTo>
                  <a:pt x="187959" y="221741"/>
                </a:moveTo>
                <a:lnTo>
                  <a:pt x="187959" y="255523"/>
                </a:lnTo>
                <a:lnTo>
                  <a:pt x="221272" y="255523"/>
                </a:lnTo>
                <a:lnTo>
                  <a:pt x="221272" y="246252"/>
                </a:lnTo>
                <a:lnTo>
                  <a:pt x="200939" y="246252"/>
                </a:lnTo>
                <a:lnTo>
                  <a:pt x="187959" y="221741"/>
                </a:lnTo>
                <a:close/>
              </a:path>
              <a:path w="337184" h="361314">
                <a:moveTo>
                  <a:pt x="250774" y="199262"/>
                </a:moveTo>
                <a:lnTo>
                  <a:pt x="235102" y="199262"/>
                </a:lnTo>
                <a:lnTo>
                  <a:pt x="235102" y="255523"/>
                </a:lnTo>
                <a:lnTo>
                  <a:pt x="250774" y="255523"/>
                </a:lnTo>
                <a:lnTo>
                  <a:pt x="250774" y="199262"/>
                </a:lnTo>
                <a:close/>
              </a:path>
              <a:path w="337184" h="361314">
                <a:moveTo>
                  <a:pt x="336803" y="199262"/>
                </a:moveTo>
                <a:lnTo>
                  <a:pt x="264604" y="199262"/>
                </a:lnTo>
                <a:lnTo>
                  <a:pt x="264604" y="244094"/>
                </a:lnTo>
                <a:lnTo>
                  <a:pt x="293535" y="244094"/>
                </a:lnTo>
                <a:lnTo>
                  <a:pt x="293535" y="255523"/>
                </a:lnTo>
                <a:lnTo>
                  <a:pt x="336803" y="255523"/>
                </a:lnTo>
                <a:lnTo>
                  <a:pt x="336803" y="199262"/>
                </a:lnTo>
                <a:close/>
              </a:path>
              <a:path w="337184" h="361314">
                <a:moveTo>
                  <a:pt x="221272" y="221741"/>
                </a:moveTo>
                <a:lnTo>
                  <a:pt x="208356" y="246252"/>
                </a:lnTo>
                <a:lnTo>
                  <a:pt x="221272" y="246252"/>
                </a:lnTo>
                <a:lnTo>
                  <a:pt x="221272" y="221741"/>
                </a:lnTo>
                <a:close/>
              </a:path>
              <a:path w="337184" h="361314">
                <a:moveTo>
                  <a:pt x="220205" y="199262"/>
                </a:moveTo>
                <a:lnTo>
                  <a:pt x="189141" y="199262"/>
                </a:lnTo>
                <a:lnTo>
                  <a:pt x="204647" y="228600"/>
                </a:lnTo>
                <a:lnTo>
                  <a:pt x="220205" y="199262"/>
                </a:lnTo>
                <a:close/>
              </a:path>
              <a:path w="337184" h="361314">
                <a:moveTo>
                  <a:pt x="88163" y="199262"/>
                </a:moveTo>
                <a:lnTo>
                  <a:pt x="64338" y="199262"/>
                </a:lnTo>
                <a:lnTo>
                  <a:pt x="64338" y="220979"/>
                </a:lnTo>
                <a:lnTo>
                  <a:pt x="88163" y="220979"/>
                </a:lnTo>
                <a:lnTo>
                  <a:pt x="88163" y="199262"/>
                </a:lnTo>
                <a:close/>
              </a:path>
              <a:path w="337184" h="361314">
                <a:moveTo>
                  <a:pt x="219875" y="0"/>
                </a:moveTo>
                <a:lnTo>
                  <a:pt x="18707" y="0"/>
                </a:lnTo>
                <a:lnTo>
                  <a:pt x="18707" y="132206"/>
                </a:lnTo>
                <a:lnTo>
                  <a:pt x="318096" y="132206"/>
                </a:lnTo>
                <a:lnTo>
                  <a:pt x="318096" y="92456"/>
                </a:lnTo>
                <a:lnTo>
                  <a:pt x="219875" y="92456"/>
                </a:lnTo>
                <a:lnTo>
                  <a:pt x="219875" y="0"/>
                </a:lnTo>
                <a:close/>
              </a:path>
              <a:path w="337184" h="361314">
                <a:moveTo>
                  <a:pt x="247967" y="13207"/>
                </a:moveTo>
                <a:lnTo>
                  <a:pt x="247967" y="66039"/>
                </a:lnTo>
                <a:lnTo>
                  <a:pt x="304101" y="66039"/>
                </a:lnTo>
                <a:lnTo>
                  <a:pt x="24796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3531" y="5163750"/>
            <a:ext cx="76200" cy="1051560"/>
          </a:xfrm>
          <a:custGeom>
            <a:avLst/>
            <a:gdLst/>
            <a:ahLst/>
            <a:cxnLst/>
            <a:rect l="l" t="t" r="r" b="b"/>
            <a:pathLst>
              <a:path w="76200" h="1051560">
                <a:moveTo>
                  <a:pt x="76072" y="1051248"/>
                </a:moveTo>
                <a:lnTo>
                  <a:pt x="35589" y="1039592"/>
                </a:lnTo>
                <a:lnTo>
                  <a:pt x="8047" y="1009263"/>
                </a:lnTo>
                <a:lnTo>
                  <a:pt x="0" y="75761"/>
                </a:lnTo>
                <a:lnTo>
                  <a:pt x="1381" y="61251"/>
                </a:lnTo>
                <a:lnTo>
                  <a:pt x="20034" y="24305"/>
                </a:lnTo>
                <a:lnTo>
                  <a:pt x="55041" y="2631"/>
                </a:lnTo>
                <a:lnTo>
                  <a:pt x="69141" y="0"/>
                </a:lnTo>
              </a:path>
            </a:pathLst>
          </a:custGeom>
          <a:ln w="38099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0240" y="5164073"/>
            <a:ext cx="76200" cy="1051560"/>
          </a:xfrm>
          <a:custGeom>
            <a:avLst/>
            <a:gdLst/>
            <a:ahLst/>
            <a:cxnLst/>
            <a:rect l="l" t="t" r="r" b="b"/>
            <a:pathLst>
              <a:path w="76200" h="1051560">
                <a:moveTo>
                  <a:pt x="0" y="0"/>
                </a:moveTo>
                <a:lnTo>
                  <a:pt x="40494" y="11649"/>
                </a:lnTo>
                <a:lnTo>
                  <a:pt x="68030" y="41973"/>
                </a:lnTo>
                <a:lnTo>
                  <a:pt x="76073" y="975487"/>
                </a:lnTo>
                <a:lnTo>
                  <a:pt x="74692" y="989989"/>
                </a:lnTo>
                <a:lnTo>
                  <a:pt x="56047" y="1026932"/>
                </a:lnTo>
                <a:lnTo>
                  <a:pt x="21040" y="1048614"/>
                </a:lnTo>
                <a:lnTo>
                  <a:pt x="6935" y="1051248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854" y="1741170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319277" y="0"/>
                </a:moveTo>
                <a:lnTo>
                  <a:pt x="267490" y="3939"/>
                </a:lnTo>
                <a:lnTo>
                  <a:pt x="218363" y="15343"/>
                </a:lnTo>
                <a:lnTo>
                  <a:pt x="172553" y="33593"/>
                </a:lnTo>
                <a:lnTo>
                  <a:pt x="130718" y="58070"/>
                </a:lnTo>
                <a:lnTo>
                  <a:pt x="93516" y="88153"/>
                </a:lnTo>
                <a:lnTo>
                  <a:pt x="61603" y="123224"/>
                </a:lnTo>
                <a:lnTo>
                  <a:pt x="35638" y="162662"/>
                </a:lnTo>
                <a:lnTo>
                  <a:pt x="16277" y="205849"/>
                </a:lnTo>
                <a:lnTo>
                  <a:pt x="4178" y="252165"/>
                </a:lnTo>
                <a:lnTo>
                  <a:pt x="0" y="300989"/>
                </a:lnTo>
                <a:lnTo>
                  <a:pt x="1058" y="325677"/>
                </a:lnTo>
                <a:lnTo>
                  <a:pt x="9279" y="373324"/>
                </a:lnTo>
                <a:lnTo>
                  <a:pt x="25091" y="418153"/>
                </a:lnTo>
                <a:lnTo>
                  <a:pt x="47836" y="459543"/>
                </a:lnTo>
                <a:lnTo>
                  <a:pt x="76857" y="496875"/>
                </a:lnTo>
                <a:lnTo>
                  <a:pt x="111497" y="529529"/>
                </a:lnTo>
                <a:lnTo>
                  <a:pt x="151098" y="556887"/>
                </a:lnTo>
                <a:lnTo>
                  <a:pt x="195002" y="578328"/>
                </a:lnTo>
                <a:lnTo>
                  <a:pt x="242553" y="593233"/>
                </a:lnTo>
                <a:lnTo>
                  <a:pt x="293092" y="600982"/>
                </a:lnTo>
                <a:lnTo>
                  <a:pt x="319277" y="601979"/>
                </a:lnTo>
                <a:lnTo>
                  <a:pt x="345463" y="600982"/>
                </a:lnTo>
                <a:lnTo>
                  <a:pt x="396002" y="593233"/>
                </a:lnTo>
                <a:lnTo>
                  <a:pt x="443553" y="578328"/>
                </a:lnTo>
                <a:lnTo>
                  <a:pt x="487457" y="556887"/>
                </a:lnTo>
                <a:lnTo>
                  <a:pt x="527058" y="529529"/>
                </a:lnTo>
                <a:lnTo>
                  <a:pt x="561698" y="496875"/>
                </a:lnTo>
                <a:lnTo>
                  <a:pt x="590719" y="459543"/>
                </a:lnTo>
                <a:lnTo>
                  <a:pt x="613464" y="418153"/>
                </a:lnTo>
                <a:lnTo>
                  <a:pt x="629276" y="373324"/>
                </a:lnTo>
                <a:lnTo>
                  <a:pt x="637497" y="325677"/>
                </a:lnTo>
                <a:lnTo>
                  <a:pt x="638556" y="300989"/>
                </a:lnTo>
                <a:lnTo>
                  <a:pt x="637497" y="276302"/>
                </a:lnTo>
                <a:lnTo>
                  <a:pt x="629276" y="228655"/>
                </a:lnTo>
                <a:lnTo>
                  <a:pt x="613464" y="183826"/>
                </a:lnTo>
                <a:lnTo>
                  <a:pt x="590719" y="142436"/>
                </a:lnTo>
                <a:lnTo>
                  <a:pt x="561698" y="105104"/>
                </a:lnTo>
                <a:lnTo>
                  <a:pt x="527058" y="72450"/>
                </a:lnTo>
                <a:lnTo>
                  <a:pt x="487457" y="45092"/>
                </a:lnTo>
                <a:lnTo>
                  <a:pt x="443553" y="23651"/>
                </a:lnTo>
                <a:lnTo>
                  <a:pt x="396002" y="8746"/>
                </a:lnTo>
                <a:lnTo>
                  <a:pt x="345463" y="997"/>
                </a:lnTo>
                <a:lnTo>
                  <a:pt x="319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854" y="1741170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0" y="300989"/>
                </a:moveTo>
                <a:lnTo>
                  <a:pt x="4178" y="252165"/>
                </a:lnTo>
                <a:lnTo>
                  <a:pt x="16277" y="205849"/>
                </a:lnTo>
                <a:lnTo>
                  <a:pt x="35638" y="162662"/>
                </a:lnTo>
                <a:lnTo>
                  <a:pt x="61603" y="123224"/>
                </a:lnTo>
                <a:lnTo>
                  <a:pt x="93516" y="88153"/>
                </a:lnTo>
                <a:lnTo>
                  <a:pt x="130718" y="58070"/>
                </a:lnTo>
                <a:lnTo>
                  <a:pt x="172553" y="33593"/>
                </a:lnTo>
                <a:lnTo>
                  <a:pt x="218363" y="15343"/>
                </a:lnTo>
                <a:lnTo>
                  <a:pt x="267490" y="3939"/>
                </a:lnTo>
                <a:lnTo>
                  <a:pt x="319277" y="0"/>
                </a:lnTo>
                <a:lnTo>
                  <a:pt x="345463" y="997"/>
                </a:lnTo>
                <a:lnTo>
                  <a:pt x="396002" y="8746"/>
                </a:lnTo>
                <a:lnTo>
                  <a:pt x="443553" y="23651"/>
                </a:lnTo>
                <a:lnTo>
                  <a:pt x="487457" y="45092"/>
                </a:lnTo>
                <a:lnTo>
                  <a:pt x="527058" y="72450"/>
                </a:lnTo>
                <a:lnTo>
                  <a:pt x="561698" y="105104"/>
                </a:lnTo>
                <a:lnTo>
                  <a:pt x="590719" y="142436"/>
                </a:lnTo>
                <a:lnTo>
                  <a:pt x="613464" y="183826"/>
                </a:lnTo>
                <a:lnTo>
                  <a:pt x="629276" y="228655"/>
                </a:lnTo>
                <a:lnTo>
                  <a:pt x="637497" y="276302"/>
                </a:lnTo>
                <a:lnTo>
                  <a:pt x="638556" y="300989"/>
                </a:lnTo>
                <a:lnTo>
                  <a:pt x="637497" y="325677"/>
                </a:lnTo>
                <a:lnTo>
                  <a:pt x="629276" y="373324"/>
                </a:lnTo>
                <a:lnTo>
                  <a:pt x="613464" y="418153"/>
                </a:lnTo>
                <a:lnTo>
                  <a:pt x="590719" y="459543"/>
                </a:lnTo>
                <a:lnTo>
                  <a:pt x="561698" y="496875"/>
                </a:lnTo>
                <a:lnTo>
                  <a:pt x="527058" y="529529"/>
                </a:lnTo>
                <a:lnTo>
                  <a:pt x="487457" y="556887"/>
                </a:lnTo>
                <a:lnTo>
                  <a:pt x="443553" y="578328"/>
                </a:lnTo>
                <a:lnTo>
                  <a:pt x="396002" y="593233"/>
                </a:lnTo>
                <a:lnTo>
                  <a:pt x="345463" y="600982"/>
                </a:lnTo>
                <a:lnTo>
                  <a:pt x="319277" y="601979"/>
                </a:lnTo>
                <a:lnTo>
                  <a:pt x="293092" y="600982"/>
                </a:lnTo>
                <a:lnTo>
                  <a:pt x="242553" y="593233"/>
                </a:lnTo>
                <a:lnTo>
                  <a:pt x="195002" y="578328"/>
                </a:lnTo>
                <a:lnTo>
                  <a:pt x="151098" y="556887"/>
                </a:lnTo>
                <a:lnTo>
                  <a:pt x="111497" y="529529"/>
                </a:lnTo>
                <a:lnTo>
                  <a:pt x="76857" y="496875"/>
                </a:lnTo>
                <a:lnTo>
                  <a:pt x="47836" y="459543"/>
                </a:lnTo>
                <a:lnTo>
                  <a:pt x="25091" y="418153"/>
                </a:lnTo>
                <a:lnTo>
                  <a:pt x="9279" y="373324"/>
                </a:lnTo>
                <a:lnTo>
                  <a:pt x="1058" y="325677"/>
                </a:lnTo>
                <a:lnTo>
                  <a:pt x="0" y="300989"/>
                </a:lnTo>
                <a:close/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636" y="1854707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4" h="361314">
                <a:moveTo>
                  <a:pt x="205041" y="0"/>
                </a:moveTo>
                <a:lnTo>
                  <a:pt x="7264" y="0"/>
                </a:lnTo>
                <a:lnTo>
                  <a:pt x="0" y="6857"/>
                </a:lnTo>
                <a:lnTo>
                  <a:pt x="0" y="354329"/>
                </a:lnTo>
                <a:lnTo>
                  <a:pt x="7327" y="361188"/>
                </a:lnTo>
                <a:lnTo>
                  <a:pt x="329539" y="361188"/>
                </a:lnTo>
                <a:lnTo>
                  <a:pt x="336804" y="354329"/>
                </a:lnTo>
                <a:lnTo>
                  <a:pt x="336804" y="331215"/>
                </a:lnTo>
                <a:lnTo>
                  <a:pt x="31711" y="331215"/>
                </a:lnTo>
                <a:lnTo>
                  <a:pt x="31711" y="29971"/>
                </a:lnTo>
                <a:lnTo>
                  <a:pt x="240841" y="29971"/>
                </a:lnTo>
                <a:lnTo>
                  <a:pt x="211543" y="3809"/>
                </a:lnTo>
                <a:lnTo>
                  <a:pt x="209143" y="1524"/>
                </a:lnTo>
                <a:lnTo>
                  <a:pt x="205041" y="0"/>
                </a:lnTo>
                <a:close/>
              </a:path>
              <a:path w="337184" h="361314">
                <a:moveTo>
                  <a:pt x="240841" y="29971"/>
                </a:moveTo>
                <a:lnTo>
                  <a:pt x="183870" y="29971"/>
                </a:lnTo>
                <a:lnTo>
                  <a:pt x="183870" y="130682"/>
                </a:lnTo>
                <a:lnTo>
                  <a:pt x="191198" y="137540"/>
                </a:lnTo>
                <a:lnTo>
                  <a:pt x="304330" y="137540"/>
                </a:lnTo>
                <a:lnTo>
                  <a:pt x="304330" y="331215"/>
                </a:lnTo>
                <a:lnTo>
                  <a:pt x="336804" y="331215"/>
                </a:lnTo>
                <a:lnTo>
                  <a:pt x="336804" y="118363"/>
                </a:lnTo>
                <a:lnTo>
                  <a:pt x="335165" y="114426"/>
                </a:lnTo>
                <a:lnTo>
                  <a:pt x="332003" y="111378"/>
                </a:lnTo>
                <a:lnTo>
                  <a:pt x="327736" y="107568"/>
                </a:lnTo>
                <a:lnTo>
                  <a:pt x="216408" y="107568"/>
                </a:lnTo>
                <a:lnTo>
                  <a:pt x="216408" y="49783"/>
                </a:lnTo>
                <a:lnTo>
                  <a:pt x="263027" y="49783"/>
                </a:lnTo>
                <a:lnTo>
                  <a:pt x="240841" y="29971"/>
                </a:lnTo>
                <a:close/>
              </a:path>
              <a:path w="337184" h="361314">
                <a:moveTo>
                  <a:pt x="144068" y="275970"/>
                </a:moveTo>
                <a:lnTo>
                  <a:pt x="139852" y="279653"/>
                </a:lnTo>
                <a:lnTo>
                  <a:pt x="135636" y="283463"/>
                </a:lnTo>
                <a:lnTo>
                  <a:pt x="135394" y="289813"/>
                </a:lnTo>
                <a:lnTo>
                  <a:pt x="140371" y="294813"/>
                </a:lnTo>
                <a:lnTo>
                  <a:pt x="148536" y="300117"/>
                </a:lnTo>
                <a:lnTo>
                  <a:pt x="160295" y="303075"/>
                </a:lnTo>
                <a:lnTo>
                  <a:pt x="177294" y="303118"/>
                </a:lnTo>
                <a:lnTo>
                  <a:pt x="187490" y="297520"/>
                </a:lnTo>
                <a:lnTo>
                  <a:pt x="195235" y="287920"/>
                </a:lnTo>
                <a:lnTo>
                  <a:pt x="196245" y="284861"/>
                </a:lnTo>
                <a:lnTo>
                  <a:pt x="161886" y="284861"/>
                </a:lnTo>
                <a:lnTo>
                  <a:pt x="157784" y="283209"/>
                </a:lnTo>
                <a:lnTo>
                  <a:pt x="154800" y="280162"/>
                </a:lnTo>
                <a:lnTo>
                  <a:pt x="150812" y="276225"/>
                </a:lnTo>
                <a:lnTo>
                  <a:pt x="144068" y="275970"/>
                </a:lnTo>
                <a:close/>
              </a:path>
              <a:path w="337184" h="361314">
                <a:moveTo>
                  <a:pt x="220395" y="275970"/>
                </a:moveTo>
                <a:lnTo>
                  <a:pt x="216179" y="279653"/>
                </a:lnTo>
                <a:lnTo>
                  <a:pt x="211962" y="283463"/>
                </a:lnTo>
                <a:lnTo>
                  <a:pt x="211721" y="289813"/>
                </a:lnTo>
                <a:lnTo>
                  <a:pt x="218369" y="296238"/>
                </a:lnTo>
                <a:lnTo>
                  <a:pt x="226613" y="300675"/>
                </a:lnTo>
                <a:lnTo>
                  <a:pt x="238847" y="302822"/>
                </a:lnTo>
                <a:lnTo>
                  <a:pt x="256851" y="302074"/>
                </a:lnTo>
                <a:lnTo>
                  <a:pt x="268609" y="294608"/>
                </a:lnTo>
                <a:lnTo>
                  <a:pt x="275595" y="284861"/>
                </a:lnTo>
                <a:lnTo>
                  <a:pt x="238213" y="284861"/>
                </a:lnTo>
                <a:lnTo>
                  <a:pt x="234048" y="283209"/>
                </a:lnTo>
                <a:lnTo>
                  <a:pt x="231063" y="280162"/>
                </a:lnTo>
                <a:lnTo>
                  <a:pt x="227076" y="276225"/>
                </a:lnTo>
                <a:lnTo>
                  <a:pt x="220395" y="275970"/>
                </a:lnTo>
                <a:close/>
              </a:path>
              <a:path w="337184" h="361314">
                <a:moveTo>
                  <a:pt x="93789" y="185292"/>
                </a:moveTo>
                <a:lnTo>
                  <a:pt x="62966" y="212420"/>
                </a:lnTo>
                <a:lnTo>
                  <a:pt x="57612" y="252405"/>
                </a:lnTo>
                <a:lnTo>
                  <a:pt x="59364" y="264534"/>
                </a:lnTo>
                <a:lnTo>
                  <a:pt x="88036" y="302159"/>
                </a:lnTo>
                <a:lnTo>
                  <a:pt x="103787" y="302578"/>
                </a:lnTo>
                <a:lnTo>
                  <a:pt x="114194" y="295069"/>
                </a:lnTo>
                <a:lnTo>
                  <a:pt x="120983" y="284861"/>
                </a:lnTo>
                <a:lnTo>
                  <a:pt x="91909" y="284861"/>
                </a:lnTo>
                <a:lnTo>
                  <a:pt x="88226" y="282066"/>
                </a:lnTo>
                <a:lnTo>
                  <a:pt x="81534" y="266715"/>
                </a:lnTo>
                <a:lnTo>
                  <a:pt x="79390" y="254518"/>
                </a:lnTo>
                <a:lnTo>
                  <a:pt x="79033" y="244766"/>
                </a:lnTo>
                <a:lnTo>
                  <a:pt x="78908" y="237817"/>
                </a:lnTo>
                <a:lnTo>
                  <a:pt x="80923" y="225309"/>
                </a:lnTo>
                <a:lnTo>
                  <a:pt x="85001" y="214375"/>
                </a:lnTo>
                <a:lnTo>
                  <a:pt x="88163" y="208152"/>
                </a:lnTo>
                <a:lnTo>
                  <a:pt x="91744" y="205358"/>
                </a:lnTo>
                <a:lnTo>
                  <a:pt x="119154" y="205358"/>
                </a:lnTo>
                <a:lnTo>
                  <a:pt x="115478" y="196403"/>
                </a:lnTo>
                <a:lnTo>
                  <a:pt x="105374" y="188160"/>
                </a:lnTo>
                <a:lnTo>
                  <a:pt x="93789" y="185292"/>
                </a:lnTo>
                <a:close/>
              </a:path>
              <a:path w="337184" h="361314">
                <a:moveTo>
                  <a:pt x="111899" y="267207"/>
                </a:moveTo>
                <a:lnTo>
                  <a:pt x="105625" y="269493"/>
                </a:lnTo>
                <a:lnTo>
                  <a:pt x="102513" y="276225"/>
                </a:lnTo>
                <a:lnTo>
                  <a:pt x="99948" y="281686"/>
                </a:lnTo>
                <a:lnTo>
                  <a:pt x="96012" y="284861"/>
                </a:lnTo>
                <a:lnTo>
                  <a:pt x="120983" y="284861"/>
                </a:lnTo>
                <a:lnTo>
                  <a:pt x="122504" y="282575"/>
                </a:lnTo>
                <a:lnTo>
                  <a:pt x="124968" y="277621"/>
                </a:lnTo>
                <a:lnTo>
                  <a:pt x="122504" y="271779"/>
                </a:lnTo>
                <a:lnTo>
                  <a:pt x="111899" y="267207"/>
                </a:lnTo>
                <a:close/>
              </a:path>
              <a:path w="337184" h="361314">
                <a:moveTo>
                  <a:pt x="166281" y="185292"/>
                </a:moveTo>
                <a:lnTo>
                  <a:pt x="132809" y="215878"/>
                </a:lnTo>
                <a:lnTo>
                  <a:pt x="132287" y="233662"/>
                </a:lnTo>
                <a:lnTo>
                  <a:pt x="140184" y="244766"/>
                </a:lnTo>
                <a:lnTo>
                  <a:pt x="151915" y="252263"/>
                </a:lnTo>
                <a:lnTo>
                  <a:pt x="166281" y="255015"/>
                </a:lnTo>
                <a:lnTo>
                  <a:pt x="175018" y="255015"/>
                </a:lnTo>
                <a:lnTo>
                  <a:pt x="182054" y="261746"/>
                </a:lnTo>
                <a:lnTo>
                  <a:pt x="182054" y="278129"/>
                </a:lnTo>
                <a:lnTo>
                  <a:pt x="174955" y="284861"/>
                </a:lnTo>
                <a:lnTo>
                  <a:pt x="196245" y="284861"/>
                </a:lnTo>
                <a:lnTo>
                  <a:pt x="199750" y="274243"/>
                </a:lnTo>
                <a:lnTo>
                  <a:pt x="200254" y="256412"/>
                </a:lnTo>
                <a:lnTo>
                  <a:pt x="192329" y="245292"/>
                </a:lnTo>
                <a:lnTo>
                  <a:pt x="180609" y="237817"/>
                </a:lnTo>
                <a:lnTo>
                  <a:pt x="166281" y="235076"/>
                </a:lnTo>
                <a:lnTo>
                  <a:pt x="157556" y="235076"/>
                </a:lnTo>
                <a:lnTo>
                  <a:pt x="150520" y="228345"/>
                </a:lnTo>
                <a:lnTo>
                  <a:pt x="150520" y="211962"/>
                </a:lnTo>
                <a:lnTo>
                  <a:pt x="157607" y="205231"/>
                </a:lnTo>
                <a:lnTo>
                  <a:pt x="196990" y="205231"/>
                </a:lnTo>
                <a:lnTo>
                  <a:pt x="197167" y="200405"/>
                </a:lnTo>
                <a:lnTo>
                  <a:pt x="190403" y="193826"/>
                </a:lnTo>
                <a:lnTo>
                  <a:pt x="179158" y="187521"/>
                </a:lnTo>
                <a:lnTo>
                  <a:pt x="166281" y="185292"/>
                </a:lnTo>
                <a:close/>
              </a:path>
              <a:path w="337184" h="361314">
                <a:moveTo>
                  <a:pt x="242544" y="185292"/>
                </a:moveTo>
                <a:lnTo>
                  <a:pt x="209084" y="215878"/>
                </a:lnTo>
                <a:lnTo>
                  <a:pt x="208560" y="233662"/>
                </a:lnTo>
                <a:lnTo>
                  <a:pt x="216471" y="244766"/>
                </a:lnTo>
                <a:lnTo>
                  <a:pt x="228205" y="252263"/>
                </a:lnTo>
                <a:lnTo>
                  <a:pt x="242544" y="255015"/>
                </a:lnTo>
                <a:lnTo>
                  <a:pt x="251333" y="255015"/>
                </a:lnTo>
                <a:lnTo>
                  <a:pt x="258368" y="261746"/>
                </a:lnTo>
                <a:lnTo>
                  <a:pt x="258368" y="278129"/>
                </a:lnTo>
                <a:lnTo>
                  <a:pt x="251218" y="284861"/>
                </a:lnTo>
                <a:lnTo>
                  <a:pt x="275595" y="284861"/>
                </a:lnTo>
                <a:lnTo>
                  <a:pt x="276548" y="283531"/>
                </a:lnTo>
                <a:lnTo>
                  <a:pt x="279463" y="269978"/>
                </a:lnTo>
                <a:lnTo>
                  <a:pt x="276547" y="256385"/>
                </a:lnTo>
                <a:lnTo>
                  <a:pt x="268620" y="245292"/>
                </a:lnTo>
                <a:lnTo>
                  <a:pt x="256885" y="237817"/>
                </a:lnTo>
                <a:lnTo>
                  <a:pt x="242544" y="235076"/>
                </a:lnTo>
                <a:lnTo>
                  <a:pt x="233819" y="235076"/>
                </a:lnTo>
                <a:lnTo>
                  <a:pt x="226783" y="228345"/>
                </a:lnTo>
                <a:lnTo>
                  <a:pt x="226783" y="211962"/>
                </a:lnTo>
                <a:lnTo>
                  <a:pt x="233883" y="205231"/>
                </a:lnTo>
                <a:lnTo>
                  <a:pt x="273253" y="205231"/>
                </a:lnTo>
                <a:lnTo>
                  <a:pt x="273431" y="200405"/>
                </a:lnTo>
                <a:lnTo>
                  <a:pt x="266657" y="193826"/>
                </a:lnTo>
                <a:lnTo>
                  <a:pt x="255436" y="187521"/>
                </a:lnTo>
                <a:lnTo>
                  <a:pt x="242544" y="185292"/>
                </a:lnTo>
                <a:close/>
              </a:path>
              <a:path w="337184" h="361314">
                <a:moveTo>
                  <a:pt x="119154" y="205358"/>
                </a:moveTo>
                <a:lnTo>
                  <a:pt x="95719" y="205358"/>
                </a:lnTo>
                <a:lnTo>
                  <a:pt x="99948" y="208279"/>
                </a:lnTo>
                <a:lnTo>
                  <a:pt x="103632" y="216407"/>
                </a:lnTo>
                <a:lnTo>
                  <a:pt x="105867" y="221487"/>
                </a:lnTo>
                <a:lnTo>
                  <a:pt x="112140" y="223900"/>
                </a:lnTo>
                <a:lnTo>
                  <a:pt x="119982" y="220086"/>
                </a:lnTo>
                <a:lnTo>
                  <a:pt x="122035" y="212376"/>
                </a:lnTo>
                <a:lnTo>
                  <a:pt x="119154" y="205358"/>
                </a:lnTo>
                <a:close/>
              </a:path>
              <a:path w="337184" h="361314">
                <a:moveTo>
                  <a:pt x="196990" y="205231"/>
                </a:moveTo>
                <a:lnTo>
                  <a:pt x="170687" y="205231"/>
                </a:lnTo>
                <a:lnTo>
                  <a:pt x="174790" y="207009"/>
                </a:lnTo>
                <a:lnTo>
                  <a:pt x="177774" y="210057"/>
                </a:lnTo>
                <a:lnTo>
                  <a:pt x="181762" y="213994"/>
                </a:lnTo>
                <a:lnTo>
                  <a:pt x="188493" y="214249"/>
                </a:lnTo>
                <a:lnTo>
                  <a:pt x="196938" y="206628"/>
                </a:lnTo>
                <a:lnTo>
                  <a:pt x="196990" y="205231"/>
                </a:lnTo>
                <a:close/>
              </a:path>
              <a:path w="337184" h="361314">
                <a:moveTo>
                  <a:pt x="273253" y="205231"/>
                </a:moveTo>
                <a:lnTo>
                  <a:pt x="246938" y="205231"/>
                </a:lnTo>
                <a:lnTo>
                  <a:pt x="251104" y="207009"/>
                </a:lnTo>
                <a:lnTo>
                  <a:pt x="254038" y="210057"/>
                </a:lnTo>
                <a:lnTo>
                  <a:pt x="258013" y="213994"/>
                </a:lnTo>
                <a:lnTo>
                  <a:pt x="264756" y="214249"/>
                </a:lnTo>
                <a:lnTo>
                  <a:pt x="273202" y="206628"/>
                </a:lnTo>
                <a:lnTo>
                  <a:pt x="273253" y="205231"/>
                </a:lnTo>
                <a:close/>
              </a:path>
              <a:path w="337184" h="361314">
                <a:moveTo>
                  <a:pt x="263027" y="49783"/>
                </a:moveTo>
                <a:lnTo>
                  <a:pt x="216408" y="49783"/>
                </a:lnTo>
                <a:lnTo>
                  <a:pt x="280416" y="107568"/>
                </a:lnTo>
                <a:lnTo>
                  <a:pt x="327736" y="107568"/>
                </a:lnTo>
                <a:lnTo>
                  <a:pt x="263027" y="49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5974" y="5163792"/>
            <a:ext cx="26670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&lt;p&gt;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前端开发课程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&lt;/p&gt;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71159" y="4037076"/>
            <a:ext cx="2694432" cy="94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5920" y="2488692"/>
            <a:ext cx="2724912" cy="941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75475" y="2136731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默认样式</a:t>
            </a:r>
            <a:endParaRPr sz="18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5929" y="3683845"/>
            <a:ext cx="24841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利用</a:t>
            </a:r>
            <a:r>
              <a:rPr sz="18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l</a:t>
            </a: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e</a:t>
            </a: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-h</a:t>
            </a:r>
            <a:r>
              <a:rPr sz="18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eight</a:t>
            </a:r>
            <a:r>
              <a:rPr sz="18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垂直居中</a:t>
            </a:r>
            <a:endParaRPr sz="18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20" y="917575"/>
            <a:ext cx="5476240" cy="601980"/>
          </a:xfrm>
          <a:custGeom>
            <a:avLst/>
            <a:gdLst/>
            <a:ahLst/>
            <a:cxnLst/>
            <a:rect l="l" t="t" r="r" b="b"/>
            <a:pathLst>
              <a:path w="4744720" h="601980">
                <a:moveTo>
                  <a:pt x="4264914" y="0"/>
                </a:moveTo>
                <a:lnTo>
                  <a:pt x="0" y="0"/>
                </a:lnTo>
                <a:lnTo>
                  <a:pt x="479298" y="601979"/>
                </a:lnTo>
                <a:lnTo>
                  <a:pt x="4744212" y="601979"/>
                </a:lnTo>
                <a:lnTo>
                  <a:pt x="4264914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V="1">
            <a:off x="1797050" y="1529080"/>
            <a:ext cx="4389755" cy="7620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71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3135" y="1036955"/>
            <a:ext cx="431546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b="1" spc="10" dirty="0">
                <a:latin typeface="Microsoft JhengHei" panose="020B0604030504040204" charset="-120"/>
                <a:cs typeface="Microsoft JhengHei" panose="020B0604030504040204" charset="-120"/>
              </a:rPr>
              <a:t>水平</a:t>
            </a: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</a:rPr>
              <a:t>对齐方式</a:t>
            </a:r>
            <a:r>
              <a:rPr spc="-145" dirty="0"/>
              <a:t>text</a:t>
            </a:r>
            <a:r>
              <a:rPr spc="360" dirty="0"/>
              <a:t>-</a:t>
            </a:r>
            <a:r>
              <a:rPr spc="-114" dirty="0"/>
              <a:t>ali</a:t>
            </a:r>
            <a:r>
              <a:rPr spc="-155" dirty="0"/>
              <a:t>g</a:t>
            </a:r>
            <a:r>
              <a:rPr spc="-200" dirty="0"/>
              <a:t>n</a:t>
            </a:r>
            <a:endParaRPr lang="zh-CN" spc="-200"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4196" y="2087879"/>
            <a:ext cx="4800600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3152" y="2040818"/>
            <a:ext cx="2593975" cy="175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e&gt;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cen</a:t>
            </a:r>
            <a:r>
              <a:rPr sz="2000" spc="-1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2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e{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ext-a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n: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rig</a:t>
            </a:r>
            <a:r>
              <a:rPr sz="2000" spc="1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5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n{tex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-a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ign: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000" spc="-1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solidFill>
                  <a:srgbClr val="2E5496"/>
                </a:solidFill>
                <a:latin typeface="Times New Roman" panose="02020603050405020304"/>
                <a:cs typeface="Times New Roman" panose="02020603050405020304"/>
              </a:rPr>
              <a:t>fy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3152" y="4618409"/>
            <a:ext cx="526478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xt-a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ign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实例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&lt;p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"da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e"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月</a:t>
            </a:r>
            <a:r>
              <a:rPr sz="2000" spc="-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&lt;p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ss=“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n”&gt;“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当我年轻的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候，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。。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/p&gt;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4196" y="2115311"/>
            <a:ext cx="4800600" cy="1861185"/>
          </a:xfrm>
          <a:custGeom>
            <a:avLst/>
            <a:gdLst/>
            <a:ahLst/>
            <a:cxnLst/>
            <a:rect l="l" t="t" r="r" b="b"/>
            <a:pathLst>
              <a:path w="4800600" h="1861185">
                <a:moveTo>
                  <a:pt x="0" y="103377"/>
                </a:moveTo>
                <a:lnTo>
                  <a:pt x="8812" y="61601"/>
                </a:lnTo>
                <a:lnTo>
                  <a:pt x="32725" y="27962"/>
                </a:lnTo>
                <a:lnTo>
                  <a:pt x="67947" y="6249"/>
                </a:lnTo>
                <a:lnTo>
                  <a:pt x="4697095" y="0"/>
                </a:lnTo>
                <a:lnTo>
                  <a:pt x="4711712" y="1024"/>
                </a:lnTo>
                <a:lnTo>
                  <a:pt x="4751238" y="15275"/>
                </a:lnTo>
                <a:lnTo>
                  <a:pt x="4781345" y="43348"/>
                </a:lnTo>
                <a:lnTo>
                  <a:pt x="4798263" y="81460"/>
                </a:lnTo>
                <a:lnTo>
                  <a:pt x="4800600" y="1757299"/>
                </a:lnTo>
                <a:lnTo>
                  <a:pt x="4799576" y="1771907"/>
                </a:lnTo>
                <a:lnTo>
                  <a:pt x="4785337" y="1811413"/>
                </a:lnTo>
                <a:lnTo>
                  <a:pt x="4757271" y="1841514"/>
                </a:lnTo>
                <a:lnTo>
                  <a:pt x="4719142" y="1858449"/>
                </a:lnTo>
                <a:lnTo>
                  <a:pt x="103377" y="1860804"/>
                </a:lnTo>
                <a:lnTo>
                  <a:pt x="88791" y="1859779"/>
                </a:lnTo>
                <a:lnTo>
                  <a:pt x="49326" y="1845523"/>
                </a:lnTo>
                <a:lnTo>
                  <a:pt x="19247" y="1817427"/>
                </a:lnTo>
                <a:lnTo>
                  <a:pt x="2335" y="1779260"/>
                </a:lnTo>
                <a:lnTo>
                  <a:pt x="0" y="103377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070" y="1703070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288035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5" y="601979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1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9070" y="1703070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0" y="300989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5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1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5" y="601979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5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4320" y="1783079"/>
            <a:ext cx="441960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" y="1888998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319278" y="0"/>
                </a:moveTo>
                <a:lnTo>
                  <a:pt x="267490" y="3939"/>
                </a:lnTo>
                <a:lnTo>
                  <a:pt x="218363" y="15343"/>
                </a:lnTo>
                <a:lnTo>
                  <a:pt x="172553" y="33593"/>
                </a:lnTo>
                <a:lnTo>
                  <a:pt x="130718" y="58070"/>
                </a:lnTo>
                <a:lnTo>
                  <a:pt x="93516" y="88153"/>
                </a:lnTo>
                <a:lnTo>
                  <a:pt x="61603" y="123224"/>
                </a:lnTo>
                <a:lnTo>
                  <a:pt x="35638" y="162662"/>
                </a:lnTo>
                <a:lnTo>
                  <a:pt x="16277" y="205849"/>
                </a:lnTo>
                <a:lnTo>
                  <a:pt x="4178" y="252165"/>
                </a:lnTo>
                <a:lnTo>
                  <a:pt x="0" y="300989"/>
                </a:lnTo>
                <a:lnTo>
                  <a:pt x="1058" y="325677"/>
                </a:lnTo>
                <a:lnTo>
                  <a:pt x="9279" y="373324"/>
                </a:lnTo>
                <a:lnTo>
                  <a:pt x="25091" y="418153"/>
                </a:lnTo>
                <a:lnTo>
                  <a:pt x="47836" y="459543"/>
                </a:lnTo>
                <a:lnTo>
                  <a:pt x="76857" y="496875"/>
                </a:lnTo>
                <a:lnTo>
                  <a:pt x="111497" y="529529"/>
                </a:lnTo>
                <a:lnTo>
                  <a:pt x="151098" y="556887"/>
                </a:lnTo>
                <a:lnTo>
                  <a:pt x="195002" y="578328"/>
                </a:lnTo>
                <a:lnTo>
                  <a:pt x="242553" y="593233"/>
                </a:lnTo>
                <a:lnTo>
                  <a:pt x="293092" y="600982"/>
                </a:lnTo>
                <a:lnTo>
                  <a:pt x="319278" y="601979"/>
                </a:lnTo>
                <a:lnTo>
                  <a:pt x="345463" y="600982"/>
                </a:lnTo>
                <a:lnTo>
                  <a:pt x="396002" y="593233"/>
                </a:lnTo>
                <a:lnTo>
                  <a:pt x="443553" y="578328"/>
                </a:lnTo>
                <a:lnTo>
                  <a:pt x="487457" y="556887"/>
                </a:lnTo>
                <a:lnTo>
                  <a:pt x="527058" y="529529"/>
                </a:lnTo>
                <a:lnTo>
                  <a:pt x="561698" y="496875"/>
                </a:lnTo>
                <a:lnTo>
                  <a:pt x="590719" y="459543"/>
                </a:lnTo>
                <a:lnTo>
                  <a:pt x="613464" y="418153"/>
                </a:lnTo>
                <a:lnTo>
                  <a:pt x="629276" y="373324"/>
                </a:lnTo>
                <a:lnTo>
                  <a:pt x="637497" y="325677"/>
                </a:lnTo>
                <a:lnTo>
                  <a:pt x="638556" y="300989"/>
                </a:lnTo>
                <a:lnTo>
                  <a:pt x="637497" y="276302"/>
                </a:lnTo>
                <a:lnTo>
                  <a:pt x="629276" y="228655"/>
                </a:lnTo>
                <a:lnTo>
                  <a:pt x="613464" y="183826"/>
                </a:lnTo>
                <a:lnTo>
                  <a:pt x="590719" y="142436"/>
                </a:lnTo>
                <a:lnTo>
                  <a:pt x="561698" y="105104"/>
                </a:lnTo>
                <a:lnTo>
                  <a:pt x="527058" y="72450"/>
                </a:lnTo>
                <a:lnTo>
                  <a:pt x="487457" y="45092"/>
                </a:lnTo>
                <a:lnTo>
                  <a:pt x="443553" y="23651"/>
                </a:lnTo>
                <a:lnTo>
                  <a:pt x="396002" y="8746"/>
                </a:lnTo>
                <a:lnTo>
                  <a:pt x="345463" y="997"/>
                </a:lnTo>
                <a:lnTo>
                  <a:pt x="319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534" y="1888998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0" y="300989"/>
                </a:moveTo>
                <a:lnTo>
                  <a:pt x="4178" y="252165"/>
                </a:lnTo>
                <a:lnTo>
                  <a:pt x="16277" y="205849"/>
                </a:lnTo>
                <a:lnTo>
                  <a:pt x="35638" y="162662"/>
                </a:lnTo>
                <a:lnTo>
                  <a:pt x="61603" y="123224"/>
                </a:lnTo>
                <a:lnTo>
                  <a:pt x="93516" y="88153"/>
                </a:lnTo>
                <a:lnTo>
                  <a:pt x="130718" y="58070"/>
                </a:lnTo>
                <a:lnTo>
                  <a:pt x="172553" y="33593"/>
                </a:lnTo>
                <a:lnTo>
                  <a:pt x="218363" y="15343"/>
                </a:lnTo>
                <a:lnTo>
                  <a:pt x="267490" y="3939"/>
                </a:lnTo>
                <a:lnTo>
                  <a:pt x="319278" y="0"/>
                </a:lnTo>
                <a:lnTo>
                  <a:pt x="345463" y="997"/>
                </a:lnTo>
                <a:lnTo>
                  <a:pt x="396002" y="8746"/>
                </a:lnTo>
                <a:lnTo>
                  <a:pt x="443553" y="23651"/>
                </a:lnTo>
                <a:lnTo>
                  <a:pt x="487457" y="45092"/>
                </a:lnTo>
                <a:lnTo>
                  <a:pt x="527058" y="72450"/>
                </a:lnTo>
                <a:lnTo>
                  <a:pt x="561698" y="105104"/>
                </a:lnTo>
                <a:lnTo>
                  <a:pt x="590719" y="142436"/>
                </a:lnTo>
                <a:lnTo>
                  <a:pt x="613464" y="183826"/>
                </a:lnTo>
                <a:lnTo>
                  <a:pt x="629276" y="228655"/>
                </a:lnTo>
                <a:lnTo>
                  <a:pt x="637497" y="276302"/>
                </a:lnTo>
                <a:lnTo>
                  <a:pt x="638556" y="300989"/>
                </a:lnTo>
                <a:lnTo>
                  <a:pt x="637497" y="325677"/>
                </a:lnTo>
                <a:lnTo>
                  <a:pt x="629276" y="373324"/>
                </a:lnTo>
                <a:lnTo>
                  <a:pt x="613464" y="418153"/>
                </a:lnTo>
                <a:lnTo>
                  <a:pt x="590719" y="459543"/>
                </a:lnTo>
                <a:lnTo>
                  <a:pt x="561698" y="496875"/>
                </a:lnTo>
                <a:lnTo>
                  <a:pt x="527058" y="529529"/>
                </a:lnTo>
                <a:lnTo>
                  <a:pt x="487457" y="556887"/>
                </a:lnTo>
                <a:lnTo>
                  <a:pt x="443553" y="578328"/>
                </a:lnTo>
                <a:lnTo>
                  <a:pt x="396002" y="593233"/>
                </a:lnTo>
                <a:lnTo>
                  <a:pt x="345463" y="600982"/>
                </a:lnTo>
                <a:lnTo>
                  <a:pt x="319278" y="601979"/>
                </a:lnTo>
                <a:lnTo>
                  <a:pt x="293092" y="600982"/>
                </a:lnTo>
                <a:lnTo>
                  <a:pt x="242553" y="593233"/>
                </a:lnTo>
                <a:lnTo>
                  <a:pt x="195002" y="578328"/>
                </a:lnTo>
                <a:lnTo>
                  <a:pt x="151098" y="556887"/>
                </a:lnTo>
                <a:lnTo>
                  <a:pt x="111497" y="529529"/>
                </a:lnTo>
                <a:lnTo>
                  <a:pt x="76857" y="496875"/>
                </a:lnTo>
                <a:lnTo>
                  <a:pt x="47836" y="459543"/>
                </a:lnTo>
                <a:lnTo>
                  <a:pt x="25091" y="418153"/>
                </a:lnTo>
                <a:lnTo>
                  <a:pt x="9279" y="373324"/>
                </a:lnTo>
                <a:lnTo>
                  <a:pt x="1058" y="325677"/>
                </a:lnTo>
                <a:lnTo>
                  <a:pt x="0" y="300989"/>
                </a:lnTo>
                <a:close/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315" y="2002535"/>
            <a:ext cx="337185" cy="360045"/>
          </a:xfrm>
          <a:custGeom>
            <a:avLst/>
            <a:gdLst/>
            <a:ahLst/>
            <a:cxnLst/>
            <a:rect l="l" t="t" r="r" b="b"/>
            <a:pathLst>
              <a:path w="337184" h="360044">
                <a:moveTo>
                  <a:pt x="205041" y="0"/>
                </a:moveTo>
                <a:lnTo>
                  <a:pt x="7264" y="0"/>
                </a:lnTo>
                <a:lnTo>
                  <a:pt x="0" y="6858"/>
                </a:lnTo>
                <a:lnTo>
                  <a:pt x="0" y="352805"/>
                </a:lnTo>
                <a:lnTo>
                  <a:pt x="7327" y="359663"/>
                </a:lnTo>
                <a:lnTo>
                  <a:pt x="329539" y="359663"/>
                </a:lnTo>
                <a:lnTo>
                  <a:pt x="336804" y="352805"/>
                </a:lnTo>
                <a:lnTo>
                  <a:pt x="336804" y="329818"/>
                </a:lnTo>
                <a:lnTo>
                  <a:pt x="31711" y="329818"/>
                </a:lnTo>
                <a:lnTo>
                  <a:pt x="31711" y="29844"/>
                </a:lnTo>
                <a:lnTo>
                  <a:pt x="240837" y="29844"/>
                </a:lnTo>
                <a:lnTo>
                  <a:pt x="211543" y="3810"/>
                </a:lnTo>
                <a:lnTo>
                  <a:pt x="209143" y="1524"/>
                </a:lnTo>
                <a:lnTo>
                  <a:pt x="205041" y="0"/>
                </a:lnTo>
                <a:close/>
              </a:path>
              <a:path w="337184" h="360044">
                <a:moveTo>
                  <a:pt x="240837" y="29844"/>
                </a:moveTo>
                <a:lnTo>
                  <a:pt x="183870" y="29844"/>
                </a:lnTo>
                <a:lnTo>
                  <a:pt x="183870" y="130048"/>
                </a:lnTo>
                <a:lnTo>
                  <a:pt x="191198" y="136905"/>
                </a:lnTo>
                <a:lnTo>
                  <a:pt x="304330" y="136905"/>
                </a:lnTo>
                <a:lnTo>
                  <a:pt x="304330" y="329818"/>
                </a:lnTo>
                <a:lnTo>
                  <a:pt x="336804" y="329818"/>
                </a:lnTo>
                <a:lnTo>
                  <a:pt x="336804" y="117855"/>
                </a:lnTo>
                <a:lnTo>
                  <a:pt x="335165" y="114046"/>
                </a:lnTo>
                <a:lnTo>
                  <a:pt x="332003" y="110871"/>
                </a:lnTo>
                <a:lnTo>
                  <a:pt x="327716" y="107061"/>
                </a:lnTo>
                <a:lnTo>
                  <a:pt x="216408" y="107061"/>
                </a:lnTo>
                <a:lnTo>
                  <a:pt x="216408" y="49529"/>
                </a:lnTo>
                <a:lnTo>
                  <a:pt x="262985" y="49529"/>
                </a:lnTo>
                <a:lnTo>
                  <a:pt x="240837" y="29844"/>
                </a:lnTo>
                <a:close/>
              </a:path>
              <a:path w="337184" h="360044">
                <a:moveTo>
                  <a:pt x="144068" y="274827"/>
                </a:moveTo>
                <a:lnTo>
                  <a:pt x="139852" y="278511"/>
                </a:lnTo>
                <a:lnTo>
                  <a:pt x="135636" y="282321"/>
                </a:lnTo>
                <a:lnTo>
                  <a:pt x="135394" y="288671"/>
                </a:lnTo>
                <a:lnTo>
                  <a:pt x="140251" y="293433"/>
                </a:lnTo>
                <a:lnTo>
                  <a:pt x="148413" y="298801"/>
                </a:lnTo>
                <a:lnTo>
                  <a:pt x="160144" y="301818"/>
                </a:lnTo>
                <a:lnTo>
                  <a:pt x="177075" y="301920"/>
                </a:lnTo>
                <a:lnTo>
                  <a:pt x="187359" y="296381"/>
                </a:lnTo>
                <a:lnTo>
                  <a:pt x="195196" y="286806"/>
                </a:lnTo>
                <a:lnTo>
                  <a:pt x="196235" y="283717"/>
                </a:lnTo>
                <a:lnTo>
                  <a:pt x="161886" y="283717"/>
                </a:lnTo>
                <a:lnTo>
                  <a:pt x="157784" y="282066"/>
                </a:lnTo>
                <a:lnTo>
                  <a:pt x="150812" y="274954"/>
                </a:lnTo>
                <a:lnTo>
                  <a:pt x="144068" y="274827"/>
                </a:lnTo>
                <a:close/>
              </a:path>
              <a:path w="337184" h="360044">
                <a:moveTo>
                  <a:pt x="220395" y="274827"/>
                </a:moveTo>
                <a:lnTo>
                  <a:pt x="216179" y="278511"/>
                </a:lnTo>
                <a:lnTo>
                  <a:pt x="211963" y="282321"/>
                </a:lnTo>
                <a:lnTo>
                  <a:pt x="211721" y="288671"/>
                </a:lnTo>
                <a:lnTo>
                  <a:pt x="216574" y="293433"/>
                </a:lnTo>
                <a:lnTo>
                  <a:pt x="224707" y="298801"/>
                </a:lnTo>
                <a:lnTo>
                  <a:pt x="236424" y="301813"/>
                </a:lnTo>
                <a:lnTo>
                  <a:pt x="253387" y="301905"/>
                </a:lnTo>
                <a:lnTo>
                  <a:pt x="263614" y="296381"/>
                </a:lnTo>
                <a:lnTo>
                  <a:pt x="271487" y="286806"/>
                </a:lnTo>
                <a:lnTo>
                  <a:pt x="272526" y="283717"/>
                </a:lnTo>
                <a:lnTo>
                  <a:pt x="238213" y="283717"/>
                </a:lnTo>
                <a:lnTo>
                  <a:pt x="234048" y="282066"/>
                </a:lnTo>
                <a:lnTo>
                  <a:pt x="227076" y="274954"/>
                </a:lnTo>
                <a:lnTo>
                  <a:pt x="220395" y="274827"/>
                </a:lnTo>
                <a:close/>
              </a:path>
              <a:path w="337184" h="360044">
                <a:moveTo>
                  <a:pt x="93789" y="184530"/>
                </a:moveTo>
                <a:lnTo>
                  <a:pt x="63051" y="211288"/>
                </a:lnTo>
                <a:lnTo>
                  <a:pt x="57595" y="251141"/>
                </a:lnTo>
                <a:lnTo>
                  <a:pt x="59329" y="263256"/>
                </a:lnTo>
                <a:lnTo>
                  <a:pt x="88003" y="300895"/>
                </a:lnTo>
                <a:lnTo>
                  <a:pt x="103739" y="301332"/>
                </a:lnTo>
                <a:lnTo>
                  <a:pt x="114174" y="293855"/>
                </a:lnTo>
                <a:lnTo>
                  <a:pt x="121056" y="283590"/>
                </a:lnTo>
                <a:lnTo>
                  <a:pt x="91909" y="283590"/>
                </a:lnTo>
                <a:lnTo>
                  <a:pt x="88226" y="280924"/>
                </a:lnTo>
                <a:lnTo>
                  <a:pt x="81562" y="265737"/>
                </a:lnTo>
                <a:lnTo>
                  <a:pt x="79397" y="253525"/>
                </a:lnTo>
                <a:lnTo>
                  <a:pt x="78802" y="237515"/>
                </a:lnTo>
                <a:lnTo>
                  <a:pt x="80923" y="224385"/>
                </a:lnTo>
                <a:lnTo>
                  <a:pt x="85001" y="213360"/>
                </a:lnTo>
                <a:lnTo>
                  <a:pt x="88163" y="207263"/>
                </a:lnTo>
                <a:lnTo>
                  <a:pt x="91744" y="204469"/>
                </a:lnTo>
                <a:lnTo>
                  <a:pt x="119154" y="204469"/>
                </a:lnTo>
                <a:lnTo>
                  <a:pt x="115517" y="195590"/>
                </a:lnTo>
                <a:lnTo>
                  <a:pt x="105397" y="187376"/>
                </a:lnTo>
                <a:lnTo>
                  <a:pt x="93789" y="184530"/>
                </a:lnTo>
                <a:close/>
              </a:path>
              <a:path w="337184" h="360044">
                <a:moveTo>
                  <a:pt x="166281" y="184530"/>
                </a:moveTo>
                <a:lnTo>
                  <a:pt x="132818" y="214889"/>
                </a:lnTo>
                <a:lnTo>
                  <a:pt x="132287" y="232646"/>
                </a:lnTo>
                <a:lnTo>
                  <a:pt x="140184" y="243750"/>
                </a:lnTo>
                <a:lnTo>
                  <a:pt x="151915" y="251247"/>
                </a:lnTo>
                <a:lnTo>
                  <a:pt x="166281" y="254000"/>
                </a:lnTo>
                <a:lnTo>
                  <a:pt x="175018" y="254000"/>
                </a:lnTo>
                <a:lnTo>
                  <a:pt x="182054" y="260603"/>
                </a:lnTo>
                <a:lnTo>
                  <a:pt x="182054" y="276987"/>
                </a:lnTo>
                <a:lnTo>
                  <a:pt x="174955" y="283717"/>
                </a:lnTo>
                <a:lnTo>
                  <a:pt x="196235" y="283717"/>
                </a:lnTo>
                <a:lnTo>
                  <a:pt x="199767" y="273196"/>
                </a:lnTo>
                <a:lnTo>
                  <a:pt x="200312" y="255491"/>
                </a:lnTo>
                <a:lnTo>
                  <a:pt x="192398" y="244389"/>
                </a:lnTo>
                <a:lnTo>
                  <a:pt x="180654" y="236924"/>
                </a:lnTo>
                <a:lnTo>
                  <a:pt x="166281" y="234187"/>
                </a:lnTo>
                <a:lnTo>
                  <a:pt x="157556" y="234187"/>
                </a:lnTo>
                <a:lnTo>
                  <a:pt x="150520" y="227456"/>
                </a:lnTo>
                <a:lnTo>
                  <a:pt x="150520" y="211074"/>
                </a:lnTo>
                <a:lnTo>
                  <a:pt x="157607" y="204469"/>
                </a:lnTo>
                <a:lnTo>
                  <a:pt x="196985" y="204469"/>
                </a:lnTo>
                <a:lnTo>
                  <a:pt x="197167" y="199516"/>
                </a:lnTo>
                <a:lnTo>
                  <a:pt x="190403" y="193064"/>
                </a:lnTo>
                <a:lnTo>
                  <a:pt x="179158" y="186759"/>
                </a:lnTo>
                <a:lnTo>
                  <a:pt x="166281" y="184530"/>
                </a:lnTo>
                <a:close/>
              </a:path>
              <a:path w="337184" h="360044">
                <a:moveTo>
                  <a:pt x="242544" y="184530"/>
                </a:moveTo>
                <a:lnTo>
                  <a:pt x="209092" y="214889"/>
                </a:lnTo>
                <a:lnTo>
                  <a:pt x="208560" y="232646"/>
                </a:lnTo>
                <a:lnTo>
                  <a:pt x="216471" y="243750"/>
                </a:lnTo>
                <a:lnTo>
                  <a:pt x="228205" y="251247"/>
                </a:lnTo>
                <a:lnTo>
                  <a:pt x="242544" y="254000"/>
                </a:lnTo>
                <a:lnTo>
                  <a:pt x="251333" y="254000"/>
                </a:lnTo>
                <a:lnTo>
                  <a:pt x="258368" y="260603"/>
                </a:lnTo>
                <a:lnTo>
                  <a:pt x="258368" y="276987"/>
                </a:lnTo>
                <a:lnTo>
                  <a:pt x="251218" y="283717"/>
                </a:lnTo>
                <a:lnTo>
                  <a:pt x="272526" y="283717"/>
                </a:lnTo>
                <a:lnTo>
                  <a:pt x="276065" y="273196"/>
                </a:lnTo>
                <a:lnTo>
                  <a:pt x="276605" y="255464"/>
                </a:lnTo>
                <a:lnTo>
                  <a:pt x="268689" y="244389"/>
                </a:lnTo>
                <a:lnTo>
                  <a:pt x="256931" y="236924"/>
                </a:lnTo>
                <a:lnTo>
                  <a:pt x="242544" y="234187"/>
                </a:lnTo>
                <a:lnTo>
                  <a:pt x="233819" y="234187"/>
                </a:lnTo>
                <a:lnTo>
                  <a:pt x="226783" y="227456"/>
                </a:lnTo>
                <a:lnTo>
                  <a:pt x="226783" y="211074"/>
                </a:lnTo>
                <a:lnTo>
                  <a:pt x="233883" y="204469"/>
                </a:lnTo>
                <a:lnTo>
                  <a:pt x="273249" y="204469"/>
                </a:lnTo>
                <a:lnTo>
                  <a:pt x="273431" y="199516"/>
                </a:lnTo>
                <a:lnTo>
                  <a:pt x="266657" y="193064"/>
                </a:lnTo>
                <a:lnTo>
                  <a:pt x="255436" y="186759"/>
                </a:lnTo>
                <a:lnTo>
                  <a:pt x="242544" y="184530"/>
                </a:lnTo>
                <a:close/>
              </a:path>
              <a:path w="337184" h="360044">
                <a:moveTo>
                  <a:pt x="111899" y="266064"/>
                </a:moveTo>
                <a:lnTo>
                  <a:pt x="105625" y="268350"/>
                </a:lnTo>
                <a:lnTo>
                  <a:pt x="103289" y="273430"/>
                </a:lnTo>
                <a:lnTo>
                  <a:pt x="99949" y="280415"/>
                </a:lnTo>
                <a:lnTo>
                  <a:pt x="96012" y="283590"/>
                </a:lnTo>
                <a:lnTo>
                  <a:pt x="121056" y="283590"/>
                </a:lnTo>
                <a:lnTo>
                  <a:pt x="122504" y="281431"/>
                </a:lnTo>
                <a:lnTo>
                  <a:pt x="124968" y="276478"/>
                </a:lnTo>
                <a:lnTo>
                  <a:pt x="122504" y="270637"/>
                </a:lnTo>
                <a:lnTo>
                  <a:pt x="111899" y="266064"/>
                </a:lnTo>
                <a:close/>
              </a:path>
              <a:path w="337184" h="360044">
                <a:moveTo>
                  <a:pt x="119154" y="204469"/>
                </a:moveTo>
                <a:lnTo>
                  <a:pt x="95719" y="204469"/>
                </a:lnTo>
                <a:lnTo>
                  <a:pt x="99949" y="207390"/>
                </a:lnTo>
                <a:lnTo>
                  <a:pt x="103632" y="215391"/>
                </a:lnTo>
                <a:lnTo>
                  <a:pt x="105867" y="220472"/>
                </a:lnTo>
                <a:lnTo>
                  <a:pt x="112141" y="222885"/>
                </a:lnTo>
                <a:lnTo>
                  <a:pt x="119955" y="219222"/>
                </a:lnTo>
                <a:lnTo>
                  <a:pt x="122047" y="211533"/>
                </a:lnTo>
                <a:lnTo>
                  <a:pt x="119154" y="204469"/>
                </a:lnTo>
                <a:close/>
              </a:path>
              <a:path w="337184" h="360044">
                <a:moveTo>
                  <a:pt x="196985" y="204469"/>
                </a:moveTo>
                <a:lnTo>
                  <a:pt x="170688" y="204469"/>
                </a:lnTo>
                <a:lnTo>
                  <a:pt x="174790" y="206121"/>
                </a:lnTo>
                <a:lnTo>
                  <a:pt x="177774" y="209168"/>
                </a:lnTo>
                <a:lnTo>
                  <a:pt x="181762" y="213105"/>
                </a:lnTo>
                <a:lnTo>
                  <a:pt x="188493" y="213360"/>
                </a:lnTo>
                <a:lnTo>
                  <a:pt x="196938" y="205739"/>
                </a:lnTo>
                <a:lnTo>
                  <a:pt x="196985" y="204469"/>
                </a:lnTo>
                <a:close/>
              </a:path>
              <a:path w="337184" h="360044">
                <a:moveTo>
                  <a:pt x="273249" y="204469"/>
                </a:moveTo>
                <a:lnTo>
                  <a:pt x="246938" y="204469"/>
                </a:lnTo>
                <a:lnTo>
                  <a:pt x="251104" y="206121"/>
                </a:lnTo>
                <a:lnTo>
                  <a:pt x="254038" y="209168"/>
                </a:lnTo>
                <a:lnTo>
                  <a:pt x="258013" y="213105"/>
                </a:lnTo>
                <a:lnTo>
                  <a:pt x="264756" y="213360"/>
                </a:lnTo>
                <a:lnTo>
                  <a:pt x="273202" y="205739"/>
                </a:lnTo>
                <a:lnTo>
                  <a:pt x="273249" y="204469"/>
                </a:lnTo>
                <a:close/>
              </a:path>
              <a:path w="337184" h="360044">
                <a:moveTo>
                  <a:pt x="262985" y="49529"/>
                </a:moveTo>
                <a:lnTo>
                  <a:pt x="216408" y="49529"/>
                </a:lnTo>
                <a:lnTo>
                  <a:pt x="280416" y="107061"/>
                </a:lnTo>
                <a:lnTo>
                  <a:pt x="327716" y="107061"/>
                </a:lnTo>
                <a:lnTo>
                  <a:pt x="262985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477" y="2032962"/>
            <a:ext cx="125095" cy="1726564"/>
          </a:xfrm>
          <a:custGeom>
            <a:avLst/>
            <a:gdLst/>
            <a:ahLst/>
            <a:cxnLst/>
            <a:rect l="l" t="t" r="r" b="b"/>
            <a:pathLst>
              <a:path w="125094" h="1726564">
                <a:moveTo>
                  <a:pt x="124904" y="1725983"/>
                </a:moveTo>
                <a:lnTo>
                  <a:pt x="82529" y="1718615"/>
                </a:lnTo>
                <a:lnTo>
                  <a:pt x="46377" y="1698225"/>
                </a:lnTo>
                <a:lnTo>
                  <a:pt x="19028" y="1667379"/>
                </a:lnTo>
                <a:lnTo>
                  <a:pt x="3058" y="1628645"/>
                </a:lnTo>
                <a:lnTo>
                  <a:pt x="0" y="124259"/>
                </a:lnTo>
                <a:lnTo>
                  <a:pt x="850" y="109581"/>
                </a:lnTo>
                <a:lnTo>
                  <a:pt x="12848" y="68957"/>
                </a:lnTo>
                <a:lnTo>
                  <a:pt x="37010" y="35440"/>
                </a:lnTo>
                <a:lnTo>
                  <a:pt x="70758" y="11599"/>
                </a:lnTo>
                <a:lnTo>
                  <a:pt x="97308" y="2347"/>
                </a:lnTo>
                <a:lnTo>
                  <a:pt x="1115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3978" y="2032254"/>
            <a:ext cx="125095" cy="1726564"/>
          </a:xfrm>
          <a:custGeom>
            <a:avLst/>
            <a:gdLst/>
            <a:ahLst/>
            <a:cxnLst/>
            <a:rect l="l" t="t" r="r" b="b"/>
            <a:pathLst>
              <a:path w="125095" h="1726564">
                <a:moveTo>
                  <a:pt x="0" y="0"/>
                </a:moveTo>
                <a:lnTo>
                  <a:pt x="42413" y="7363"/>
                </a:lnTo>
                <a:lnTo>
                  <a:pt x="78578" y="27744"/>
                </a:lnTo>
                <a:lnTo>
                  <a:pt x="105929" y="58576"/>
                </a:lnTo>
                <a:lnTo>
                  <a:pt x="121901" y="97295"/>
                </a:lnTo>
                <a:lnTo>
                  <a:pt x="124968" y="1601724"/>
                </a:lnTo>
                <a:lnTo>
                  <a:pt x="124118" y="1616397"/>
                </a:lnTo>
                <a:lnTo>
                  <a:pt x="112130" y="1657013"/>
                </a:lnTo>
                <a:lnTo>
                  <a:pt x="87981" y="1690525"/>
                </a:lnTo>
                <a:lnTo>
                  <a:pt x="54234" y="1714368"/>
                </a:lnTo>
                <a:lnTo>
                  <a:pt x="27672" y="1723625"/>
                </a:lnTo>
                <a:lnTo>
                  <a:pt x="13457" y="17259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878" y="4156709"/>
            <a:ext cx="622300" cy="586740"/>
          </a:xfrm>
          <a:custGeom>
            <a:avLst/>
            <a:gdLst/>
            <a:ahLst/>
            <a:cxnLst/>
            <a:rect l="l" t="t" r="r" b="b"/>
            <a:pathLst>
              <a:path w="622300" h="586739">
                <a:moveTo>
                  <a:pt x="310895" y="0"/>
                </a:moveTo>
                <a:lnTo>
                  <a:pt x="260466" y="3838"/>
                </a:lnTo>
                <a:lnTo>
                  <a:pt x="212628" y="14953"/>
                </a:lnTo>
                <a:lnTo>
                  <a:pt x="168021" y="32740"/>
                </a:lnTo>
                <a:lnTo>
                  <a:pt x="127284" y="56595"/>
                </a:lnTo>
                <a:lnTo>
                  <a:pt x="91059" y="85915"/>
                </a:lnTo>
                <a:lnTo>
                  <a:pt x="59984" y="120097"/>
                </a:lnTo>
                <a:lnTo>
                  <a:pt x="34701" y="158537"/>
                </a:lnTo>
                <a:lnTo>
                  <a:pt x="15849" y="200631"/>
                </a:lnTo>
                <a:lnTo>
                  <a:pt x="4069" y="245777"/>
                </a:lnTo>
                <a:lnTo>
                  <a:pt x="0" y="293369"/>
                </a:lnTo>
                <a:lnTo>
                  <a:pt x="1030" y="317434"/>
                </a:lnTo>
                <a:lnTo>
                  <a:pt x="9035" y="363879"/>
                </a:lnTo>
                <a:lnTo>
                  <a:pt x="24431" y="407574"/>
                </a:lnTo>
                <a:lnTo>
                  <a:pt x="46579" y="447917"/>
                </a:lnTo>
                <a:lnTo>
                  <a:pt x="74837" y="484303"/>
                </a:lnTo>
                <a:lnTo>
                  <a:pt x="108567" y="516130"/>
                </a:lnTo>
                <a:lnTo>
                  <a:pt x="147128" y="542793"/>
                </a:lnTo>
                <a:lnTo>
                  <a:pt x="189880" y="563689"/>
                </a:lnTo>
                <a:lnTo>
                  <a:pt x="236183" y="578215"/>
                </a:lnTo>
                <a:lnTo>
                  <a:pt x="285397" y="585767"/>
                </a:lnTo>
                <a:lnTo>
                  <a:pt x="310895" y="586739"/>
                </a:lnTo>
                <a:lnTo>
                  <a:pt x="336394" y="585767"/>
                </a:lnTo>
                <a:lnTo>
                  <a:pt x="385608" y="578215"/>
                </a:lnTo>
                <a:lnTo>
                  <a:pt x="431911" y="563689"/>
                </a:lnTo>
                <a:lnTo>
                  <a:pt x="474663" y="542793"/>
                </a:lnTo>
                <a:lnTo>
                  <a:pt x="513224" y="516130"/>
                </a:lnTo>
                <a:lnTo>
                  <a:pt x="546954" y="484303"/>
                </a:lnTo>
                <a:lnTo>
                  <a:pt x="575212" y="447917"/>
                </a:lnTo>
                <a:lnTo>
                  <a:pt x="597360" y="407574"/>
                </a:lnTo>
                <a:lnTo>
                  <a:pt x="612756" y="363879"/>
                </a:lnTo>
                <a:lnTo>
                  <a:pt x="620761" y="317434"/>
                </a:lnTo>
                <a:lnTo>
                  <a:pt x="621792" y="293369"/>
                </a:lnTo>
                <a:lnTo>
                  <a:pt x="620761" y="269305"/>
                </a:lnTo>
                <a:lnTo>
                  <a:pt x="612756" y="222860"/>
                </a:lnTo>
                <a:lnTo>
                  <a:pt x="597360" y="179165"/>
                </a:lnTo>
                <a:lnTo>
                  <a:pt x="575212" y="138822"/>
                </a:lnTo>
                <a:lnTo>
                  <a:pt x="546954" y="102436"/>
                </a:lnTo>
                <a:lnTo>
                  <a:pt x="513224" y="70609"/>
                </a:lnTo>
                <a:lnTo>
                  <a:pt x="474663" y="43946"/>
                </a:lnTo>
                <a:lnTo>
                  <a:pt x="431911" y="23050"/>
                </a:lnTo>
                <a:lnTo>
                  <a:pt x="385608" y="8524"/>
                </a:lnTo>
                <a:lnTo>
                  <a:pt x="336394" y="972"/>
                </a:lnTo>
                <a:lnTo>
                  <a:pt x="310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878" y="4156709"/>
            <a:ext cx="622300" cy="586740"/>
          </a:xfrm>
          <a:custGeom>
            <a:avLst/>
            <a:gdLst/>
            <a:ahLst/>
            <a:cxnLst/>
            <a:rect l="l" t="t" r="r" b="b"/>
            <a:pathLst>
              <a:path w="622300" h="586739">
                <a:moveTo>
                  <a:pt x="0" y="293369"/>
                </a:moveTo>
                <a:lnTo>
                  <a:pt x="4069" y="245777"/>
                </a:lnTo>
                <a:lnTo>
                  <a:pt x="15849" y="200631"/>
                </a:lnTo>
                <a:lnTo>
                  <a:pt x="34701" y="158537"/>
                </a:lnTo>
                <a:lnTo>
                  <a:pt x="59984" y="120097"/>
                </a:lnTo>
                <a:lnTo>
                  <a:pt x="91059" y="85915"/>
                </a:lnTo>
                <a:lnTo>
                  <a:pt x="127284" y="56595"/>
                </a:lnTo>
                <a:lnTo>
                  <a:pt x="168021" y="32740"/>
                </a:lnTo>
                <a:lnTo>
                  <a:pt x="212628" y="14953"/>
                </a:lnTo>
                <a:lnTo>
                  <a:pt x="260466" y="3838"/>
                </a:lnTo>
                <a:lnTo>
                  <a:pt x="310895" y="0"/>
                </a:lnTo>
                <a:lnTo>
                  <a:pt x="336394" y="972"/>
                </a:lnTo>
                <a:lnTo>
                  <a:pt x="385608" y="8524"/>
                </a:lnTo>
                <a:lnTo>
                  <a:pt x="431911" y="23050"/>
                </a:lnTo>
                <a:lnTo>
                  <a:pt x="474663" y="43946"/>
                </a:lnTo>
                <a:lnTo>
                  <a:pt x="513224" y="70609"/>
                </a:lnTo>
                <a:lnTo>
                  <a:pt x="546954" y="102436"/>
                </a:lnTo>
                <a:lnTo>
                  <a:pt x="575212" y="138822"/>
                </a:lnTo>
                <a:lnTo>
                  <a:pt x="597360" y="179165"/>
                </a:lnTo>
                <a:lnTo>
                  <a:pt x="612756" y="222860"/>
                </a:lnTo>
                <a:lnTo>
                  <a:pt x="620761" y="269305"/>
                </a:lnTo>
                <a:lnTo>
                  <a:pt x="621792" y="293369"/>
                </a:lnTo>
                <a:lnTo>
                  <a:pt x="620761" y="317434"/>
                </a:lnTo>
                <a:lnTo>
                  <a:pt x="612756" y="363879"/>
                </a:lnTo>
                <a:lnTo>
                  <a:pt x="597360" y="407574"/>
                </a:lnTo>
                <a:lnTo>
                  <a:pt x="575212" y="447917"/>
                </a:lnTo>
                <a:lnTo>
                  <a:pt x="546954" y="484303"/>
                </a:lnTo>
                <a:lnTo>
                  <a:pt x="513224" y="516130"/>
                </a:lnTo>
                <a:lnTo>
                  <a:pt x="474663" y="542793"/>
                </a:lnTo>
                <a:lnTo>
                  <a:pt x="431911" y="563689"/>
                </a:lnTo>
                <a:lnTo>
                  <a:pt x="385608" y="578215"/>
                </a:lnTo>
                <a:lnTo>
                  <a:pt x="336394" y="585767"/>
                </a:lnTo>
                <a:lnTo>
                  <a:pt x="310895" y="586739"/>
                </a:lnTo>
                <a:lnTo>
                  <a:pt x="285397" y="585767"/>
                </a:lnTo>
                <a:lnTo>
                  <a:pt x="236183" y="578215"/>
                </a:lnTo>
                <a:lnTo>
                  <a:pt x="189880" y="563689"/>
                </a:lnTo>
                <a:lnTo>
                  <a:pt x="147128" y="542793"/>
                </a:lnTo>
                <a:lnTo>
                  <a:pt x="108567" y="516130"/>
                </a:lnTo>
                <a:lnTo>
                  <a:pt x="74837" y="484303"/>
                </a:lnTo>
                <a:lnTo>
                  <a:pt x="46579" y="447917"/>
                </a:lnTo>
                <a:lnTo>
                  <a:pt x="24431" y="407574"/>
                </a:lnTo>
                <a:lnTo>
                  <a:pt x="9035" y="363879"/>
                </a:lnTo>
                <a:lnTo>
                  <a:pt x="1030" y="317434"/>
                </a:lnTo>
                <a:lnTo>
                  <a:pt x="0" y="29336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468" y="4262628"/>
            <a:ext cx="338455" cy="360045"/>
          </a:xfrm>
          <a:custGeom>
            <a:avLst/>
            <a:gdLst/>
            <a:ahLst/>
            <a:cxnLst/>
            <a:rect l="l" t="t" r="r" b="b"/>
            <a:pathLst>
              <a:path w="338455" h="360045">
                <a:moveTo>
                  <a:pt x="319532" y="324612"/>
                </a:moveTo>
                <a:lnTo>
                  <a:pt x="18796" y="324612"/>
                </a:lnTo>
                <a:lnTo>
                  <a:pt x="18796" y="359664"/>
                </a:lnTo>
                <a:lnTo>
                  <a:pt x="319532" y="359664"/>
                </a:lnTo>
                <a:lnTo>
                  <a:pt x="319532" y="324612"/>
                </a:lnTo>
                <a:close/>
              </a:path>
              <a:path w="338455" h="360045">
                <a:moveTo>
                  <a:pt x="338327" y="157861"/>
                </a:moveTo>
                <a:lnTo>
                  <a:pt x="0" y="157861"/>
                </a:lnTo>
                <a:lnTo>
                  <a:pt x="0" y="298196"/>
                </a:lnTo>
                <a:lnTo>
                  <a:pt x="338327" y="298196"/>
                </a:lnTo>
                <a:lnTo>
                  <a:pt x="338327" y="254381"/>
                </a:lnTo>
                <a:lnTo>
                  <a:pt x="50749" y="254381"/>
                </a:lnTo>
                <a:lnTo>
                  <a:pt x="50749" y="198374"/>
                </a:lnTo>
                <a:lnTo>
                  <a:pt x="338327" y="198374"/>
                </a:lnTo>
                <a:lnTo>
                  <a:pt x="338327" y="157861"/>
                </a:lnTo>
                <a:close/>
              </a:path>
              <a:path w="338455" h="360045">
                <a:moveTo>
                  <a:pt x="88557" y="231394"/>
                </a:moveTo>
                <a:lnTo>
                  <a:pt x="64630" y="231394"/>
                </a:lnTo>
                <a:lnTo>
                  <a:pt x="64630" y="254381"/>
                </a:lnTo>
                <a:lnTo>
                  <a:pt x="88557" y="254381"/>
                </a:lnTo>
                <a:lnTo>
                  <a:pt x="88557" y="231394"/>
                </a:lnTo>
                <a:close/>
              </a:path>
              <a:path w="338455" h="360045">
                <a:moveTo>
                  <a:pt x="113449" y="198374"/>
                </a:moveTo>
                <a:lnTo>
                  <a:pt x="102450" y="198374"/>
                </a:lnTo>
                <a:lnTo>
                  <a:pt x="102450" y="254381"/>
                </a:lnTo>
                <a:lnTo>
                  <a:pt x="131800" y="254381"/>
                </a:lnTo>
                <a:lnTo>
                  <a:pt x="131800" y="209677"/>
                </a:lnTo>
                <a:lnTo>
                  <a:pt x="113449" y="209677"/>
                </a:lnTo>
                <a:lnTo>
                  <a:pt x="113449" y="198374"/>
                </a:lnTo>
                <a:close/>
              </a:path>
              <a:path w="338455" h="360045">
                <a:moveTo>
                  <a:pt x="174917" y="198374"/>
                </a:moveTo>
                <a:lnTo>
                  <a:pt x="163918" y="198374"/>
                </a:lnTo>
                <a:lnTo>
                  <a:pt x="163918" y="209677"/>
                </a:lnTo>
                <a:lnTo>
                  <a:pt x="145681" y="209677"/>
                </a:lnTo>
                <a:lnTo>
                  <a:pt x="145681" y="254381"/>
                </a:lnTo>
                <a:lnTo>
                  <a:pt x="174917" y="254381"/>
                </a:lnTo>
                <a:lnTo>
                  <a:pt x="174917" y="198374"/>
                </a:lnTo>
                <a:close/>
              </a:path>
              <a:path w="338455" h="360045">
                <a:moveTo>
                  <a:pt x="188810" y="220853"/>
                </a:moveTo>
                <a:lnTo>
                  <a:pt x="188810" y="254381"/>
                </a:lnTo>
                <a:lnTo>
                  <a:pt x="222275" y="254381"/>
                </a:lnTo>
                <a:lnTo>
                  <a:pt x="222275" y="245237"/>
                </a:lnTo>
                <a:lnTo>
                  <a:pt x="201841" y="245237"/>
                </a:lnTo>
                <a:lnTo>
                  <a:pt x="188810" y="220853"/>
                </a:lnTo>
                <a:close/>
              </a:path>
              <a:path w="338455" h="360045">
                <a:moveTo>
                  <a:pt x="251917" y="198374"/>
                </a:moveTo>
                <a:lnTo>
                  <a:pt x="236169" y="198374"/>
                </a:lnTo>
                <a:lnTo>
                  <a:pt x="236169" y="254381"/>
                </a:lnTo>
                <a:lnTo>
                  <a:pt x="251917" y="254381"/>
                </a:lnTo>
                <a:lnTo>
                  <a:pt x="251917" y="198374"/>
                </a:lnTo>
                <a:close/>
              </a:path>
              <a:path w="338455" h="360045">
                <a:moveTo>
                  <a:pt x="338327" y="198374"/>
                </a:moveTo>
                <a:lnTo>
                  <a:pt x="265798" y="198374"/>
                </a:lnTo>
                <a:lnTo>
                  <a:pt x="265798" y="243078"/>
                </a:lnTo>
                <a:lnTo>
                  <a:pt x="294868" y="243078"/>
                </a:lnTo>
                <a:lnTo>
                  <a:pt x="294868" y="254381"/>
                </a:lnTo>
                <a:lnTo>
                  <a:pt x="338327" y="254381"/>
                </a:lnTo>
                <a:lnTo>
                  <a:pt x="338327" y="198374"/>
                </a:lnTo>
                <a:close/>
              </a:path>
              <a:path w="338455" h="360045">
                <a:moveTo>
                  <a:pt x="222275" y="220853"/>
                </a:moveTo>
                <a:lnTo>
                  <a:pt x="209296" y="245237"/>
                </a:lnTo>
                <a:lnTo>
                  <a:pt x="222275" y="245237"/>
                </a:lnTo>
                <a:lnTo>
                  <a:pt x="222275" y="220853"/>
                </a:lnTo>
                <a:close/>
              </a:path>
              <a:path w="338455" h="360045">
                <a:moveTo>
                  <a:pt x="221208" y="198374"/>
                </a:moveTo>
                <a:lnTo>
                  <a:pt x="189991" y="198374"/>
                </a:lnTo>
                <a:lnTo>
                  <a:pt x="205574" y="227711"/>
                </a:lnTo>
                <a:lnTo>
                  <a:pt x="221208" y="198374"/>
                </a:lnTo>
                <a:close/>
              </a:path>
              <a:path w="338455" h="360045">
                <a:moveTo>
                  <a:pt x="88557" y="198374"/>
                </a:moveTo>
                <a:lnTo>
                  <a:pt x="64630" y="198374"/>
                </a:lnTo>
                <a:lnTo>
                  <a:pt x="64630" y="220091"/>
                </a:lnTo>
                <a:lnTo>
                  <a:pt x="88557" y="220091"/>
                </a:lnTo>
                <a:lnTo>
                  <a:pt x="88557" y="198374"/>
                </a:lnTo>
                <a:close/>
              </a:path>
              <a:path w="338455" h="360045">
                <a:moveTo>
                  <a:pt x="220865" y="0"/>
                </a:moveTo>
                <a:lnTo>
                  <a:pt x="18796" y="0"/>
                </a:lnTo>
                <a:lnTo>
                  <a:pt x="18796" y="131572"/>
                </a:lnTo>
                <a:lnTo>
                  <a:pt x="319532" y="131572"/>
                </a:lnTo>
                <a:lnTo>
                  <a:pt x="319532" y="92075"/>
                </a:lnTo>
                <a:lnTo>
                  <a:pt x="220865" y="92075"/>
                </a:lnTo>
                <a:lnTo>
                  <a:pt x="220865" y="0"/>
                </a:lnTo>
                <a:close/>
              </a:path>
              <a:path w="338455" h="360045">
                <a:moveTo>
                  <a:pt x="249097" y="13208"/>
                </a:moveTo>
                <a:lnTo>
                  <a:pt x="249097" y="65786"/>
                </a:lnTo>
                <a:lnTo>
                  <a:pt x="305485" y="65786"/>
                </a:lnTo>
                <a:lnTo>
                  <a:pt x="249097" y="1320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389" y="4479003"/>
            <a:ext cx="97155" cy="1342390"/>
          </a:xfrm>
          <a:custGeom>
            <a:avLst/>
            <a:gdLst/>
            <a:ahLst/>
            <a:cxnLst/>
            <a:rect l="l" t="t" r="r" b="b"/>
            <a:pathLst>
              <a:path w="97155" h="1342389">
                <a:moveTo>
                  <a:pt x="97129" y="1341914"/>
                </a:moveTo>
                <a:lnTo>
                  <a:pt x="55547" y="1332589"/>
                </a:lnTo>
                <a:lnTo>
                  <a:pt x="22921" y="1307458"/>
                </a:lnTo>
                <a:lnTo>
                  <a:pt x="3519" y="1270787"/>
                </a:lnTo>
                <a:lnTo>
                  <a:pt x="0" y="96425"/>
                </a:lnTo>
                <a:lnTo>
                  <a:pt x="1088" y="81816"/>
                </a:lnTo>
                <a:lnTo>
                  <a:pt x="16152" y="42726"/>
                </a:lnTo>
                <a:lnTo>
                  <a:pt x="45597" y="14040"/>
                </a:lnTo>
                <a:lnTo>
                  <a:pt x="71110" y="2790"/>
                </a:lnTo>
                <a:lnTo>
                  <a:pt x="85158" y="0"/>
                </a:lnTo>
              </a:path>
            </a:pathLst>
          </a:custGeom>
          <a:ln w="38099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39459" y="4478273"/>
            <a:ext cx="97155" cy="1342390"/>
          </a:xfrm>
          <a:custGeom>
            <a:avLst/>
            <a:gdLst/>
            <a:ahLst/>
            <a:cxnLst/>
            <a:rect l="l" t="t" r="r" b="b"/>
            <a:pathLst>
              <a:path w="97154" h="1342389">
                <a:moveTo>
                  <a:pt x="0" y="0"/>
                </a:moveTo>
                <a:lnTo>
                  <a:pt x="41610" y="9312"/>
                </a:lnTo>
                <a:lnTo>
                  <a:pt x="74233" y="34423"/>
                </a:lnTo>
                <a:lnTo>
                  <a:pt x="93630" y="71091"/>
                </a:lnTo>
                <a:lnTo>
                  <a:pt x="97154" y="1245514"/>
                </a:lnTo>
                <a:lnTo>
                  <a:pt x="96067" y="1260105"/>
                </a:lnTo>
                <a:lnTo>
                  <a:pt x="81014" y="1299171"/>
                </a:lnTo>
                <a:lnTo>
                  <a:pt x="51572" y="1327862"/>
                </a:lnTo>
                <a:lnTo>
                  <a:pt x="26047" y="1339120"/>
                </a:lnTo>
                <a:lnTo>
                  <a:pt x="11986" y="1341913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699325-d367-4508-9a15-8025a725bf0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85331d0-cdc9-4252-a73c-be79839b223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16065ff-e136-4529-9f28-e75d656de7a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744</Words>
  <Application>Microsoft Office PowerPoint</Application>
  <PresentationFormat>宽屏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Microsoft JhengHei</vt:lpstr>
      <vt:lpstr>等线</vt:lpstr>
      <vt:lpstr>微软雅黑</vt:lpstr>
      <vt:lpstr>Calibri</vt:lpstr>
      <vt:lpstr>Garamond</vt:lpstr>
      <vt:lpstr>Times New Roman</vt:lpstr>
      <vt:lpstr>Office Theme</vt:lpstr>
      <vt:lpstr>PowerPoint 演示文稿</vt:lpstr>
      <vt:lpstr>CSS样式</vt:lpstr>
      <vt:lpstr>PowerPoint 演示文稿</vt:lpstr>
      <vt:lpstr>PowerPoint 演示文稿</vt:lpstr>
      <vt:lpstr>PowerPoint 演示文稿</vt:lpstr>
      <vt:lpstr>字符间距letter-spacing</vt:lpstr>
      <vt:lpstr>行高line-height</vt:lpstr>
      <vt:lpstr>行高line-height（可设置垂直居中）</vt:lpstr>
      <vt:lpstr>水平对齐方式text-align</vt:lpstr>
      <vt:lpstr>装饰线text-decoration</vt:lpstr>
      <vt:lpstr>装饰线text-decoration</vt:lpstr>
      <vt:lpstr>装饰线text-decoration</vt:lpstr>
      <vt:lpstr>字体font</vt:lpstr>
      <vt:lpstr>CSS文字—简化font</vt:lpstr>
      <vt:lpstr>PowerPoint 演示文稿</vt:lpstr>
      <vt:lpstr>单位与颜色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PHDzhao</cp:lastModifiedBy>
  <cp:revision>22</cp:revision>
  <dcterms:created xsi:type="dcterms:W3CDTF">2020-09-24T08:17:00Z</dcterms:created>
  <dcterms:modified xsi:type="dcterms:W3CDTF">2021-04-04T12:13:42Z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  <property fmtid="{D5CDD505-2E9C-101B-9397-08002B2CF9AE}" pid="5" name="KSOProductBuildVer">
    <vt:lpwstr>2052-11.1.0.10069</vt:lpwstr>
  </property>
</Properties>
</file>