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197D153-9C0F-45A4-A76D-B5DC2E27B64C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6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4">
          <a:shade val="40000"/>
        </a:schemeClr>
      </a:tcTxStyle>
      <a:tcStyle>
        <a:tcBdr/>
        <a:fill>
          <a:solidFill>
            <a:schemeClr val="accent4">
              <a:alpha val="4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BFE82C6-8956-4E4D-8A03-91500DEAC9FB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4"/>
              </a:solidFill>
              <a:prstDash val="dash"/>
            </a:ln>
          </a:left>
          <a:right>
            <a:ln w="32700" cmpd="sng">
              <a:solidFill>
                <a:schemeClr val="accent4"/>
              </a:solidFill>
              <a:prstDash val="dash"/>
            </a:ln>
          </a:right>
          <a:top>
            <a:ln w="32700" cmpd="sng">
              <a:solidFill>
                <a:schemeClr val="accent4"/>
              </a:solidFill>
              <a:prstDash val="dash"/>
            </a:ln>
          </a:top>
          <a:bottom>
            <a:ln w="32700" cmpd="sng">
              <a:solidFill>
                <a:schemeClr val="accent4"/>
              </a:solidFill>
              <a:prstDash val="dash"/>
            </a:ln>
          </a:bottom>
          <a:insideH>
            <a:ln w="22700" cmpd="sng">
              <a:solidFill>
                <a:schemeClr val="accent4"/>
              </a:solidFill>
              <a:prstDash val="sysDot"/>
            </a:ln>
          </a:insideH>
          <a:insideV>
            <a:ln w="22700" cmpd="sng">
              <a:solidFill>
                <a:schemeClr val="accent4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3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11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129955" y="6076239"/>
            <a:ext cx="2991036" cy="467408"/>
          </a:xfrm>
        </p:spPr>
        <p:txBody>
          <a:bodyPr/>
          <a:p>
            <a:pPr lvl="0" algn="r">
              <a:defRPr/>
            </a:pPr>
            <a:r>
              <a:rPr lang="ko-KR" altLang="en-US"/>
              <a:t>학번</a:t>
            </a:r>
            <a:r>
              <a:rPr lang="en-US" altLang="ko-KR"/>
              <a:t>:2023664061</a:t>
            </a:r>
            <a:endParaRPr lang="en-US" altLang="ko-KR"/>
          </a:p>
          <a:p>
            <a:pPr lvl="0" algn="r">
              <a:defRPr/>
            </a:pPr>
            <a:r>
              <a:rPr lang="ko-KR" altLang="en-US"/>
              <a:t>성명 </a:t>
            </a:r>
            <a:r>
              <a:rPr lang="en-US" altLang="ko-KR"/>
              <a:t>:</a:t>
            </a:r>
            <a:r>
              <a:rPr lang="ko-KR" altLang="en-US"/>
              <a:t>최현석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39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1. 프로젝트 개요 및 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게임명: Block Tower (블록 타워)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개발 목표: Windows 콘솔 환경에서 스페이스바를 이용하여 떨어지는 블록을 쌓아 올리는 아케이드 게임 구현.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주요 기능: 블록 좌우 왕복 이동, 즉시 하강, 안정적인 탑 쌓기 경쟁, PERFECT 보너스 시스템, 배경 음악(BGM) 재생.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68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프로그램 분석 (8_6_1.cpp 기준)</a:t>
            </a:r>
            <a:endParaRPr lang="ko-KR" altLang="en-US"/>
          </a:p>
        </p:txBody>
      </p: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431799" y="1308100"/>
          <a:ext cx="11299612" cy="5811730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3767666"/>
                <a:gridCol w="3764280"/>
                <a:gridCol w="3767666"/>
              </a:tblGrid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기능 및 특징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관련 코드나 헤더를 포함하고 있지 않습니다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배경 음악 기능이 없습니다.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이동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left_right_move() 함수에서 블록을 좌우로 왕복 이동시키고, 잔상을 제거합니다. 블록은 '□' 문자로 표시됩니다.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깔끔한 좌우 이동이 구현되어 안정적입니다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하강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move_down() 함수에서 블록이 Y축으로 한 칸씩 내려오며, Sleep(20)과 Sleep(10)을 사용하여 느리게 하강합니다.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시각적 구분이 부족하여 단조롭습니다.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콘솔의 기본 색상(흰색)을 사용하여, 블록과 테두리가 단색으로 출력됩니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시각적 구분이 부족하여 단조롭습니다.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점수/PERFECT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쌓기 횟수(count)와 최대 블록 높이(max_block())만 기록하며, 점수나 PERFECT 시스템은 미구현입니다.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게임의 경쟁 요소 및 동기 부여가 부족합니다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398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4624" y="-9548"/>
            <a:ext cx="11302999" cy="939784"/>
          </a:xfrm>
        </p:spPr>
        <p:txBody>
          <a:bodyPr/>
          <a:p>
            <a:pPr lvl="0">
              <a:defRPr/>
            </a:pPr>
            <a:r>
              <a:rPr lang="ko-KR" altLang="en-US"/>
              <a:t>3. 업그레이드 내역 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261" y="897255"/>
          <a:ext cx="11182516" cy="5960745"/>
        </p:xfrm>
        <a:graphic>
          <a:graphicData uri="http://schemas.openxmlformats.org/drawingml/2006/table">
            <a:tbl>
              <a:tblPr firstRow="1" bandRow="1">
                <a:tableStyleId>{4197D153-9C0F-45A4-A76D-B5DC2E27B64C}</a:tableStyleId>
              </a:tblPr>
              <a:tblGrid>
                <a:gridCol w="3730156"/>
                <a:gridCol w="3726180"/>
                <a:gridCol w="3726180"/>
              </a:tblGrid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이전 로직 (초기 프로그램: 응용8_6_1.cpp)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개선 효과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조건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 옆 블록 중 한쪽만 높이가 정확히 같아도 PERFECT로 카운트됨 (bonus &gt; 0일 때 perfect_count++)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보상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양쪽 일치 시 최대 +10점 보너스 (5점 + 5점)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하강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 함수를 사용한 느린 하강 방식 (20ms/10ms)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Sleep을 제거하고 착지 위치에 즉시 표시하는 즉시 하강 방식으로 변경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구현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PlaySound를 이용해 bgm.wav 파일을 반복 재생하도록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단색 출력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바닥 블록(COLOR_FLOOR_BLOCK)과 일반 블록(COLOR_BLOCK)을 색상으로 구분하여 출력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타이틀 화면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간단한 종료 메시지만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Sleep()을 이용해 한 글자씩 출력하는 애니메이션 적용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엔딩 화면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간단한 종료 메시지만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최종 점수, 최대 높이 외에 PERFECT 달성 횟수 추가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41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/>
  <ep:Paragraphs>11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교차</vt:lpstr>
      <vt:lpstr>게임프로그래밍</vt:lpstr>
      <vt:lpstr>1. 프로젝트 개요 및 목표</vt:lpstr>
      <vt:lpstr>초기 프로그램 분석 (8_6_1.cpp 기준)</vt:lpstr>
      <vt:lpstr>3. 업그레이드 내역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lg</cp:lastModifiedBy>
  <dcterms:modified xsi:type="dcterms:W3CDTF">2025-10-11T02:20:56.367</dcterms:modified>
  <cp:revision>20</cp:revision>
  <dc:title>게임프로그래밍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