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 algn="ctr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9129955" y="6076239"/>
            <a:ext cx="2991036" cy="467408"/>
          </a:xfrm>
        </p:spPr>
        <p:txBody>
          <a:bodyPr/>
          <a:p>
            <a:pPr lvl="0" algn="r">
              <a:defRPr/>
            </a:pPr>
            <a:r>
              <a:rPr lang="ko-KR" altLang="en-US"/>
              <a:t>학번</a:t>
            </a:r>
            <a:r>
              <a:rPr lang="en-US" altLang="ko-KR"/>
              <a:t>:2023664061</a:t>
            </a:r>
            <a:endParaRPr lang="en-US" altLang="ko-KR"/>
          </a:p>
          <a:p>
            <a:pPr lvl="0" algn="r">
              <a:defRPr/>
            </a:pPr>
            <a:r>
              <a:rPr lang="ko-KR" altLang="en-US"/>
              <a:t>성명 </a:t>
            </a:r>
            <a:r>
              <a:rPr lang="en-US" altLang="ko-KR"/>
              <a:t>:</a:t>
            </a:r>
            <a:r>
              <a:rPr lang="ko-KR" altLang="en-US"/>
              <a:t>최현석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39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1. 프로젝트 개요 및 목표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게임명: Block Tower (블록 타워)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개발 목표: Windows 콘솔 환경에서 스페이스바를 이용하여 떨어지는 블록을 쌓아 올리는 아케이드 게임 구현.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주요 기능: 블록 좌우 왕복 이동, 즉시 하강, 안정적인 탑 쌓기 경쟁, PERFECT 보너스 시스템, 배경 음악(BGM) 재생.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7685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프로그램 분석 (8_6_1.cpp 기준)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>
            <p:ph idx="1"/>
          </p:nvPr>
        </p:nvGraphicFramePr>
        <p:xfrm>
          <a:off x="444500" y="1642320"/>
          <a:ext cx="11309137" cy="4682513"/>
        </p:xfrm>
        <a:graphic>
          <a:graphicData uri="http://schemas.openxmlformats.org/drawingml/2006/table">
            <a:tbl>
              <a:tblPr firstRow="1" bandRow="1">
                <a:tableStyleId>{58434622-EB23-4116-B64D-77ABC2444493}</a:tableStyleId>
              </a:tblPr>
              <a:tblGrid>
                <a:gridCol w="3767666"/>
                <a:gridCol w="3773805"/>
                <a:gridCol w="3767666"/>
              </a:tblGrid>
              <a:tr h="10731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기능 및 특징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0731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BGM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PlaySound 함수를 사용해 bgm.wav 파일을 반복 재생하도록 설정했습니다.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기술적 구현 완료. 다만 파일 이름/형식 문제로 인해 디버깅이 필요했습니다.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0731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이동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left_right_move() 함수를 사용하며, 잔상을 제거하며 좌우로 왕복 이동합니다.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안정적. 콘솔 환경에서 깔끔한 이동을 구현했습니다.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0731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색상 구분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바닥에 처음 닿는 블록(block_stack[x] == 1)은 어두운 녹색(COLOR_FLOOR_BLOCK)으로, 그 위 블록은 밝은 녹색(COLOR_BLOCK)으로 구분합니다.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시각적 구분 제공.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5398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3. 업그레이드 내역 (응용8_6_1.cpp의 개선 사항)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최종 버전은 초기 버전의 PERFECT 시스템과 피드백 부족 문제를 집중적으로 개선했습니다.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9848" y="2676049"/>
          <a:ext cx="10996078" cy="4009743"/>
        </p:xfrm>
        <a:graphic>
          <a:graphicData uri="http://schemas.openxmlformats.org/drawingml/2006/table">
            <a:tbl>
              <a:tblPr firstRow="1" bandRow="1">
                <a:tableStyleId>{32344573-4499-4136-9432-9625E8DE034D}</a:tableStyleId>
              </a:tblPr>
              <a:tblGrid>
                <a:gridCol w="2751237"/>
                <a:gridCol w="2745105"/>
                <a:gridCol w="2745105"/>
                <a:gridCol w="2754630"/>
              </a:tblGrid>
              <a:tr h="6340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이전 로직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개선된 로직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개선 효과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340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PERFECT 조건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양쪽 중 한 곳만 높이가 맞으면 인정.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양쪽 이웃 블록의 높이가 모두 정확히 같아야 PERFECT로 인정.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난이도 및 전략성 강화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340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PERFECT 보상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+5점 보너스.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+20점으로 대폭 상향.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난이도 강화에 따른 보상 증가로 재미 극대화.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340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엔딩 화면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최종 점수 및 최대 높이만 표시.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최종 점수, 최대 높이 외에 PERFECT 달성 횟수를 추가 표시 및 강조.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성취도 표시 강화.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340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타이틀 화면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텍스트 한 번에 출력.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for 루프와 Sleep()을 이용해 한 글자씩 출력하는 애니메이션 적용.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게임 도입부의 시각적 몰입도 향상.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413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4. 음악 파일 재생 문제 및 해결 과정 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프로그램에 BGM 코드가 있었음에도 불구하고 소리가 나지 않았던 문제에 대한 해결 과정입니다.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43328" y="2335299"/>
          <a:ext cx="10225910" cy="3750619"/>
        </p:xfrm>
        <a:graphic>
          <a:graphicData uri="http://schemas.openxmlformats.org/drawingml/2006/table">
            <a:tbl>
              <a:tblPr firstRow="1" bandRow="1">
                <a:tableStyleId>{32344573-4499-4136-9432-9625E8DE034D}</a:tableStyleId>
              </a:tblPr>
              <a:tblGrid>
                <a:gridCol w="3408636"/>
                <a:gridCol w="3408636"/>
                <a:gridCol w="3408636"/>
              </a:tblGrid>
              <a:tr h="8499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단계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문제 발생 원인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해결 방안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4126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1단계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초기 MP3 파일 사용 시도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PlaySound 함수 호환성을 위해 WAV 형식으로 변환 (예: retro-lounge-389644.wav).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4880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2단계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파일 이름 불일치 오류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실제 파일 이름(bgm.wav.wav 등)을 C 코드가 찾는 **bgm.wav**로 정확하게 수정하고, 실행 파일(.exe)과 같은 폴더에 배치하여 최종 해결.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1907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5. 결론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본 프로젝트는 초기 구현의 안정성을 바탕으로 **PERFECT 시스템의 난이도, 보상, 그리고 사용자 피드백(동적 메시지 및 엔딩 화면)**을 개선하여 게임의 재미와 완성도를 성공적으로 높였습니다.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4375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113</ep:Words>
  <ep:PresentationFormat/>
  <ep:Paragraphs>16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교차</vt:lpstr>
      <vt:lpstr>게임프로그래밍</vt:lpstr>
      <vt:lpstr>1. 프로젝트 개요 및 목표</vt:lpstr>
      <vt:lpstr>초기 프로그램 분석 (8_6_1.cpp 기준)</vt:lpstr>
      <vt:lpstr>3. 업그레이드 내역 (응용8_6_1.cpp의 개선 사항)</vt:lpstr>
      <vt:lpstr>4. 음악 파일 재생 문제 및 해결 과정</vt:lpstr>
      <vt:lpstr>5. 결론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lg</cp:lastModifiedBy>
  <dcterms:modified xsi:type="dcterms:W3CDTF">2025-10-11T01:36:40.484</dcterms:modified>
  <cp:revision>15</cp:revision>
  <dc:title>게임프로그래밍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