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3883" autoAdjust="0"/>
  </p:normalViewPr>
  <p:slideViewPr>
    <p:cSldViewPr snapToGrid="0">
      <p:cViewPr>
        <p:scale>
          <a:sx n="100" d="100"/>
          <a:sy n="100" d="100"/>
        </p:scale>
        <p:origin x="1116" y="402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9977ddfb7357c9a" providerId="LiveId" clId="{6EE1E37F-2562-4834-8BCF-1E221E264DD2}"/>
    <pc:docChg chg="undo custSel delSld modSld">
      <pc:chgData name="" userId="89977ddfb7357c9a" providerId="LiveId" clId="{6EE1E37F-2562-4834-8BCF-1E221E264DD2}" dt="2022-05-20T07:55:12.232" v="35" actId="14100"/>
      <pc:docMkLst>
        <pc:docMk/>
      </pc:docMkLst>
      <pc:sldChg chg="modSp">
        <pc:chgData name="" userId="89977ddfb7357c9a" providerId="LiveId" clId="{6EE1E37F-2562-4834-8BCF-1E221E264DD2}" dt="2022-05-20T07:55:12.232" v="35" actId="14100"/>
        <pc:sldMkLst>
          <pc:docMk/>
          <pc:sldMk cId="4056936614" sldId="259"/>
        </pc:sldMkLst>
        <pc:spChg chg="mod">
          <ac:chgData name="" userId="89977ddfb7357c9a" providerId="LiveId" clId="{6EE1E37F-2562-4834-8BCF-1E221E264DD2}" dt="2022-05-20T07:54:02.952" v="23" actId="20577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" userId="89977ddfb7357c9a" providerId="LiveId" clId="{6EE1E37F-2562-4834-8BCF-1E221E264DD2}" dt="2022-05-20T07:55:12.232" v="35" actId="14100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" userId="89977ddfb7357c9a" providerId="LiveId" clId="{6EE1E37F-2562-4834-8BCF-1E221E264DD2}" dt="2022-05-20T06:19:35.693" v="0" actId="2696"/>
        <pc:sldMkLst>
          <pc:docMk/>
          <pc:sldMk cId="836774415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84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en-US" altLang="zh-TW" sz="4800" dirty="0" err="1"/>
              <a:t>GPIO_Interupt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199" y="3933825"/>
            <a:ext cx="12649201" cy="2325461"/>
          </a:xfrm>
        </p:spPr>
        <p:txBody>
          <a:bodyPr numCol="3">
            <a:normAutofit/>
          </a:bodyPr>
          <a:lstStyle/>
          <a:p>
            <a:r>
              <a:rPr lang="zh-TW" altLang="en-US" dirty="0"/>
              <a:t>目前成員：陳陽棋、謝秉君、林芳平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87504"/>
            <a:ext cx="10515600" cy="856713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dirty="0"/>
              <a:t>操作流程</a:t>
            </a:r>
            <a:r>
              <a:rPr lang="en-US" altLang="zh-TW" sz="4000" dirty="0"/>
              <a:t>(1/5)</a:t>
            </a:r>
            <a:endParaRPr lang="zh-TW" altLang="en-US" sz="4000" dirty="0"/>
          </a:p>
        </p:txBody>
      </p:sp>
      <p:sp>
        <p:nvSpPr>
          <p:cNvPr id="3" name="內容版面配置區 1">
            <a:extLst>
              <a:ext uri="{FF2B5EF4-FFF2-40B4-BE49-F238E27FC236}">
                <a16:creationId xmlns:a16="http://schemas.microsoft.com/office/drawing/2014/main" id="{6F41A002-0719-4AD1-ABCA-3D0D768B9797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1A885A-FB98-4CEF-9BEC-EBD43E63C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814129"/>
            <a:ext cx="2486025" cy="20097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5B1257-40B6-4E5B-A1FD-A4CD03322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725" y="1683751"/>
            <a:ext cx="4520657" cy="38419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335197D-DF56-488B-A078-55B9F66C621F}"/>
              </a:ext>
            </a:extLst>
          </p:cNvPr>
          <p:cNvSpPr/>
          <p:nvPr/>
        </p:nvSpPr>
        <p:spPr>
          <a:xfrm>
            <a:off x="838198" y="118716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加入開發板</a:t>
            </a:r>
          </a:p>
        </p:txBody>
      </p:sp>
    </p:spTree>
    <p:extLst>
      <p:ext uri="{BB962C8B-B14F-4D97-AF65-F5344CB8AC3E}">
        <p14:creationId xmlns:p14="http://schemas.microsoft.com/office/powerpoint/2010/main" val="135898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6ABD5C9-303A-4460-B1FC-6B211CC4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操作流程</a:t>
            </a:r>
            <a:r>
              <a:rPr lang="en-US" altLang="zh-TW" dirty="0"/>
              <a:t>(2/5)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3F6450-722A-4301-B3F6-F4D416E7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4241"/>
            <a:ext cx="3943350" cy="20193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AA7ED9A-7257-4AAA-ADD7-A419CCC73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867" y="2197041"/>
            <a:ext cx="2047875" cy="29337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63995CB-0237-49E2-BC1C-542E38292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742" y="1280633"/>
            <a:ext cx="3648908" cy="22943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975389F-8CB5-4FC6-8C23-8140A25EC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742" y="3752824"/>
            <a:ext cx="3648908" cy="22943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231D03C-CC41-4486-A188-6B02C0B38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914" y="2625635"/>
            <a:ext cx="3381375" cy="4286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D932AB-2623-4AD7-9054-0ABFAF166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914" y="5040454"/>
            <a:ext cx="3343275" cy="466725"/>
          </a:xfrm>
          <a:prstGeom prst="rect">
            <a:avLst/>
          </a:prstGeom>
        </p:spPr>
      </p:pic>
      <p:sp>
        <p:nvSpPr>
          <p:cNvPr id="10" name="語音泡泡: 矩形 9">
            <a:extLst>
              <a:ext uri="{FF2B5EF4-FFF2-40B4-BE49-F238E27FC236}">
                <a16:creationId xmlns:a16="http://schemas.microsoft.com/office/drawing/2014/main" id="{4401C75D-1825-4281-A808-39B7091CBC27}"/>
              </a:ext>
            </a:extLst>
          </p:cNvPr>
          <p:cNvSpPr/>
          <p:nvPr/>
        </p:nvSpPr>
        <p:spPr>
          <a:xfrm>
            <a:off x="7772914" y="5130741"/>
            <a:ext cx="3343275" cy="272062"/>
          </a:xfrm>
          <a:prstGeom prst="wedgeRectCallout">
            <a:avLst>
              <a:gd name="adj1" fmla="val -44671"/>
              <a:gd name="adj2" fmla="val -8859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語音泡泡: 矩形 11">
            <a:extLst>
              <a:ext uri="{FF2B5EF4-FFF2-40B4-BE49-F238E27FC236}">
                <a16:creationId xmlns:a16="http://schemas.microsoft.com/office/drawing/2014/main" id="{7E84B1BA-C4DB-41CC-BB31-059ABCD79A19}"/>
              </a:ext>
            </a:extLst>
          </p:cNvPr>
          <p:cNvSpPr/>
          <p:nvPr/>
        </p:nvSpPr>
        <p:spPr>
          <a:xfrm>
            <a:off x="7811014" y="2677522"/>
            <a:ext cx="3343275" cy="272062"/>
          </a:xfrm>
          <a:prstGeom prst="wedgeRectCallout">
            <a:avLst>
              <a:gd name="adj1" fmla="val -44671"/>
              <a:gd name="adj2" fmla="val -8859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5A57AC-29DF-4C89-9404-B4092E29BEAA}"/>
              </a:ext>
            </a:extLst>
          </p:cNvPr>
          <p:cNvSpPr/>
          <p:nvPr/>
        </p:nvSpPr>
        <p:spPr>
          <a:xfrm>
            <a:off x="838198" y="118716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GPIO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209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10D6A9C-2C18-4A2E-9618-4F2FACF7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05" y="1596391"/>
            <a:ext cx="5074685" cy="2402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圖說文字: 直線 14">
            <a:extLst>
              <a:ext uri="{FF2B5EF4-FFF2-40B4-BE49-F238E27FC236}">
                <a16:creationId xmlns:a16="http://schemas.microsoft.com/office/drawing/2014/main" id="{33949C3D-47CA-4B27-854C-F35AE0971F15}"/>
              </a:ext>
            </a:extLst>
          </p:cNvPr>
          <p:cNvSpPr/>
          <p:nvPr/>
        </p:nvSpPr>
        <p:spPr>
          <a:xfrm>
            <a:off x="709613" y="3842158"/>
            <a:ext cx="2911599" cy="2352675"/>
          </a:xfrm>
          <a:prstGeom prst="borderCallout1">
            <a:avLst>
              <a:gd name="adj1" fmla="val 427"/>
              <a:gd name="adj2" fmla="val 23173"/>
              <a:gd name="adj3" fmla="val -22641"/>
              <a:gd name="adj4" fmla="val 2620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8C5848-6CD3-42D0-8AB9-EB792FF13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249" y="1315477"/>
            <a:ext cx="2882431" cy="2233445"/>
          </a:xfrm>
          <a:prstGeom prst="rect">
            <a:avLst/>
          </a:prstGeom>
        </p:spPr>
      </p:pic>
      <p:sp>
        <p:nvSpPr>
          <p:cNvPr id="12" name="語音泡泡: 矩形 11">
            <a:extLst>
              <a:ext uri="{FF2B5EF4-FFF2-40B4-BE49-F238E27FC236}">
                <a16:creationId xmlns:a16="http://schemas.microsoft.com/office/drawing/2014/main" id="{6BEF378A-0001-4773-ABAC-A15F5B1BE95A}"/>
              </a:ext>
            </a:extLst>
          </p:cNvPr>
          <p:cNvSpPr/>
          <p:nvPr/>
        </p:nvSpPr>
        <p:spPr>
          <a:xfrm>
            <a:off x="7371862" y="2432199"/>
            <a:ext cx="1373751" cy="537294"/>
          </a:xfrm>
          <a:prstGeom prst="wedgeRectCallout">
            <a:avLst>
              <a:gd name="adj1" fmla="val -64844"/>
              <a:gd name="adj2" fmla="val 96870"/>
            </a:avLst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89BD4F4-7E62-4802-B4B6-A75E9477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操作流程</a:t>
            </a:r>
            <a:r>
              <a:rPr lang="en-US" altLang="zh-TW" dirty="0"/>
              <a:t>(3/5)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9CACE8-0B55-4E4D-AC83-EA90BD185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543" y="1813074"/>
            <a:ext cx="2066925" cy="12382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F26F7D-B9F5-4F9F-91B8-4CAE86C3C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83" y="3884103"/>
            <a:ext cx="2871229" cy="222476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E56A5D6-A15C-47D1-A995-376440010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688" y="3756194"/>
            <a:ext cx="3590925" cy="23526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BCECBAD-6CB5-43AA-BB57-847CAD15A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3121" y="2534158"/>
            <a:ext cx="1257300" cy="333375"/>
          </a:xfrm>
          <a:prstGeom prst="rect">
            <a:avLst/>
          </a:prstGeom>
        </p:spPr>
      </p:pic>
      <p:sp>
        <p:nvSpPr>
          <p:cNvPr id="14" name="語音泡泡: 矩形 13">
            <a:extLst>
              <a:ext uri="{FF2B5EF4-FFF2-40B4-BE49-F238E27FC236}">
                <a16:creationId xmlns:a16="http://schemas.microsoft.com/office/drawing/2014/main" id="{523BB4BB-83C9-4C93-B0DC-DC1C10ED793C}"/>
              </a:ext>
            </a:extLst>
          </p:cNvPr>
          <p:cNvSpPr/>
          <p:nvPr/>
        </p:nvSpPr>
        <p:spPr>
          <a:xfrm>
            <a:off x="2149039" y="5125903"/>
            <a:ext cx="1944789" cy="1366972"/>
          </a:xfrm>
          <a:prstGeom prst="wedgeRectCallout">
            <a:avLst>
              <a:gd name="adj1" fmla="val -83445"/>
              <a:gd name="adj2" fmla="val -63475"/>
            </a:avLst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77B1485-EE91-4E47-9676-B32A4EA3B1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8796" y="5218839"/>
            <a:ext cx="1838325" cy="1181100"/>
          </a:xfrm>
          <a:prstGeom prst="rect">
            <a:avLst/>
          </a:prstGeom>
        </p:spPr>
      </p:pic>
      <p:sp>
        <p:nvSpPr>
          <p:cNvPr id="16" name="圖說文字: 直線 15">
            <a:extLst>
              <a:ext uri="{FF2B5EF4-FFF2-40B4-BE49-F238E27FC236}">
                <a16:creationId xmlns:a16="http://schemas.microsoft.com/office/drawing/2014/main" id="{7222EB9F-C895-48F9-96E7-40CED1662418}"/>
              </a:ext>
            </a:extLst>
          </p:cNvPr>
          <p:cNvSpPr/>
          <p:nvPr/>
        </p:nvSpPr>
        <p:spPr>
          <a:xfrm>
            <a:off x="5989249" y="1281991"/>
            <a:ext cx="2911599" cy="2352675"/>
          </a:xfrm>
          <a:prstGeom prst="borderCallout1">
            <a:avLst>
              <a:gd name="adj1" fmla="val 20752"/>
              <a:gd name="adj2" fmla="val 411"/>
              <a:gd name="adj3" fmla="val 49030"/>
              <a:gd name="adj4" fmla="val -48129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C5BAF0E-AF38-423D-BFD8-EA986C6194BD}"/>
              </a:ext>
            </a:extLst>
          </p:cNvPr>
          <p:cNvSpPr/>
          <p:nvPr/>
        </p:nvSpPr>
        <p:spPr>
          <a:xfrm>
            <a:off x="5087981" y="4932727"/>
            <a:ext cx="1008020" cy="193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863CE8-3467-4ABE-BBA4-8515A2770C3B}"/>
              </a:ext>
            </a:extLst>
          </p:cNvPr>
          <p:cNvSpPr/>
          <p:nvPr/>
        </p:nvSpPr>
        <p:spPr>
          <a:xfrm>
            <a:off x="10591159" y="2432199"/>
            <a:ext cx="1008020" cy="193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1219CA-4520-4754-A48D-4195AA5BE4BF}"/>
              </a:ext>
            </a:extLst>
          </p:cNvPr>
          <p:cNvSpPr/>
          <p:nvPr/>
        </p:nvSpPr>
        <p:spPr>
          <a:xfrm>
            <a:off x="4377873" y="5125903"/>
            <a:ext cx="155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加入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interrupt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腳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292D83-DDE5-4886-8A87-FA145EE7B08D}"/>
              </a:ext>
            </a:extLst>
          </p:cNvPr>
          <p:cNvSpPr/>
          <p:nvPr/>
        </p:nvSpPr>
        <p:spPr>
          <a:xfrm>
            <a:off x="10459484" y="2610090"/>
            <a:ext cx="155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加入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interrupt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腳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59F353-0B63-47BA-8DA3-E7C8B2992CFB}"/>
              </a:ext>
            </a:extLst>
          </p:cNvPr>
          <p:cNvSpPr/>
          <p:nvPr/>
        </p:nvSpPr>
        <p:spPr>
          <a:xfrm>
            <a:off x="838200" y="1178061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interrupt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腳</a:t>
            </a:r>
          </a:p>
        </p:txBody>
      </p:sp>
    </p:spTree>
    <p:extLst>
      <p:ext uri="{BB962C8B-B14F-4D97-AF65-F5344CB8AC3E}">
        <p14:creationId xmlns:p14="http://schemas.microsoft.com/office/powerpoint/2010/main" val="253501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0F2907E-35D8-49EE-97EB-AA01AAA2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操作流程</a:t>
            </a:r>
            <a:r>
              <a:rPr lang="en-US" altLang="zh-TW" dirty="0"/>
              <a:t>(4/5)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778086-BA2E-4ABB-AEC8-D3D31369F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606" y="1566426"/>
            <a:ext cx="7514788" cy="35012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DBAC1A9-44C8-441F-8681-F7AF8B295770}"/>
              </a:ext>
            </a:extLst>
          </p:cNvPr>
          <p:cNvSpPr/>
          <p:nvPr/>
        </p:nvSpPr>
        <p:spPr>
          <a:xfrm>
            <a:off x="744931" y="119709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RTL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</p:txBody>
      </p:sp>
    </p:spTree>
    <p:extLst>
      <p:ext uri="{BB962C8B-B14F-4D97-AF65-F5344CB8AC3E}">
        <p14:creationId xmlns:p14="http://schemas.microsoft.com/office/powerpoint/2010/main" val="100132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CF7498F-1FEB-40D9-97FD-B4B04129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操作流程</a:t>
            </a:r>
            <a:r>
              <a:rPr lang="en-US" altLang="zh-TW" dirty="0"/>
              <a:t>(5/5)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060533-2C51-469B-B447-91A46DCC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3" y="1639181"/>
            <a:ext cx="2981087" cy="40078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04B06AF-FBC6-45A9-A7F7-913347066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376" y="1639181"/>
            <a:ext cx="7399091" cy="40078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61EB753-9DC4-43CC-A815-1D4F79B5C49B}"/>
              </a:ext>
            </a:extLst>
          </p:cNvPr>
          <p:cNvSpPr/>
          <p:nvPr/>
        </p:nvSpPr>
        <p:spPr>
          <a:xfrm>
            <a:off x="838198" y="118716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SDK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767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57403</TotalTime>
  <Words>60</Words>
  <Application>Microsoft Office PowerPoint</Application>
  <PresentationFormat>寬螢幕</PresentationFormat>
  <Paragraphs>16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Times New Roman</vt:lpstr>
      <vt:lpstr>Office 佈景主題</vt:lpstr>
      <vt:lpstr> GPIO_Interupt</vt:lpstr>
      <vt:lpstr>操作流程(1/5)</vt:lpstr>
      <vt:lpstr>操作流程(2/5)</vt:lpstr>
      <vt:lpstr>操作流程(3/5)</vt:lpstr>
      <vt:lpstr>操作流程(4/5)</vt:lpstr>
      <vt:lpstr>操作流程(5/5)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電子系一甲-陳陽棋</cp:lastModifiedBy>
  <cp:revision>1162</cp:revision>
  <dcterms:created xsi:type="dcterms:W3CDTF">2019-03-11T13:47:46Z</dcterms:created>
  <dcterms:modified xsi:type="dcterms:W3CDTF">2022-05-20T07:55:14Z</dcterms:modified>
</cp:coreProperties>
</file>