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5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8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5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1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ACFC-9316-4CDD-A2EF-989F6054E252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5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F30919F-6A72-4486-BF27-ACD59D506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李嘉桓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3DBF410-5533-4606-98FA-DDC55ED840A5}"/>
              </a:ext>
            </a:extLst>
          </p:cNvPr>
          <p:cNvSpPr/>
          <p:nvPr/>
        </p:nvSpPr>
        <p:spPr>
          <a:xfrm>
            <a:off x="4131905" y="2316163"/>
            <a:ext cx="3928189" cy="111034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161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演示數字的卷積和池化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711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CNN </a:t>
            </a:r>
            <a:r>
              <a:rPr lang="zh-TW" altLang="en-US" b="1" dirty="0"/>
              <a:t>各層視覺化分析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08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05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9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9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監督式學習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非監督式學習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30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淘寶拍賣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SNOW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自拍軟體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醫療應用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06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藥物發現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2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特徵映射層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3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卷積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特徵映射層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池化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89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4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圖片範例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84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以數字為例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70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122</Words>
  <Application>Microsoft Office PowerPoint</Application>
  <PresentationFormat>寬螢幕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機械學習</vt:lpstr>
      <vt:lpstr>圖像辨識應用</vt:lpstr>
      <vt:lpstr>卷積神經網路</vt:lpstr>
      <vt:lpstr>卷積神經網路</vt:lpstr>
      <vt:lpstr>卷積神經網路</vt:lpstr>
      <vt:lpstr>卷積神經網路</vt:lpstr>
      <vt:lpstr>卷積神經網路</vt:lpstr>
      <vt:lpstr>卷積神經網路</vt:lpstr>
      <vt:lpstr>卷積神經網路</vt:lpstr>
      <vt:lpstr>卷積神經網路</vt:lpstr>
      <vt:lpstr>程式碼</vt:lpstr>
      <vt:lpstr>公司應用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資料倉儲科</dc:title>
  <dc:creator>Chris Lee</dc:creator>
  <cp:lastModifiedBy>Chris Lee</cp:lastModifiedBy>
  <cp:revision>7</cp:revision>
  <dcterms:created xsi:type="dcterms:W3CDTF">2017-08-01T14:10:51Z</dcterms:created>
  <dcterms:modified xsi:type="dcterms:W3CDTF">2017-08-01T15:00:50Z</dcterms:modified>
</cp:coreProperties>
</file>