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62" r:id="rId6"/>
    <p:sldId id="271" r:id="rId7"/>
    <p:sldId id="263" r:id="rId8"/>
    <p:sldId id="264" r:id="rId9"/>
    <p:sldId id="265" r:id="rId10"/>
    <p:sldId id="272" r:id="rId11"/>
    <p:sldId id="273" r:id="rId12"/>
    <p:sldId id="274" r:id="rId13"/>
    <p:sldId id="275" r:id="rId14"/>
    <p:sldId id="276" r:id="rId15"/>
    <p:sldId id="266" r:id="rId16"/>
    <p:sldId id="278" r:id="rId17"/>
    <p:sldId id="279" r:id="rId18"/>
    <p:sldId id="267" r:id="rId19"/>
    <p:sldId id="268" r:id="rId20"/>
    <p:sldId id="259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51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1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83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05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6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08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12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33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64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9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55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5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F30919F-6A72-4486-BF27-ACD59D506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專題報告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李嘉桓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xmlns="" id="{83DBF410-5533-4606-98FA-DDC55ED840A5}"/>
              </a:ext>
            </a:extLst>
          </p:cNvPr>
          <p:cNvSpPr/>
          <p:nvPr/>
        </p:nvSpPr>
        <p:spPr>
          <a:xfrm>
            <a:off x="4131905" y="2316163"/>
            <a:ext cx="3928189" cy="111034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資料倉儲科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1161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卷積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9994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為了計算整張圖像有多少相符特徵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，使用卷積方法。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特徵及圖像相符程度，只要將兩者各個像素值相乘，若相等則乘積為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，反之為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重複上述動作，計算平均特徵，並製做一個新的二維矩陣，則完成卷積計算。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96" name="Picture 4" descr="http://brohrer.github.io/images/cn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3778829"/>
            <a:ext cx="5215255" cy="274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brohrer.github.io/images/cnn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727" y="3778829"/>
            <a:ext cx="6718867" cy="274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卷積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同樣的方法應用在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三個特徵，此步驟稱為卷積層。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卷積會計算相加、相乘、相除，而這些運算數量會隨著圖像像素數量、特徵數量增加。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18" name="Picture 2" descr="http://brohrer.github.io/images/cnn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2" y="3016497"/>
            <a:ext cx="5269138" cy="352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34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壓縮圖片並保留重要資訊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經過池化後，像素數量會降為原來的四分之一，並且保留各個特徵的相符程度，解決圖像特徵位置的問題。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290" name="Picture 2" descr="http://brohrer.github.io/images/cnn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34" y="3449212"/>
            <a:ext cx="6262552" cy="309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brohrer.github.io/images/cnn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327" y="3449212"/>
            <a:ext cx="4680077" cy="309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10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線性整流單元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線性整流單元（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Rectified Linear Unit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）是將所有的負值轉為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，可以避免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的運算結果趨近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或無限大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266" name="Picture 2" descr="http://brohrer.github.io/images/cnn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69" y="3321068"/>
            <a:ext cx="6485385" cy="322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brohrer.github.io/images/cnn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404" y="3322319"/>
            <a:ext cx="4302036" cy="322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23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深度學習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原圖經過卷積跟池化，會變成更小、包含特徵資訊的圖片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此例則計算出叉叉的特徵，做為圖像辨識的特徵依據。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42" name="Picture 2" descr="http://brohrer.github.io/images/cnn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36711"/>
            <a:ext cx="10484576" cy="300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1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全連接層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全連接層將最後特徵資訊轉化為票數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，根據權重（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weight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）和連結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強度（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connection strength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）進行投票，擁有最高票數的選像則成為此圖像類別。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838200" y="3467382"/>
            <a:ext cx="10588636" cy="2489280"/>
            <a:chOff x="1070331" y="3946354"/>
            <a:chExt cx="9488329" cy="2230609"/>
          </a:xfrm>
        </p:grpSpPr>
        <p:grpSp>
          <p:nvGrpSpPr>
            <p:cNvPr id="7" name="群組 6"/>
            <p:cNvGrpSpPr/>
            <p:nvPr/>
          </p:nvGrpSpPr>
          <p:grpSpPr>
            <a:xfrm>
              <a:off x="1070331" y="3946354"/>
              <a:ext cx="6131658" cy="2230609"/>
              <a:chOff x="3957451" y="2084677"/>
              <a:chExt cx="9211060" cy="3200401"/>
            </a:xfrm>
          </p:grpSpPr>
          <p:pic>
            <p:nvPicPr>
              <p:cNvPr id="8" name="Picture 6" descr="http://brohrer.github.io/images/cnn12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7488"/>
              <a:stretch/>
            </p:blipFill>
            <p:spPr bwMode="auto">
              <a:xfrm>
                <a:off x="3957451" y="2084677"/>
                <a:ext cx="9211060" cy="320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http://brohrer.github.io/images/cnn2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602" t="16164" r="4199" b="15579"/>
              <a:stretch/>
            </p:blipFill>
            <p:spPr bwMode="auto">
              <a:xfrm>
                <a:off x="4088363" y="2678957"/>
                <a:ext cx="2096847" cy="2011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314" name="Picture 2" descr="https://brohrer.github.io/images/cnn1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1989" y="3946354"/>
              <a:ext cx="3356671" cy="2230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711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機械學習主要訓練特徵、卷積及池化大小、全連結層權重等。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210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演示數字的卷積和池化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385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CNN </a:t>
            </a:r>
            <a:r>
              <a:rPr lang="zh-TW" altLang="en-US" b="1" dirty="0"/>
              <a:t>各層視覺化分析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908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105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機械學習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監督式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從給定的訓練資料集中學習出一個函式，當新的資料到來時，可以根據這個函式預測結果。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常見的包括回歸分析和統計分類。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非監督式學習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訓練集沒有人為標註的結果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的無監督學習演算法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有數據聚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物以類聚——數據挖掘中的聚類分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109" y="3139032"/>
            <a:ext cx="3922848" cy="293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0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圖像辨識應用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淘寶拍賣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SNOW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自拍軟體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醫療應用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106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997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195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全名為</a:t>
            </a:r>
            <a:r>
              <a:rPr lang="en-US" altLang="zh-TW" dirty="0" smtClean="0"/>
              <a:t>Convolutional </a:t>
            </a:r>
            <a:r>
              <a:rPr lang="en-US" altLang="zh-TW" dirty="0"/>
              <a:t>Neural </a:t>
            </a:r>
            <a:r>
              <a:rPr lang="en-US" altLang="zh-TW" dirty="0" smtClean="0"/>
              <a:t>Network</a:t>
            </a:r>
            <a:r>
              <a:rPr lang="en-US" altLang="zh-TW" dirty="0"/>
              <a:t> </a:t>
            </a:r>
            <a:r>
              <a:rPr lang="en-US" altLang="zh-TW" dirty="0"/>
              <a:t>(</a:t>
            </a:r>
            <a:r>
              <a:rPr lang="en-US" altLang="zh-TW" b="1" dirty="0" smtClean="0"/>
              <a:t>CNN</a:t>
            </a:r>
            <a:r>
              <a:rPr lang="en-US" altLang="zh-TW" dirty="0" smtClean="0"/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卷積神經網絡能夠利用輸入數據的二維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結構進行分析及學習。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相較其他神經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網絡，卷積神經網絡需要估計的參數更少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，而且在圖像處理上有出色表現，故為深度學習的發展主力。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影片辨識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://dataunion.org/wp-content/uploads/2015/03/122-600x2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540" y="4001294"/>
            <a:ext cx="5715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2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的基本結構包含三層：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將圖像中的一小部份的特徵當做探測器，對圖像的任意地方進行特徵比較。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積處理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特徵映射層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保留特徵資訊，減少雜訊，以更少梯度的資訊表達圖像的特徵。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池化處理（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pooling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全連結層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將最後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特徵資訊，主要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建構單元（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primary building block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）根據權重（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weight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）或連結強度（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connection strength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）來判斷圖像內容。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53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卷積處理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探測圖像中的特徵資訊，將範圍內特徵值留下。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694" y="2889818"/>
            <a:ext cx="3276600" cy="36766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54" y="3309529"/>
            <a:ext cx="2371725" cy="2381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423" y="3309529"/>
            <a:ext cx="2314575" cy="2352675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3187337" y="4336869"/>
            <a:ext cx="853440" cy="39127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89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池化處理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保留重要特徵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，留下範圍內的最大值。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92" y="3292113"/>
            <a:ext cx="2314575" cy="2352675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3123113" y="4319453"/>
            <a:ext cx="853440" cy="39127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311" y="3263537"/>
            <a:ext cx="2362200" cy="2409825"/>
          </a:xfrm>
          <a:prstGeom prst="rect">
            <a:avLst/>
          </a:prstGeom>
        </p:spPr>
      </p:pic>
      <p:pic>
        <p:nvPicPr>
          <p:cNvPr id="4098" name="Picture 2" descr="https://upload.wikimedia.org/wikipedia/commons/thumb/e/e9/Max_pooling.png/314px-Max_pool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798" y="3263537"/>
            <a:ext cx="3752022" cy="217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重覆的卷積跟池化，就能將圖像的特徵留下，最後再根據特徵資訊判斷圖像內容。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1" y="2763581"/>
            <a:ext cx="5962650" cy="3590925"/>
          </a:xfrm>
          <a:prstGeom prst="rect">
            <a:avLst/>
          </a:prstGeom>
        </p:spPr>
      </p:pic>
      <p:pic>
        <p:nvPicPr>
          <p:cNvPr id="5126" name="Picture 6" descr="https://leonardoaraujosantos.gitbooks.io/artificial-inteligence/content/image_folder_3/ImageSegm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452" y="3757855"/>
            <a:ext cx="5216616" cy="195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41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實際範例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判斷圖像是圈還是叉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將圖像轉為二維矩陣，白色格子值為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，黑色格子值為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若任一格子不相等，則電腦會認為兩張圖不一樣。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能處理無論平移、縮放、旋轉變形等情況，皆能判斷符號。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170" name="Picture 2" descr="http://brohrer.github.io/images/cn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668" y="3766782"/>
            <a:ext cx="4829629" cy="23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4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實際範例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會比較兩張圖的各個局部，這些局部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稱為特徵（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比較相似位置上的特徵，分辨兩張圖像是否相同。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 descr="http://brohrer.github.io/images/cn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3" y="3338243"/>
            <a:ext cx="5968728" cy="306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rohrer.github.io/images/cnn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84" y="3338243"/>
            <a:ext cx="4622775" cy="306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70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Words>710</Words>
  <Application>Microsoft Office PowerPoint</Application>
  <PresentationFormat>寬螢幕</PresentationFormat>
  <Paragraphs>74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Calibri Light</vt:lpstr>
      <vt:lpstr>Office Theme</vt:lpstr>
      <vt:lpstr>PowerPoint 簡報</vt:lpstr>
      <vt:lpstr>機械學習</vt:lpstr>
      <vt:lpstr>卷積神經網路</vt:lpstr>
      <vt:lpstr>卷積神經網路-原理</vt:lpstr>
      <vt:lpstr>特徵提取層 - 卷積處理</vt:lpstr>
      <vt:lpstr>特徵映射層 – 池化處理</vt:lpstr>
      <vt:lpstr>卷積神經網路</vt:lpstr>
      <vt:lpstr>實際範例</vt:lpstr>
      <vt:lpstr>實際範例</vt:lpstr>
      <vt:lpstr>實際範例 – 卷積</vt:lpstr>
      <vt:lpstr>實際範例 – 卷積</vt:lpstr>
      <vt:lpstr>實際範例 – 池化</vt:lpstr>
      <vt:lpstr>實際範例 –線性整流單元</vt:lpstr>
      <vt:lpstr>實際範例 – 深度學習</vt:lpstr>
      <vt:lpstr>卷積神經網路 -全連接層</vt:lpstr>
      <vt:lpstr>卷積神經網路</vt:lpstr>
      <vt:lpstr>卷積神經網路</vt:lpstr>
      <vt:lpstr>卷積神經網路</vt:lpstr>
      <vt:lpstr>程式碼</vt:lpstr>
      <vt:lpstr>圖像辨識應用</vt:lpstr>
      <vt:lpstr>公司應用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資料倉儲科</dc:title>
  <dc:creator>Chris Lee</dc:creator>
  <cp:lastModifiedBy>李嘉桓</cp:lastModifiedBy>
  <cp:revision>27</cp:revision>
  <dcterms:created xsi:type="dcterms:W3CDTF">2017-08-01T14:10:51Z</dcterms:created>
  <dcterms:modified xsi:type="dcterms:W3CDTF">2017-08-02T10:32:02Z</dcterms:modified>
</cp:coreProperties>
</file>