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F126-A6D0-415E-AAB6-095105E53ED5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1584-90DD-4B25-B280-38830CB44A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94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F126-A6D0-415E-AAB6-095105E53ED5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1584-90DD-4B25-B280-38830CB44A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08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F126-A6D0-415E-AAB6-095105E53ED5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1584-90DD-4B25-B280-38830CB44A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70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F126-A6D0-415E-AAB6-095105E53ED5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1584-90DD-4B25-B280-38830CB44A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75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F126-A6D0-415E-AAB6-095105E53ED5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1584-90DD-4B25-B280-38830CB44A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42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F126-A6D0-415E-AAB6-095105E53ED5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1584-90DD-4B25-B280-38830CB44A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01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F126-A6D0-415E-AAB6-095105E53ED5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1584-90DD-4B25-B280-38830CB44A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34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F126-A6D0-415E-AAB6-095105E53ED5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1584-90DD-4B25-B280-38830CB44A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85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F126-A6D0-415E-AAB6-095105E53ED5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1584-90DD-4B25-B280-38830CB44A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64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F126-A6D0-415E-AAB6-095105E53ED5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1584-90DD-4B25-B280-38830CB44A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59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F126-A6D0-415E-AAB6-095105E53ED5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61584-90DD-4B25-B280-38830CB44A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88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5F126-A6D0-415E-AAB6-095105E53ED5}" type="datetimeFigureOut">
              <a:rPr lang="zh-TW" altLang="en-US" smtClean="0"/>
              <a:t>2021/10/7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61584-90DD-4B25-B280-38830CB44A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02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9A%B4%E5%8A%9B%E7%A0%B4%E8%A7%A3" TargetMode="External"/><Relationship Id="rId2" Type="http://schemas.openxmlformats.org/officeDocument/2006/relationships/hyperlink" Target="https://zh.wikipedia.org/wiki/%E7%B6%B2%E8%B7%AF%E9%8A%80%E8%A1%8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urse.fcu.edu.tw/validateCode.aspx" TargetMode="External"/><Relationship Id="rId4" Type="http://schemas.openxmlformats.org/officeDocument/2006/relationships/hyperlink" Target="https://course.fcu.edu.tw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D0490891 </a:t>
            </a:r>
            <a:r>
              <a:rPr lang="zh-TW" altLang="en-US" smtClean="0"/>
              <a:t>黃致銓</a:t>
            </a:r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Captcha Solver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0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Captcha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smtClean="0">
                <a:latin typeface="+mj-lt"/>
                <a:ea typeface="標楷體" panose="03000509000000000000" pitchFamily="65" charset="-120"/>
              </a:rPr>
              <a:t>Captcha (English: </a:t>
            </a:r>
            <a:r>
              <a:rPr lang="en-US" altLang="zh-TW" sz="3200" smtClean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C</a:t>
            </a:r>
            <a:r>
              <a:rPr lang="en-US" altLang="zh-TW" sz="3200" smtClean="0">
                <a:latin typeface="+mj-lt"/>
                <a:ea typeface="標楷體" panose="03000509000000000000" pitchFamily="65" charset="-120"/>
              </a:rPr>
              <a:t>ompletely </a:t>
            </a:r>
            <a:r>
              <a:rPr lang="en-US" altLang="zh-TW" sz="3200" smtClean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A</a:t>
            </a:r>
            <a:r>
              <a:rPr lang="en-US" altLang="zh-TW" sz="3200" smtClean="0">
                <a:latin typeface="+mj-lt"/>
                <a:ea typeface="標楷體" panose="03000509000000000000" pitchFamily="65" charset="-120"/>
              </a:rPr>
              <a:t>utomated </a:t>
            </a:r>
            <a:r>
              <a:rPr lang="en-US" altLang="zh-TW" sz="3200" smtClean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P</a:t>
            </a:r>
            <a:r>
              <a:rPr lang="en-US" altLang="zh-TW" sz="3200" smtClean="0">
                <a:latin typeface="+mj-lt"/>
                <a:ea typeface="標楷體" panose="03000509000000000000" pitchFamily="65" charset="-120"/>
              </a:rPr>
              <a:t>ublic </a:t>
            </a:r>
            <a:r>
              <a:rPr lang="en-US" altLang="zh-TW" sz="3200" smtClean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T</a:t>
            </a:r>
            <a:r>
              <a:rPr lang="en-US" altLang="zh-TW" sz="3200" smtClean="0">
                <a:latin typeface="+mj-lt"/>
                <a:ea typeface="標楷體" panose="03000509000000000000" pitchFamily="65" charset="-120"/>
              </a:rPr>
              <a:t>uring test to tell </a:t>
            </a:r>
            <a:r>
              <a:rPr lang="en-US" altLang="zh-TW" sz="3200" smtClean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C</a:t>
            </a:r>
            <a:r>
              <a:rPr lang="en-US" altLang="zh-TW" sz="3200" smtClean="0">
                <a:latin typeface="+mj-lt"/>
                <a:ea typeface="標楷體" panose="03000509000000000000" pitchFamily="65" charset="-120"/>
              </a:rPr>
              <a:t>omputers and </a:t>
            </a:r>
            <a:r>
              <a:rPr lang="en-US" altLang="zh-TW" sz="3200" smtClean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H</a:t>
            </a:r>
            <a:r>
              <a:rPr lang="en-US" altLang="zh-TW" sz="3200" smtClean="0">
                <a:latin typeface="+mj-lt"/>
                <a:ea typeface="標楷體" panose="03000509000000000000" pitchFamily="65" charset="-120"/>
              </a:rPr>
              <a:t>umans </a:t>
            </a:r>
            <a:r>
              <a:rPr lang="en-US" altLang="zh-TW" sz="3200" smtClean="0">
                <a:solidFill>
                  <a:srgbClr val="FF0000"/>
                </a:solidFill>
                <a:latin typeface="+mj-lt"/>
                <a:ea typeface="標楷體" panose="03000509000000000000" pitchFamily="65" charset="-120"/>
              </a:rPr>
              <a:t>A</a:t>
            </a:r>
            <a:r>
              <a:rPr lang="en-US" altLang="zh-TW" sz="3200" smtClean="0">
                <a:latin typeface="+mj-lt"/>
                <a:ea typeface="標楷體" panose="03000509000000000000" pitchFamily="65" charset="-120"/>
              </a:rPr>
              <a:t>part</a:t>
            </a:r>
          </a:p>
          <a:p>
            <a:r>
              <a:rPr lang="zh-TW" altLang="en-US" sz="3200" smtClean="0">
                <a:latin typeface="+mj-lt"/>
                <a:ea typeface="標楷體" panose="03000509000000000000" pitchFamily="65" charset="-120"/>
              </a:rPr>
              <a:t>主要功能</a:t>
            </a:r>
            <a:r>
              <a:rPr lang="zh-TW" altLang="en-US" sz="3200">
                <a:latin typeface="+mj-lt"/>
                <a:ea typeface="標楷體" panose="03000509000000000000" pitchFamily="65" charset="-120"/>
              </a:rPr>
              <a:t> </a:t>
            </a:r>
            <a:r>
              <a:rPr lang="en-US" altLang="zh-TW" sz="3200" smtClean="0">
                <a:latin typeface="+mj-lt"/>
                <a:ea typeface="標楷體" panose="03000509000000000000" pitchFamily="65" charset="-120"/>
              </a:rPr>
              <a:t>:</a:t>
            </a:r>
            <a:r>
              <a:rPr lang="zh-TW" altLang="en-US" sz="3200" smtClean="0">
                <a:latin typeface="+mj-lt"/>
                <a:ea typeface="標楷體" panose="03000509000000000000" pitchFamily="65" charset="-120"/>
              </a:rPr>
              <a:t> </a:t>
            </a:r>
            <a:r>
              <a:rPr lang="zh-TW" altLang="en-US" sz="3200" smtClean="0">
                <a:latin typeface="標楷體" panose="03000509000000000000" pitchFamily="65" charset="-120"/>
                <a:ea typeface="標楷體" panose="03000509000000000000" pitchFamily="65" charset="-120"/>
              </a:rPr>
              <a:t>全</a:t>
            </a:r>
            <a:r>
              <a:rPr lang="zh-TW" altLang="en-US" sz="3200">
                <a:latin typeface="標楷體" panose="03000509000000000000" pitchFamily="65" charset="-120"/>
                <a:ea typeface="標楷體" panose="03000509000000000000" pitchFamily="65" charset="-120"/>
              </a:rPr>
              <a:t>自動區分電腦和人類的測試</a:t>
            </a:r>
            <a:endParaRPr lang="en-US" altLang="zh-TW" sz="320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27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Captcha work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Server create the picture which combine the </a:t>
            </a:r>
            <a:r>
              <a:rPr lang="en-US" altLang="zh-TW" smtClean="0">
                <a:solidFill>
                  <a:srgbClr val="FF0000"/>
                </a:solidFill>
              </a:rPr>
              <a:t>distorted</a:t>
            </a:r>
            <a:r>
              <a:rPr lang="en-US" altLang="zh-TW" smtClean="0"/>
              <a:t> letter or image and send it to client side.</a:t>
            </a:r>
          </a:p>
          <a:p>
            <a:r>
              <a:rPr lang="en-US" altLang="zh-TW" smtClean="0"/>
              <a:t>Example : </a:t>
            </a:r>
          </a:p>
          <a:p>
            <a:pPr marL="0" indent="0">
              <a:buNone/>
            </a:pPr>
            <a:endParaRPr lang="en-US" altLang="zh-TW" smtClean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28" y="2716530"/>
            <a:ext cx="1905000" cy="5715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172" y="2731770"/>
            <a:ext cx="1905000" cy="5715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716530"/>
            <a:ext cx="1905000" cy="5715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636" y="3715544"/>
            <a:ext cx="1905000" cy="5715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3715544"/>
            <a:ext cx="1905000" cy="5715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364" y="3724751"/>
            <a:ext cx="1905000" cy="5715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218" y="4714558"/>
            <a:ext cx="1905000" cy="5715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636" y="4714558"/>
            <a:ext cx="1905000" cy="57150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218" y="5691695"/>
            <a:ext cx="1905000" cy="5715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28" y="5691695"/>
            <a:ext cx="1905000" cy="5715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80" y="4714558"/>
            <a:ext cx="1905000" cy="57150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172" y="5691695"/>
            <a:ext cx="1905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6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need Captcha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防止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網路上的交易系統（例如：訂票系統、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  <a:hlinkClick r:id="rId2" tooltip="網路銀行"/>
              </a:rPr>
              <a:t>網路銀行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）為了避免被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電腦程式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  <a:hlinkClick r:id="rId3" tooltip="暴力破解"/>
              </a:rPr>
              <a:t>暴力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  <a:hlinkClick r:id="rId3" tooltip="暴力破解"/>
              </a:rPr>
              <a:t>破解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大量嘗試交易也會有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CAPTCHA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機制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Example :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https://course.fcu.edu.tw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逢甲選課頁面</a:t>
            </a:r>
            <a:endParaRPr lang="en-US" altLang="zh-TW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  <a:hlinkClick r:id="rId5"/>
              </a:rPr>
              <a:t>https://course.fcu.edu.tw/validateCode.aspx</a:t>
            </a:r>
            <a:endParaRPr lang="en-US" altLang="zh-TW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21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圖像處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  * 獲取途徑</a:t>
            </a:r>
            <a:r>
              <a:rPr lang="en-US" altLang="zh-TW" smtClean="0"/>
              <a:t>: </a:t>
            </a:r>
            <a:r>
              <a:rPr lang="zh-TW" altLang="en-US" smtClean="0"/>
              <a:t>藉由觀察驗證碼的規律</a:t>
            </a:r>
            <a:r>
              <a:rPr lang="en-US" altLang="zh-TW" smtClean="0"/>
              <a:t>, </a:t>
            </a:r>
            <a:r>
              <a:rPr lang="zh-TW" altLang="en-US" smtClean="0"/>
              <a:t>手動生成類似的驗證碼。</a:t>
            </a:r>
            <a:endParaRPr lang="en-US" altLang="zh-TW" smtClean="0"/>
          </a:p>
          <a:p>
            <a:pPr marL="0" indent="0">
              <a:buNone/>
            </a:pPr>
            <a:endParaRPr lang="en-US" altLang="zh-TW" smtClean="0"/>
          </a:p>
          <a:p>
            <a:r>
              <a:rPr lang="zh-TW" altLang="en-US" smtClean="0"/>
              <a:t>  * 文字種類</a:t>
            </a:r>
            <a:r>
              <a:rPr lang="en-US" altLang="zh-TW" smtClean="0"/>
              <a:t>: </a:t>
            </a:r>
            <a:r>
              <a:rPr lang="en-US" altLang="zh-TW" smtClean="0">
                <a:solidFill>
                  <a:srgbClr val="FF0000"/>
                </a:solidFill>
              </a:rPr>
              <a:t>26</a:t>
            </a:r>
            <a:r>
              <a:rPr lang="zh-TW" altLang="en-US" smtClean="0"/>
              <a:t>個英文字母</a:t>
            </a:r>
            <a:r>
              <a:rPr lang="en-US" altLang="zh-TW" smtClean="0"/>
              <a:t>, </a:t>
            </a:r>
            <a:r>
              <a:rPr lang="en-US" altLang="zh-TW" smtClean="0">
                <a:solidFill>
                  <a:srgbClr val="FF0000"/>
                </a:solidFill>
              </a:rPr>
              <a:t>10</a:t>
            </a:r>
            <a:r>
              <a:rPr lang="zh-TW" altLang="en-US" smtClean="0"/>
              <a:t>個阿拉伯數字  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  * 圖片總數</a:t>
            </a:r>
            <a:r>
              <a:rPr lang="en-US" altLang="zh-TW" smtClean="0"/>
              <a:t>: 10000</a:t>
            </a:r>
            <a:r>
              <a:rPr lang="zh-TW" altLang="en-US" smtClean="0"/>
              <a:t>筆由演算法所生成的圖片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收集資料概念圖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838200" y="1572767"/>
            <a:ext cx="10293096" cy="48280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81" y="2287914"/>
            <a:ext cx="2791215" cy="2143424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1291581" y="1918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觀察網頁</a:t>
            </a:r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4082796" y="3359626"/>
            <a:ext cx="1463040" cy="12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836" y="3026974"/>
            <a:ext cx="1512053" cy="665303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5200855" y="23930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下載需要的驗證碼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28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165</Words>
  <Application>Microsoft Office PowerPoint</Application>
  <PresentationFormat>寬螢幕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Calibri Light</vt:lpstr>
      <vt:lpstr>Office 佈景主題</vt:lpstr>
      <vt:lpstr>Captcha Solver</vt:lpstr>
      <vt:lpstr>What is Captcha</vt:lpstr>
      <vt:lpstr>How Captcha work </vt:lpstr>
      <vt:lpstr>Why need Captcha </vt:lpstr>
      <vt:lpstr>圖像處理</vt:lpstr>
      <vt:lpstr>收集資料概念圖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Captcha</dc:title>
  <dc:creator>Wei</dc:creator>
  <cp:lastModifiedBy>Wei</cp:lastModifiedBy>
  <cp:revision>16</cp:revision>
  <dcterms:created xsi:type="dcterms:W3CDTF">2021-10-07T09:54:16Z</dcterms:created>
  <dcterms:modified xsi:type="dcterms:W3CDTF">2021-10-08T04:57:45Z</dcterms:modified>
</cp:coreProperties>
</file>