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01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3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57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49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8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1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6469-9445-40C4-8C99-116793D273E3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D3A6-8388-4746-BEFB-145FD71C1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2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%20/2011/07/principle_of_similar_image_search.html" TargetMode="External"/><Relationship Id="rId2" Type="http://schemas.openxmlformats.org/officeDocument/2006/relationships/hyperlink" Target="https://blog/cdsn.net/zhaoidong/article/details/1009698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Captcha Solver 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Zhi Quan Huang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8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Question1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How to mark the answer of Traing Data</a:t>
            </a:r>
          </a:p>
          <a:p>
            <a:pPr marL="914400" lvl="1" indent="-457200">
              <a:buAutoNum type="arabicPeriod"/>
            </a:pPr>
            <a:r>
              <a:rPr lang="en-US" altLang="zh-TW" sz="2800" smtClean="0"/>
              <a:t>Imitate it and rewrite the Algorithm </a:t>
            </a:r>
          </a:p>
          <a:p>
            <a:pPr marL="914400" lvl="1" indent="-457200">
              <a:buAutoNum type="arabicPeriod"/>
            </a:pPr>
            <a:r>
              <a:rPr lang="en-US" altLang="zh-TW" sz="2800" smtClean="0"/>
              <a:t>Using </a:t>
            </a:r>
            <a:r>
              <a:rPr lang="en-US" altLang="zh-TW" sz="2800" smtClean="0">
                <a:solidFill>
                  <a:srgbClr val="FF0000"/>
                </a:solidFill>
              </a:rPr>
              <a:t>Image Hash </a:t>
            </a:r>
            <a:r>
              <a:rPr lang="en-US" altLang="zh-TW" sz="2800" smtClean="0"/>
              <a:t>to find similar image</a:t>
            </a:r>
            <a:endParaRPr lang="en-US" altLang="zh-TW" smtClean="0"/>
          </a:p>
          <a:p>
            <a:r>
              <a:rPr lang="en-US" altLang="zh-TW" smtClean="0"/>
              <a:t>Resources from</a:t>
            </a:r>
          </a:p>
          <a:p>
            <a:pPr lvl="1"/>
            <a:r>
              <a:rPr lang="en-US" altLang="zh-TW" smtClean="0"/>
              <a:t>Image Hash </a:t>
            </a:r>
            <a:r>
              <a:rPr lang="en-US" altLang="zh-TW" smtClean="0">
                <a:hlinkClick r:id="rId2"/>
              </a:rPr>
              <a:t>https://blog/cdsn.net/zhaoidong/article/details/100969837</a:t>
            </a:r>
            <a:endParaRPr lang="en-US" altLang="zh-TW" smtClean="0"/>
          </a:p>
          <a:p>
            <a:pPr lvl="1"/>
            <a:r>
              <a:rPr lang="en-US" altLang="zh-TW" smtClean="0">
                <a:hlinkClick r:id="rId3"/>
              </a:rPr>
              <a:t>http://www.ruanyifeng.com/blog /2011/07/principle_of_similar_image_search.html</a:t>
            </a:r>
            <a:endParaRPr lang="en-US" altLang="zh-TW" smtClean="0"/>
          </a:p>
          <a:p>
            <a:pPr lvl="1"/>
            <a:endParaRPr lang="en-US" altLang="zh-TW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To Do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Spilt the image into four slice, each slice has one Image </a:t>
            </a:r>
          </a:p>
          <a:p>
            <a:r>
              <a:rPr lang="en-US" altLang="zh-TW" smtClean="0"/>
              <a:t>Using Image Hash to find the similar Image </a:t>
            </a:r>
          </a:p>
          <a:p>
            <a:pPr lvl="1"/>
            <a:r>
              <a:rPr lang="en-US" altLang="zh-TW" smtClean="0"/>
              <a:t>Question How ?</a:t>
            </a:r>
          </a:p>
          <a:p>
            <a:pPr lvl="1"/>
            <a:r>
              <a:rPr lang="en-US" altLang="zh-TW" smtClean="0"/>
              <a:t>What happened when I was dealing with it 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 about My Captcha’s </a:t>
            </a:r>
            <a:r>
              <a:rPr lang="en-US" altLang="zh-TW" smtClean="0">
                <a:solidFill>
                  <a:srgbClr val="FF0000"/>
                </a:solidFill>
              </a:rPr>
              <a:t>Parameter</a:t>
            </a:r>
            <a:r>
              <a:rPr lang="en-US" altLang="zh-TW" smtClean="0"/>
              <a:t> </a:t>
            </a:r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727841" y="1620673"/>
            <a:ext cx="10515600" cy="4351338"/>
          </a:xfrm>
        </p:spPr>
        <p:txBody>
          <a:bodyPr/>
          <a:lstStyle/>
          <a:p>
            <a:r>
              <a:rPr lang="en-US" altLang="zh-TW" smtClean="0"/>
              <a:t>Here is the main Image</a:t>
            </a:r>
          </a:p>
          <a:p>
            <a:pPr lvl="1"/>
            <a:endParaRPr lang="en-US" altLang="zh-TW" smtClean="0"/>
          </a:p>
          <a:p>
            <a:pPr lvl="1"/>
            <a:endParaRPr lang="en-US" altLang="zh-TW"/>
          </a:p>
          <a:p>
            <a:pPr lvl="1"/>
            <a:r>
              <a:rPr lang="en-US" altLang="zh-TW" smtClean="0"/>
              <a:t> </a:t>
            </a:r>
          </a:p>
          <a:p>
            <a:r>
              <a:rPr lang="en-US" altLang="zh-TW" smtClean="0"/>
              <a:t>Split into four slice </a:t>
            </a:r>
          </a:p>
          <a:p>
            <a:pPr lvl="1"/>
            <a:endParaRPr lang="en-US" altLang="zh-TW" smtClean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272771"/>
              </p:ext>
            </p:extLst>
          </p:nvPr>
        </p:nvGraphicFramePr>
        <p:xfrm>
          <a:off x="1728949" y="2112084"/>
          <a:ext cx="7880134" cy="883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3694"/>
                <a:gridCol w="2683220"/>
                <a:gridCol w="2683220"/>
              </a:tblGrid>
              <a:tr h="457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Image</a:t>
                      </a:r>
                      <a:r>
                        <a:rPr lang="en-US" altLang="zh-TW" baseline="0" smtClean="0"/>
                        <a:t>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 (row</a:t>
                      </a:r>
                      <a:r>
                        <a:rPr lang="en-US" altLang="zh-TW" baseline="0" smtClean="0"/>
                        <a:t>, column, channel</a:t>
                      </a:r>
                      <a:r>
                        <a:rPr lang="en-US" altLang="zh-TW" smtClean="0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smtClean="0"/>
                        <a:t>Output </a:t>
                      </a:r>
                      <a:endParaRPr lang="zh-TW" altLang="en-US"/>
                    </a:p>
                  </a:txBody>
                  <a:tcPr/>
                </a:tc>
              </a:tr>
              <a:tr h="42566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smtClean="0"/>
                        <a:t> (22, 50, 3)</a:t>
                      </a:r>
                      <a:endParaRPr lang="en-US" altLang="zh-TW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4018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98" y="2609318"/>
            <a:ext cx="765723" cy="336918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20041"/>
              </p:ext>
            </p:extLst>
          </p:nvPr>
        </p:nvGraphicFramePr>
        <p:xfrm>
          <a:off x="1728950" y="3959479"/>
          <a:ext cx="788013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0657"/>
                <a:gridCol w="2802766"/>
                <a:gridCol w="26267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Image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(row,</a:t>
                      </a:r>
                      <a:r>
                        <a:rPr lang="en-US" altLang="zh-TW" baseline="0" smtClean="0"/>
                        <a:t> column, channel</a:t>
                      </a:r>
                      <a:r>
                        <a:rPr lang="en-US" altLang="zh-TW" smtClean="0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Output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(12, </a:t>
                      </a:r>
                      <a:r>
                        <a:rPr lang="en-US" altLang="zh-TW" baseline="0" smtClean="0"/>
                        <a:t>7, 3</a:t>
                      </a:r>
                      <a:r>
                        <a:rPr lang="en-US" altLang="zh-TW" smtClean="0"/>
                        <a:t>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4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88" y="4404492"/>
            <a:ext cx="132178" cy="2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124</Words>
  <Application>Microsoft Office PowerPoint</Application>
  <PresentationFormat>寬螢幕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Captcha Solver </vt:lpstr>
      <vt:lpstr>Question1</vt:lpstr>
      <vt:lpstr>To Do</vt:lpstr>
      <vt:lpstr>Introduction about My Captcha’s Parameter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Solver</dc:title>
  <dc:creator>Wei</dc:creator>
  <cp:lastModifiedBy>Wei</cp:lastModifiedBy>
  <cp:revision>11</cp:revision>
  <dcterms:created xsi:type="dcterms:W3CDTF">2021-11-06T07:19:48Z</dcterms:created>
  <dcterms:modified xsi:type="dcterms:W3CDTF">2021-11-07T16:31:01Z</dcterms:modified>
</cp:coreProperties>
</file>