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05BB-03B2-497F-AF2B-96EE9CBEE8F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A3D4-F185-46BD-B1B4-EE5EDA44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A3D4-F185-46BD-B1B4-EE5EDA44D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B6C4B3-6C7C-41FF-A6C8-8D78FD48B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4DEE2E-A2EA-4405-9573-5B325E74CC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Farm Distracted Driver Images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Chia Chi Chuang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4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6439"/>
            <a:ext cx="8702384" cy="62548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22,424 </a:t>
            </a:r>
            <a:r>
              <a:rPr lang="en-US" sz="3200" dirty="0" smtClean="0"/>
              <a:t>training images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480x640 color image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Each image is 921,600 pixels (480x640x3</a:t>
            </a:r>
            <a:r>
              <a:rPr lang="en-US" sz="3200" dirty="0"/>
              <a:t>)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10 different labels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Taken from 26 different drivers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different labels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1066800"/>
            <a:ext cx="10731501" cy="4038600"/>
          </a:xfrm>
        </p:spPr>
      </p:pic>
    </p:spTree>
    <p:extLst>
      <p:ext uri="{BB962C8B-B14F-4D97-AF65-F5344CB8AC3E}">
        <p14:creationId xmlns:p14="http://schemas.microsoft.com/office/powerpoint/2010/main" val="391141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915764"/>
              </p:ext>
            </p:extLst>
          </p:nvPr>
        </p:nvGraphicFramePr>
        <p:xfrm>
          <a:off x="457200" y="1481138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601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Classifier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F1-score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506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0.44</a:t>
                      </a:r>
                      <a:endParaRPr lang="en-US" sz="3200" dirty="0"/>
                    </a:p>
                  </a:txBody>
                  <a:tcPr/>
                </a:tc>
              </a:tr>
              <a:tr h="50601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Naive Bayes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0.37</a:t>
                      </a:r>
                      <a:endParaRPr lang="en-US" sz="3200" dirty="0"/>
                    </a:p>
                  </a:txBody>
                  <a:tcPr/>
                </a:tc>
              </a:tr>
              <a:tr h="506016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Knn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0.58</a:t>
                      </a:r>
                      <a:endParaRPr lang="en-US" sz="3200" dirty="0"/>
                    </a:p>
                  </a:txBody>
                  <a:tcPr/>
                </a:tc>
              </a:tr>
              <a:tr h="50601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Logistic Regression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0.79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Week Ago: f1-score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2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1121 images </a:t>
            </a:r>
            <a:r>
              <a:rPr lang="en-US" dirty="0" smtClean="0"/>
              <a:t>(</a:t>
            </a:r>
            <a:r>
              <a:rPr lang="en-US" dirty="0"/>
              <a:t>5%</a:t>
            </a:r>
            <a:r>
              <a:rPr lang="en-US" dirty="0" smtClean="0"/>
              <a:t>) as training images</a:t>
            </a:r>
          </a:p>
          <a:p>
            <a:r>
              <a:rPr lang="en-US" dirty="0" smtClean="0"/>
              <a:t>Change </a:t>
            </a:r>
            <a:r>
              <a:rPr lang="en-US" dirty="0"/>
              <a:t>image </a:t>
            </a:r>
            <a:r>
              <a:rPr lang="en-US" dirty="0" smtClean="0"/>
              <a:t>from color to grayscale</a:t>
            </a:r>
          </a:p>
          <a:p>
            <a:r>
              <a:rPr lang="en-US" dirty="0" smtClean="0"/>
              <a:t>PCA components limitation </a:t>
            </a:r>
          </a:p>
          <a:p>
            <a:r>
              <a:rPr lang="en-US" dirty="0" smtClean="0"/>
              <a:t>144 components</a:t>
            </a:r>
          </a:p>
          <a:p>
            <a:r>
              <a:rPr lang="en-US" dirty="0" smtClean="0"/>
              <a:t>0.875 explained variance ratio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3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image from color to grayscale</a:t>
            </a:r>
          </a:p>
          <a:p>
            <a:r>
              <a:rPr lang="en-US" dirty="0" smtClean="0"/>
              <a:t>Resized to quarter size in each dimension</a:t>
            </a:r>
          </a:p>
          <a:p>
            <a:r>
              <a:rPr lang="en-US" dirty="0" smtClean="0"/>
              <a:t>(480x640x3 =&gt; 120x160)</a:t>
            </a:r>
          </a:p>
          <a:p>
            <a:r>
              <a:rPr lang="en-US" sz="2800" dirty="0" smtClean="0"/>
              <a:t>921,600 pixels reduced to 19,200 pixels</a:t>
            </a:r>
          </a:p>
          <a:p>
            <a:r>
              <a:rPr lang="en-US" sz="2800" dirty="0" smtClean="0"/>
              <a:t>15,696 images (70%) as training data</a:t>
            </a:r>
          </a:p>
          <a:p>
            <a:r>
              <a:rPr lang="en-US" sz="2800" dirty="0" smtClean="0"/>
              <a:t>PCA 800 components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1"/>
            <a:ext cx="7467599" cy="68580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56" y="2209800"/>
            <a:ext cx="9134264" cy="3048000"/>
          </a:xfrm>
        </p:spPr>
      </p:pic>
    </p:spTree>
    <p:extLst>
      <p:ext uri="{BB962C8B-B14F-4D97-AF65-F5344CB8AC3E}">
        <p14:creationId xmlns:p14="http://schemas.microsoft.com/office/powerpoint/2010/main" val="373077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0.990487514863258</a:t>
            </a:r>
          </a:p>
          <a:p>
            <a:r>
              <a:rPr lang="en-US" dirty="0" smtClean="0"/>
              <a:t>PCA (n=676, 800) </a:t>
            </a:r>
            <a:r>
              <a:rPr lang="en-US" dirty="0"/>
              <a:t>0.9866230677764566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</TotalTime>
  <Words>125</Words>
  <Application>Microsoft Office PowerPoint</Application>
  <PresentationFormat>On-screen Show (4:3)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State Farm Distracted Driver Images Classification</vt:lpstr>
      <vt:lpstr>Image Dataset</vt:lpstr>
      <vt:lpstr>10 different labels</vt:lpstr>
      <vt:lpstr>One Week Ago: f1-score</vt:lpstr>
      <vt:lpstr>PowerPoint Presentation</vt:lpstr>
      <vt:lpstr>This Week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Farm Distracted Driver Images Classification</dc:title>
  <dc:creator>Chiachi</dc:creator>
  <cp:lastModifiedBy>Chiachi</cp:lastModifiedBy>
  <cp:revision>8</cp:revision>
  <dcterms:created xsi:type="dcterms:W3CDTF">2019-01-19T06:20:46Z</dcterms:created>
  <dcterms:modified xsi:type="dcterms:W3CDTF">2019-01-19T07:51:15Z</dcterms:modified>
</cp:coreProperties>
</file>