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71" r:id="rId3"/>
    <p:sldId id="269" r:id="rId4"/>
    <p:sldId id="27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235" autoAdjust="0"/>
  </p:normalViewPr>
  <p:slideViewPr>
    <p:cSldViewPr snapToGrid="0">
      <p:cViewPr varScale="1">
        <p:scale>
          <a:sx n="93" d="100"/>
          <a:sy n="93" d="100"/>
        </p:scale>
        <p:origin x="1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EE87C-F619-4918-ABB7-0B03E994BD86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93F7A-385E-4E62-B15E-E158F73D4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61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6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6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沒有 </a:t>
            </a:r>
            <a:r>
              <a:rPr lang="en-US" altLang="zh-TW" dirty="0"/>
              <a:t>GT</a:t>
            </a:r>
            <a:r>
              <a:rPr lang="zh-TW" altLang="en-US" dirty="0"/>
              <a:t> 的資料要拿來做訓練資料嗎</a:t>
            </a:r>
            <a:r>
              <a:rPr lang="en-US" altLang="zh-TW" dirty="0"/>
              <a:t>?</a:t>
            </a:r>
          </a:p>
          <a:p>
            <a:endParaRPr lang="en-US" altLang="zh-TW" dirty="0"/>
          </a:p>
          <a:p>
            <a:r>
              <a:rPr lang="zh-TW" altLang="en-US" dirty="0"/>
              <a:t>如果要拿來做訓練資料，要給他什麼 </a:t>
            </a:r>
            <a:r>
              <a:rPr lang="en-US" altLang="zh-TW" dirty="0"/>
              <a:t>label?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6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930837-08BF-47B7-B973-51CACEE76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CE3611-C082-4324-AE1B-5E0E0D806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390848-D584-4928-9547-F2903675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2D26-6CEC-42F6-8E32-6C05ECF6D93B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BE2420-57B6-47D4-9B5F-99C86309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EB5609-A500-4535-8DBE-BDD0659A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6DC-E45C-4DA3-9A6C-A48F8D53A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06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BEAF2-8F27-451B-8DFD-EBAD104B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492F45-50F1-4D75-B1D9-D7761FAAC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8F004F-83B2-4F31-8552-0D725C67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2D26-6CEC-42F6-8E32-6C05ECF6D93B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00E1C3-AC27-49F0-B6E8-F2598EF1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40524B-5006-4A10-A510-A4865A55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6DC-E45C-4DA3-9A6C-A48F8D53A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81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04140B2-ED50-44CD-AC7C-27011F73C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790F76-B5BC-4157-8BE5-844E33E15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3A3BE0-AB03-4A94-AC1B-D54FA9C2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2D26-6CEC-42F6-8E32-6C05ECF6D93B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E4B980-368E-4591-9D45-74BE243A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A1BDFA-406F-4372-BAEE-7F3D3737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6DC-E45C-4DA3-9A6C-A48F8D53A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90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BA25B-ACB4-4E58-AFE9-0A7685FA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D177D-CA09-41D4-A706-CAC404EA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C3B8BC-BD87-49EA-A1C7-C11A5F1D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2D26-6CEC-42F6-8E32-6C05ECF6D93B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6A5A4F-ADBB-431D-B7FC-E4F42C21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BF165F-B4CE-4763-9CF6-838EE362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6DC-E45C-4DA3-9A6C-A48F8D53A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76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BF0CBA-40FC-4DCD-9C08-D7062530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595862-248E-4EC5-9C64-4F91C8B9D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628179-9A96-4B03-A734-B3030997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2D26-6CEC-42F6-8E32-6C05ECF6D93B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FA4C06-57FF-407B-BA83-52808BCB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8A2E0B-40D8-44E4-B4C0-CD36E959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6DC-E45C-4DA3-9A6C-A48F8D53A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96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1573E-355F-40A2-AC13-591F2633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F6591-EAFC-4308-81BF-BE2599CC8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2F2824-C009-4B2C-A5D2-6021E33B9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F35FCD-6626-4B62-814A-072C62DD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2D26-6CEC-42F6-8E32-6C05ECF6D93B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90E719-97FD-47A5-BBE8-22F70B83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97C80E-23D5-4EA5-8541-8AC1D799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6DC-E45C-4DA3-9A6C-A48F8D53A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33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B8F6D-361A-42A9-AF50-72F4152E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FF2A01-F449-4076-9E85-3F8B27A54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1B4333-5022-4DC0-988A-E42FF56F9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D7FDBE-843F-4C3E-9996-2B9827CC2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9A5817-21D2-4DBE-B547-15694BB73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E9D258B-CF91-419B-AF4A-76D8AB5C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2D26-6CEC-42F6-8E32-6C05ECF6D93B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D1024B-099A-4701-84FA-4276F3C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FD5C29-3C38-4AB4-B93F-23BEDDE0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6DC-E45C-4DA3-9A6C-A48F8D53A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02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BDBF2-8222-4733-9D58-DD20D175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0CFC7BC-1DB6-48A0-B9EE-A0BEB4A7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2D26-6CEC-42F6-8E32-6C05ECF6D93B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48CCB1-48EA-4EE5-9A1E-6A4F4173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564926-285A-4C9E-A188-AE65115D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6DC-E45C-4DA3-9A6C-A48F8D53A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11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FC6599-A91D-4AD9-98C9-D0E19F89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2D26-6CEC-42F6-8E32-6C05ECF6D93B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120953-EBF5-4878-B5B3-85D25570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85028A-05A6-4E99-9BB6-3F5BEFC3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6DC-E45C-4DA3-9A6C-A48F8D53A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49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C2E9D-E223-4791-B85B-1AB989DC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5EFA1-1EB4-4ABE-8E72-508B94745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A75D2B-6F15-482E-9031-994EA3CD1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0C8B6-FB60-4685-A189-6D88D644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2D26-6CEC-42F6-8E32-6C05ECF6D93B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F5D804-2B68-447E-8B45-AB0EB838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EE8903-70BF-4F08-9FE2-2A99C148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6DC-E45C-4DA3-9A6C-A48F8D53A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62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068F8-7FE9-4FF0-ADB2-709C4D70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69E554-F7AA-4D34-86D9-C728AFD81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99E6A6-A445-4F55-8CE1-B5CE3D1E8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0994E9-F3A5-4549-9706-1AFEDEEC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2D26-6CEC-42F6-8E32-6C05ECF6D93B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E3EE45-AF95-4391-A655-044FE2D0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6D29F6-9FC0-4B05-8A15-EB797D5B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C6DC-E45C-4DA3-9A6C-A48F8D53A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9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48C9B3-ABFD-4DC1-BD9C-4D66C3F5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6F68A6-15C7-4830-951D-B8D55D83D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4CE5BF-CC39-49CA-9309-A6D1F9199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12D26-6CEC-42F6-8E32-6C05ECF6D93B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C5D3D8-742A-4328-BE84-DD1B01DA1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C4CF99-B1D2-4CFA-BF7A-CBE8A9F3B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2C6DC-E45C-4DA3-9A6C-A48F8D53A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33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2023/07/19 Meeting Report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3A2061-ABC4-4D56-BFC8-D45DEA545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160838"/>
            <a:ext cx="9144000" cy="1655762"/>
          </a:xfrm>
        </p:spPr>
        <p:txBody>
          <a:bodyPr>
            <a:normAutofit/>
          </a:bodyPr>
          <a:lstStyle/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實驗內容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169C8B0-65A6-4409-8D14-21CAF3F2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011478"/>
            <a:ext cx="98298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6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目前進度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ea typeface="標楷體" panose="03000509000000000000" pitchFamily="65" charset="-120"/>
              </a:rPr>
              <a:t>整理 </a:t>
            </a:r>
            <a:r>
              <a:rPr lang="en-US" altLang="zh-TW" sz="2400" dirty="0">
                <a:ea typeface="標楷體" panose="03000509000000000000" pitchFamily="65" charset="-120"/>
              </a:rPr>
              <a:t>IEMOCAP </a:t>
            </a:r>
            <a:r>
              <a:rPr lang="zh-TW" altLang="en-US" sz="2400" dirty="0">
                <a:ea typeface="標楷體" panose="03000509000000000000" pitchFamily="65" charset="-120"/>
              </a:rPr>
              <a:t>資料集，將語音檔轉成 </a:t>
            </a:r>
            <a:r>
              <a:rPr lang="en-US" altLang="zh-TW" sz="2400" dirty="0">
                <a:ea typeface="標楷體" panose="03000509000000000000" pitchFamily="65" charset="-120"/>
              </a:rPr>
              <a:t>MFCC </a:t>
            </a:r>
            <a:r>
              <a:rPr lang="zh-TW" altLang="en-US" sz="2400" dirty="0">
                <a:ea typeface="標楷體" panose="03000509000000000000" pitchFamily="65" charset="-120"/>
              </a:rPr>
              <a:t>向量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7FFABC-D39F-4AD8-95EF-8DD567CAD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6182"/>
            <a:ext cx="12192000" cy="296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5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Emotion label problem</a:t>
            </a:r>
            <a:endParaRPr lang="zh-TW" altLang="en-US" sz="3200" dirty="0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757805" y="9699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7C6AB56-6663-49EE-B626-04F3FD2C009A}"/>
              </a:ext>
            </a:extLst>
          </p:cNvPr>
          <p:cNvGrpSpPr/>
          <p:nvPr/>
        </p:nvGrpSpPr>
        <p:grpSpPr>
          <a:xfrm>
            <a:off x="2760554" y="2705779"/>
            <a:ext cx="1231338" cy="1245105"/>
            <a:chOff x="3008729" y="3976779"/>
            <a:chExt cx="1231338" cy="1245105"/>
          </a:xfrm>
        </p:grpSpPr>
        <p:pic>
          <p:nvPicPr>
            <p:cNvPr id="19" name="Picture 2" descr="User - Free people icons">
              <a:extLst>
                <a:ext uri="{FF2B5EF4-FFF2-40B4-BE49-F238E27FC236}">
                  <a16:creationId xmlns:a16="http://schemas.microsoft.com/office/drawing/2014/main" id="{BE4859CB-43CF-4530-B597-578AE8912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389" y="4351939"/>
              <a:ext cx="869945" cy="869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B3A06BA-FEDA-4D93-A215-3497CBC620AE}"/>
                </a:ext>
              </a:extLst>
            </p:cNvPr>
            <p:cNvSpPr txBox="1"/>
            <p:nvPr/>
          </p:nvSpPr>
          <p:spPr>
            <a:xfrm>
              <a:off x="3008729" y="3976779"/>
              <a:ext cx="1231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annotator</a:t>
              </a:r>
              <a:endParaRPr lang="zh-TW" altLang="en-US" dirty="0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11DEE38-9CAF-4EFC-A1C3-BFB4BDC6E052}"/>
              </a:ext>
            </a:extLst>
          </p:cNvPr>
          <p:cNvGrpSpPr/>
          <p:nvPr/>
        </p:nvGrpSpPr>
        <p:grpSpPr>
          <a:xfrm>
            <a:off x="2760554" y="4055933"/>
            <a:ext cx="1231338" cy="1245105"/>
            <a:chOff x="3008729" y="3976779"/>
            <a:chExt cx="1231338" cy="1245105"/>
          </a:xfrm>
        </p:grpSpPr>
        <p:pic>
          <p:nvPicPr>
            <p:cNvPr id="22" name="Picture 2" descr="User - Free people icons">
              <a:extLst>
                <a:ext uri="{FF2B5EF4-FFF2-40B4-BE49-F238E27FC236}">
                  <a16:creationId xmlns:a16="http://schemas.microsoft.com/office/drawing/2014/main" id="{524E9A72-43CD-4259-BF51-ECED3765E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389" y="4351939"/>
              <a:ext cx="869945" cy="869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2151837-D1A3-4527-B368-3B649E707A6B}"/>
                </a:ext>
              </a:extLst>
            </p:cNvPr>
            <p:cNvSpPr txBox="1"/>
            <p:nvPr/>
          </p:nvSpPr>
          <p:spPr>
            <a:xfrm>
              <a:off x="3008729" y="3976779"/>
              <a:ext cx="1231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annotator</a:t>
              </a:r>
              <a:endParaRPr lang="zh-TW" altLang="en-US" dirty="0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3E81DFC-B110-4DFE-B4DE-8E311D43E06C}"/>
              </a:ext>
            </a:extLst>
          </p:cNvPr>
          <p:cNvGrpSpPr/>
          <p:nvPr/>
        </p:nvGrpSpPr>
        <p:grpSpPr>
          <a:xfrm>
            <a:off x="2760554" y="5321601"/>
            <a:ext cx="1231338" cy="1245105"/>
            <a:chOff x="3008729" y="3976779"/>
            <a:chExt cx="1231338" cy="1245105"/>
          </a:xfrm>
        </p:grpSpPr>
        <p:pic>
          <p:nvPicPr>
            <p:cNvPr id="25" name="Picture 2" descr="User - Free people icons">
              <a:extLst>
                <a:ext uri="{FF2B5EF4-FFF2-40B4-BE49-F238E27FC236}">
                  <a16:creationId xmlns:a16="http://schemas.microsoft.com/office/drawing/2014/main" id="{6885D1D5-E40D-45CC-B654-741556CD3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389" y="4351939"/>
              <a:ext cx="869945" cy="869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325144C-EFDF-4293-A5FF-E80A0B062283}"/>
                </a:ext>
              </a:extLst>
            </p:cNvPr>
            <p:cNvSpPr txBox="1"/>
            <p:nvPr/>
          </p:nvSpPr>
          <p:spPr>
            <a:xfrm>
              <a:off x="3008729" y="3976779"/>
              <a:ext cx="1231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annotator</a:t>
              </a:r>
              <a:endParaRPr lang="zh-TW" altLang="en-US" dirty="0"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B05CDB19-4312-4842-8F06-69228D4AE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25265"/>
            <a:ext cx="1981200" cy="838200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E16EBB3-79F1-4646-B35F-DB8BDDB50A86}"/>
              </a:ext>
            </a:extLst>
          </p:cNvPr>
          <p:cNvSpPr/>
          <p:nvPr/>
        </p:nvSpPr>
        <p:spPr>
          <a:xfrm rot="19604782">
            <a:off x="1967646" y="3931974"/>
            <a:ext cx="780177" cy="264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267F5457-91A4-479D-AC9F-3B264960DC00}"/>
              </a:ext>
            </a:extLst>
          </p:cNvPr>
          <p:cNvSpPr/>
          <p:nvPr/>
        </p:nvSpPr>
        <p:spPr>
          <a:xfrm>
            <a:off x="2041707" y="4672130"/>
            <a:ext cx="780177" cy="264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5ACEE5E0-F705-4837-B746-6D9235CC4428}"/>
              </a:ext>
            </a:extLst>
          </p:cNvPr>
          <p:cNvSpPr/>
          <p:nvPr/>
        </p:nvSpPr>
        <p:spPr>
          <a:xfrm rot="1966586">
            <a:off x="1990583" y="5486135"/>
            <a:ext cx="780177" cy="264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547FC914-81B9-46E6-9382-7B27724D93F0}"/>
              </a:ext>
            </a:extLst>
          </p:cNvPr>
          <p:cNvSpPr/>
          <p:nvPr/>
        </p:nvSpPr>
        <p:spPr>
          <a:xfrm>
            <a:off x="3848234" y="3371511"/>
            <a:ext cx="492369" cy="264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4C39B43-4471-482F-9631-F648D47FCB7E}"/>
              </a:ext>
            </a:extLst>
          </p:cNvPr>
          <p:cNvSpPr txBox="1"/>
          <p:nvPr/>
        </p:nvSpPr>
        <p:spPr>
          <a:xfrm>
            <a:off x="4435678" y="3180399"/>
            <a:ext cx="156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Sad</a:t>
            </a:r>
            <a:endParaRPr lang="zh-TW" altLang="en-US" sz="36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9DD4417-1949-4C99-85C6-61CBF04BF20E}"/>
              </a:ext>
            </a:extLst>
          </p:cNvPr>
          <p:cNvSpPr txBox="1"/>
          <p:nvPr/>
        </p:nvSpPr>
        <p:spPr>
          <a:xfrm>
            <a:off x="4408239" y="4547058"/>
            <a:ext cx="215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Angry</a:t>
            </a:r>
            <a:endParaRPr lang="zh-TW" altLang="en-US" sz="3600" dirty="0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4C54D7A9-3F58-4943-876F-A9EDC5ECB79A}"/>
              </a:ext>
            </a:extLst>
          </p:cNvPr>
          <p:cNvSpPr/>
          <p:nvPr/>
        </p:nvSpPr>
        <p:spPr>
          <a:xfrm>
            <a:off x="3880807" y="4772996"/>
            <a:ext cx="492369" cy="264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5A6432C4-AB2E-4BE2-956E-87F8BDA55431}"/>
              </a:ext>
            </a:extLst>
          </p:cNvPr>
          <p:cNvSpPr/>
          <p:nvPr/>
        </p:nvSpPr>
        <p:spPr>
          <a:xfrm>
            <a:off x="3856229" y="5954809"/>
            <a:ext cx="492369" cy="264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B9C745B-1D6C-438E-B629-CDCBDC885C02}"/>
              </a:ext>
            </a:extLst>
          </p:cNvPr>
          <p:cNvSpPr txBox="1"/>
          <p:nvPr/>
        </p:nvSpPr>
        <p:spPr>
          <a:xfrm>
            <a:off x="4373176" y="5742720"/>
            <a:ext cx="236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Angry</a:t>
            </a:r>
            <a:endParaRPr lang="zh-TW" altLang="en-US" sz="36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BCC42FC-F579-4F73-A1E8-ECC0E7C8D8B3}"/>
              </a:ext>
            </a:extLst>
          </p:cNvPr>
          <p:cNvSpPr txBox="1"/>
          <p:nvPr/>
        </p:nvSpPr>
        <p:spPr>
          <a:xfrm>
            <a:off x="334211" y="3843872"/>
            <a:ext cx="23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Angry</a:t>
            </a:r>
            <a:endParaRPr lang="zh-TW" altLang="en-US" sz="3600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1FE99712-FF45-4137-960D-B5FBA821202D}"/>
              </a:ext>
            </a:extLst>
          </p:cNvPr>
          <p:cNvGrpSpPr/>
          <p:nvPr/>
        </p:nvGrpSpPr>
        <p:grpSpPr>
          <a:xfrm>
            <a:off x="8397257" y="2797653"/>
            <a:ext cx="1231338" cy="1245105"/>
            <a:chOff x="3008729" y="3976779"/>
            <a:chExt cx="1231338" cy="1245105"/>
          </a:xfrm>
        </p:grpSpPr>
        <p:pic>
          <p:nvPicPr>
            <p:cNvPr id="40" name="Picture 2" descr="User - Free people icons">
              <a:extLst>
                <a:ext uri="{FF2B5EF4-FFF2-40B4-BE49-F238E27FC236}">
                  <a16:creationId xmlns:a16="http://schemas.microsoft.com/office/drawing/2014/main" id="{A1B8AEA3-FB2C-49B7-A3FF-590F8D8BC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389" y="4351939"/>
              <a:ext cx="869945" cy="869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7C9613CB-875E-4029-AB27-1315DA1B4C8A}"/>
                </a:ext>
              </a:extLst>
            </p:cNvPr>
            <p:cNvSpPr txBox="1"/>
            <p:nvPr/>
          </p:nvSpPr>
          <p:spPr>
            <a:xfrm>
              <a:off x="3008729" y="3976779"/>
              <a:ext cx="1231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annotator</a:t>
              </a:r>
              <a:endParaRPr lang="zh-TW" altLang="en-US" dirty="0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E69E82A5-8876-47F5-A411-EECD4A270031}"/>
              </a:ext>
            </a:extLst>
          </p:cNvPr>
          <p:cNvGrpSpPr/>
          <p:nvPr/>
        </p:nvGrpSpPr>
        <p:grpSpPr>
          <a:xfrm>
            <a:off x="8397257" y="4147807"/>
            <a:ext cx="1231338" cy="1245105"/>
            <a:chOff x="3008729" y="3976779"/>
            <a:chExt cx="1231338" cy="1245105"/>
          </a:xfrm>
        </p:grpSpPr>
        <p:pic>
          <p:nvPicPr>
            <p:cNvPr id="43" name="Picture 2" descr="User - Free people icons">
              <a:extLst>
                <a:ext uri="{FF2B5EF4-FFF2-40B4-BE49-F238E27FC236}">
                  <a16:creationId xmlns:a16="http://schemas.microsoft.com/office/drawing/2014/main" id="{5C2DFBBF-5001-4A0B-AC8A-79E2238EC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389" y="4351939"/>
              <a:ext cx="869945" cy="869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320BBCA2-CA7A-4DD9-832A-D0BCC38E5145}"/>
                </a:ext>
              </a:extLst>
            </p:cNvPr>
            <p:cNvSpPr txBox="1"/>
            <p:nvPr/>
          </p:nvSpPr>
          <p:spPr>
            <a:xfrm>
              <a:off x="3008729" y="3976779"/>
              <a:ext cx="1231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annotator</a:t>
              </a:r>
              <a:endParaRPr lang="zh-TW" altLang="en-US" dirty="0"/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985389C6-AA18-4B46-8B88-EEB327A4E8C0}"/>
              </a:ext>
            </a:extLst>
          </p:cNvPr>
          <p:cNvGrpSpPr/>
          <p:nvPr/>
        </p:nvGrpSpPr>
        <p:grpSpPr>
          <a:xfrm>
            <a:off x="8397257" y="5413475"/>
            <a:ext cx="1231338" cy="1245105"/>
            <a:chOff x="3008729" y="3976779"/>
            <a:chExt cx="1231338" cy="1245105"/>
          </a:xfrm>
        </p:grpSpPr>
        <p:pic>
          <p:nvPicPr>
            <p:cNvPr id="46" name="Picture 2" descr="User - Free people icons">
              <a:extLst>
                <a:ext uri="{FF2B5EF4-FFF2-40B4-BE49-F238E27FC236}">
                  <a16:creationId xmlns:a16="http://schemas.microsoft.com/office/drawing/2014/main" id="{75A2780E-B508-4E35-8442-F4D9A1F12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389" y="4351939"/>
              <a:ext cx="869945" cy="869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84F9362-F390-450D-BBE0-F148300DC9F3}"/>
                </a:ext>
              </a:extLst>
            </p:cNvPr>
            <p:cNvSpPr txBox="1"/>
            <p:nvPr/>
          </p:nvSpPr>
          <p:spPr>
            <a:xfrm>
              <a:off x="3008729" y="3976779"/>
              <a:ext cx="1231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annotator</a:t>
              </a:r>
              <a:endParaRPr lang="zh-TW" altLang="en-US" dirty="0"/>
            </a:p>
          </p:txBody>
        </p:sp>
      </p:grpSp>
      <p:pic>
        <p:nvPicPr>
          <p:cNvPr id="48" name="圖片 47">
            <a:extLst>
              <a:ext uri="{FF2B5EF4-FFF2-40B4-BE49-F238E27FC236}">
                <a16:creationId xmlns:a16="http://schemas.microsoft.com/office/drawing/2014/main" id="{CCA8A700-B2E1-4BDD-93CE-BB88D18F8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95" y="4517139"/>
            <a:ext cx="1667508" cy="838200"/>
          </a:xfrm>
          <a:prstGeom prst="rect">
            <a:avLst/>
          </a:prstGeom>
        </p:spPr>
      </p:pic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92DABC74-ADD9-48BA-8456-B70183112479}"/>
              </a:ext>
            </a:extLst>
          </p:cNvPr>
          <p:cNvSpPr/>
          <p:nvPr/>
        </p:nvSpPr>
        <p:spPr>
          <a:xfrm rot="19604782">
            <a:off x="7604349" y="4023848"/>
            <a:ext cx="780177" cy="264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EBAC77FD-9E38-4EDF-8C76-78E926F3A906}"/>
              </a:ext>
            </a:extLst>
          </p:cNvPr>
          <p:cNvSpPr/>
          <p:nvPr/>
        </p:nvSpPr>
        <p:spPr>
          <a:xfrm>
            <a:off x="7678410" y="4764004"/>
            <a:ext cx="780177" cy="264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EDBF58CC-0024-4F20-B8B3-E353C7CC6EFD}"/>
              </a:ext>
            </a:extLst>
          </p:cNvPr>
          <p:cNvSpPr/>
          <p:nvPr/>
        </p:nvSpPr>
        <p:spPr>
          <a:xfrm rot="1966586">
            <a:off x="7627286" y="5578009"/>
            <a:ext cx="780177" cy="264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C1EB046F-03E5-4437-82E7-6F785F022E3E}"/>
              </a:ext>
            </a:extLst>
          </p:cNvPr>
          <p:cNvSpPr/>
          <p:nvPr/>
        </p:nvSpPr>
        <p:spPr>
          <a:xfrm>
            <a:off x="9484937" y="3463385"/>
            <a:ext cx="492369" cy="264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FD0D68-B1A8-4DF2-B6A0-F6B624D44394}"/>
              </a:ext>
            </a:extLst>
          </p:cNvPr>
          <p:cNvSpPr txBox="1"/>
          <p:nvPr/>
        </p:nvSpPr>
        <p:spPr>
          <a:xfrm>
            <a:off x="10072381" y="3272273"/>
            <a:ext cx="156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Sad</a:t>
            </a:r>
            <a:endParaRPr lang="zh-TW" altLang="en-US" sz="36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832B593-7266-4811-9FF8-79A5F2D4BBED}"/>
              </a:ext>
            </a:extLst>
          </p:cNvPr>
          <p:cNvSpPr txBox="1"/>
          <p:nvPr/>
        </p:nvSpPr>
        <p:spPr>
          <a:xfrm>
            <a:off x="10072381" y="4682100"/>
            <a:ext cx="215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Neutral</a:t>
            </a:r>
            <a:endParaRPr lang="zh-TW" altLang="en-US" sz="3600" dirty="0"/>
          </a:p>
        </p:txBody>
      </p:sp>
      <p:sp>
        <p:nvSpPr>
          <p:cNvPr id="55" name="箭號: 向右 54">
            <a:extLst>
              <a:ext uri="{FF2B5EF4-FFF2-40B4-BE49-F238E27FC236}">
                <a16:creationId xmlns:a16="http://schemas.microsoft.com/office/drawing/2014/main" id="{ACEC7E6E-6A28-4063-B415-E6BF2D364A63}"/>
              </a:ext>
            </a:extLst>
          </p:cNvPr>
          <p:cNvSpPr/>
          <p:nvPr/>
        </p:nvSpPr>
        <p:spPr>
          <a:xfrm>
            <a:off x="9517510" y="4864870"/>
            <a:ext cx="492369" cy="264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B491D3DF-D014-4847-8EB4-7B937F4FF824}"/>
              </a:ext>
            </a:extLst>
          </p:cNvPr>
          <p:cNvSpPr/>
          <p:nvPr/>
        </p:nvSpPr>
        <p:spPr>
          <a:xfrm>
            <a:off x="9492932" y="6046683"/>
            <a:ext cx="492369" cy="264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6371027-CE12-4E87-9593-87498654E857}"/>
              </a:ext>
            </a:extLst>
          </p:cNvPr>
          <p:cNvSpPr txBox="1"/>
          <p:nvPr/>
        </p:nvSpPr>
        <p:spPr>
          <a:xfrm>
            <a:off x="10054324" y="5835993"/>
            <a:ext cx="236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Frustration</a:t>
            </a:r>
            <a:endParaRPr lang="zh-TW" altLang="en-US" sz="36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4332F2C-6CFD-47FA-BDBA-037DD84AA33E}"/>
              </a:ext>
            </a:extLst>
          </p:cNvPr>
          <p:cNvSpPr txBox="1"/>
          <p:nvPr/>
        </p:nvSpPr>
        <p:spPr>
          <a:xfrm>
            <a:off x="6513081" y="3933515"/>
            <a:ext cx="41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?</a:t>
            </a:r>
            <a:endParaRPr lang="zh-TW" altLang="en-US" sz="3600" dirty="0"/>
          </a:p>
        </p:txBody>
      </p:sp>
      <p:sp>
        <p:nvSpPr>
          <p:cNvPr id="59" name="內容版面配置區 2">
            <a:extLst>
              <a:ext uri="{FF2B5EF4-FFF2-40B4-BE49-F238E27FC236}">
                <a16:creationId xmlns:a16="http://schemas.microsoft.com/office/drawing/2014/main" id="{88009C08-2984-4C43-BD60-29F2FB189A4D}"/>
              </a:ext>
            </a:extLst>
          </p:cNvPr>
          <p:cNvSpPr txBox="1">
            <a:spLocks/>
          </p:cNvSpPr>
          <p:nvPr/>
        </p:nvSpPr>
        <p:spPr>
          <a:xfrm>
            <a:off x="798003" y="157477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ea typeface="標楷體" panose="03000509000000000000" pitchFamily="65" charset="-120"/>
              </a:rPr>
              <a:t>在 </a:t>
            </a:r>
            <a:r>
              <a:rPr lang="en-US" altLang="zh-TW" sz="2400" dirty="0">
                <a:ea typeface="標楷體" panose="03000509000000000000" pitchFamily="65" charset="-120"/>
              </a:rPr>
              <a:t>IEMOCAP </a:t>
            </a:r>
            <a:r>
              <a:rPr lang="zh-TW" altLang="en-US" sz="2400" dirty="0">
                <a:ea typeface="標楷體" panose="03000509000000000000" pitchFamily="65" charset="-120"/>
              </a:rPr>
              <a:t>資料集中，語音的情緒標籤是以多數決決定。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有的資料沒辦法以多數決決定 </a:t>
            </a:r>
            <a:r>
              <a:rPr lang="en-US" altLang="zh-TW" sz="2400" dirty="0">
                <a:ea typeface="標楷體" panose="03000509000000000000" pitchFamily="65" charset="-120"/>
              </a:rPr>
              <a:t>Ground Truth</a:t>
            </a:r>
            <a:r>
              <a:rPr lang="zh-TW" altLang="en-US" sz="2400" dirty="0"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2623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157</Words>
  <Application>Microsoft Office PowerPoint</Application>
  <PresentationFormat>寬螢幕</PresentationFormat>
  <Paragraphs>34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-apple-system</vt:lpstr>
      <vt:lpstr>標楷體</vt:lpstr>
      <vt:lpstr>Arial</vt:lpstr>
      <vt:lpstr>Calibri</vt:lpstr>
      <vt:lpstr>Calibri Light</vt:lpstr>
      <vt:lpstr>Office 佈景主題</vt:lpstr>
      <vt:lpstr>2023/07/19 Meeting Report</vt:lpstr>
      <vt:lpstr>實驗內容</vt:lpstr>
      <vt:lpstr>目前進度</vt:lpstr>
      <vt:lpstr>Emotion label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2023/07/19 Meeting Report</dc:title>
  <dc:creator>Chun</dc:creator>
  <cp:lastModifiedBy>Chun</cp:lastModifiedBy>
  <cp:revision>7</cp:revision>
  <dcterms:created xsi:type="dcterms:W3CDTF">2023-07-19T06:20:56Z</dcterms:created>
  <dcterms:modified xsi:type="dcterms:W3CDTF">2023-07-19T07:06:50Z</dcterms:modified>
</cp:coreProperties>
</file>