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6CF7B-0A0F-477A-A56B-DF9F9AB677F3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C5E6-4659-44FC-8267-1641F3C0F9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0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38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5419B-D64D-495D-BCBF-532FA641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F06B2-CE2C-49F3-A763-0E3D6A12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49D327-B5F1-483F-A2CD-BA67E92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642EA-A0B6-4645-BF81-1C69B694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32B3A4-52F0-430C-BC3C-82E572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288BD-5541-40F6-8AC5-6D803C5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E9161-58DA-43F2-9FB6-96DA9884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46530-1AA4-4E80-9195-09B91000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30443-D376-4BD6-83A5-3808D8B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9F0A9-A5FC-4F62-B302-BE31F49F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23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FEB7B9-A1FB-42BB-9E66-25DEE509D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D67B45-4A40-4990-ABDE-A6DEA86F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F23B8-8DF3-4626-9192-B5428FF7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B258F-B6A5-43E2-ABC3-E4483D01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64DB5-10DE-4772-A0B3-44EC2619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FB27E-1081-4633-85F6-67207BB5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6465E-7C51-44C1-A9BB-91C0B5FB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EE492-DB4A-48A9-9202-8D8F8AFC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9F78A4-FC24-4703-B7ED-8481397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51B8D-2B38-41CE-95F8-03A294D1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94471-BBBA-4635-A05A-530CF8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09EBFD-DC09-4444-83D6-3779F032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67135-7A1F-4A9F-A814-84770FB0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3A902-085F-4C25-A3E7-EFA63677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B1A8B-B18E-4EDB-AFE5-F89BEA60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1CE52-C29F-4C93-8219-C30DA4C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E86E5-1CC1-4CD8-92F3-37A0B58F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449FF7-3DE0-4460-8B82-14819407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EBD38-CFE9-4B0F-9722-AC1A3FB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629FF-5574-4655-BADD-E48BC5EF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2BB9FC-D852-4DC8-A7BF-FFA0CCFE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56903-87DF-467D-AB82-9D78400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E557F-D62E-46F6-9581-37526052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1CCDF-9FFA-4721-A7FB-E04A2FC6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D59F14-699A-43B8-9CD6-3502636F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D785EE-EA7A-4F51-BCE9-53AD8C906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BE6AF4-B953-445D-A54F-43730B3D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7AD723-F89D-4E4F-B5C3-79AA400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0428A6-A690-463A-B45E-93FF2D5F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189A-F6EA-4B48-9D2B-6E213E4E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80A9B9-3227-4E3B-91F0-2FD1D78D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02D624-C2FC-4762-95B0-39458ADF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D86E19-A81F-41AC-9D97-10AD4E5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0F4A04-3222-440E-9670-E529B59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76A193-39FD-4997-934C-30C9D601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B7A97-C140-44E3-BEBB-F64881AF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2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A0B5C-71D3-4513-B36E-3D393EB9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97610-7E28-4947-BFC3-4AC451C5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A2C3BA-3D77-4422-8B4C-5B7CC478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63F6-20AD-47FA-B6AB-2590F374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CF9F4D-6A74-42D5-B9E2-DC9647A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0E5810-BC41-427C-903D-7403485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63394-D7BE-4EBC-B9A2-66579BDB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29736-79B9-4392-9EC5-F8FB57A4E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745C2-8657-4B3E-8FAA-9498964B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7C7C4-9C37-407D-AC69-5149BBDC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58EFCA-E80E-4EF3-A05F-278BB95A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03E01-F4B6-4E06-97DE-B756386B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90AC9B-3F6D-4A5F-83DC-BF336F3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F97A6-9125-499A-81BA-2831F48A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1906E-D5C6-4E24-B807-EEB692F7B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DDC4-D638-4672-BAF3-3569EE3208C1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EB2F5-2143-4BC1-9CD4-C126AFA14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6BC76-F2CD-40D5-BAD2-5DF9271C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F62E-AF91-4D70-8646-81EAB088C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2023/07/26 Meeting Report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60838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的訓練方法－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process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4E2514-31BE-41FE-988A-3F4B2D2C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92" y="2211451"/>
            <a:ext cx="10398008" cy="37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的訓練方法－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testing process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059CA9-F7BC-4DAB-A7D9-844B88A9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9" y="2874845"/>
            <a:ext cx="6038850" cy="2047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FAC35AC-D16F-4699-91A4-AC6079CB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690688"/>
            <a:ext cx="4962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是否需要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validation set 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CFA8FA-D238-4225-BFA8-426F41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23" y="1145112"/>
            <a:ext cx="6086475" cy="4305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7586D6-BB81-4993-A3D0-E5A8796D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932" y="4769913"/>
            <a:ext cx="6124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</Words>
  <Application>Microsoft Office PowerPoint</Application>
  <PresentationFormat>寬螢幕</PresentationFormat>
  <Paragraphs>17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-apple-system</vt:lpstr>
      <vt:lpstr>標楷體</vt:lpstr>
      <vt:lpstr>Arial</vt:lpstr>
      <vt:lpstr>Calibri</vt:lpstr>
      <vt:lpstr>Calibri Light</vt:lpstr>
      <vt:lpstr>Office 佈景主題</vt:lpstr>
      <vt:lpstr>2023/07/26 Meeting Report</vt:lpstr>
      <vt:lpstr>TIM-Net 的訓練方法－training process </vt:lpstr>
      <vt:lpstr>TIM-Net 的訓練方法－testing process </vt:lpstr>
      <vt:lpstr>是否需要 validation set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2023/07/26 Meeting Report</dc:title>
  <dc:creator>Chun</dc:creator>
  <cp:lastModifiedBy>Chun</cp:lastModifiedBy>
  <cp:revision>4</cp:revision>
  <dcterms:created xsi:type="dcterms:W3CDTF">2023-07-26T06:22:58Z</dcterms:created>
  <dcterms:modified xsi:type="dcterms:W3CDTF">2023-07-26T07:03:14Z</dcterms:modified>
</cp:coreProperties>
</file>