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69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F89FD2-A871-4305-9418-9EA5C2B85023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12435A-3DC5-4886-BBCE-74921647E84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49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AA43A8-D8AF-4A57-B3C3-ACEB87B8659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400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一般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都會根據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batch size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做一些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scale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的操作。這裏用的是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lr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x </a:t>
            </a:r>
            <a:r>
              <a:rPr lang="en-US" altLang="zh-TW" b="1" i="0" dirty="0" err="1">
                <a:solidFill>
                  <a:srgbClr val="4A4A4A"/>
                </a:solidFill>
                <a:effectLst/>
                <a:latin typeface="-apple-system"/>
              </a:rPr>
              <a:t>batch_size</a:t>
            </a:r>
            <a:r>
              <a:rPr lang="en-US" altLang="zh-TW" b="1" i="0" dirty="0">
                <a:solidFill>
                  <a:srgbClr val="4A4A4A"/>
                </a:solidFill>
                <a:effectLst/>
                <a:latin typeface="-apple-system"/>
              </a:rPr>
              <a:t> / 256</a:t>
            </a:r>
            <a:r>
              <a:rPr lang="zh-TW" altLang="en-US" b="1" i="0" dirty="0">
                <a:solidFill>
                  <a:srgbClr val="4A4A4A"/>
                </a:solidFill>
                <a:effectLst/>
                <a:latin typeface="-apple-system"/>
              </a:rPr>
              <a:t>」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。</a:t>
            </a:r>
            <a:endParaRPr lang="en-US" altLang="zh-TW" b="0" i="0" dirty="0">
              <a:solidFill>
                <a:srgbClr val="4A4A4A"/>
              </a:solidFill>
              <a:effectLst/>
              <a:latin typeface="-apple-system"/>
            </a:endParaRP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小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under-fitting</a:t>
            </a:r>
          </a:p>
          <a:p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Learning rate </a:t>
            </a:r>
            <a:r>
              <a:rPr lang="zh-TW" altLang="en-US" b="0" i="0" dirty="0">
                <a:solidFill>
                  <a:srgbClr val="4A4A4A"/>
                </a:solidFill>
                <a:effectLst/>
                <a:latin typeface="-apple-system"/>
              </a:rPr>
              <a:t>大 </a:t>
            </a:r>
            <a:r>
              <a:rPr lang="en-US" altLang="zh-TW" b="0" i="0" dirty="0">
                <a:solidFill>
                  <a:srgbClr val="4A4A4A"/>
                </a:solidFill>
                <a:effectLst/>
                <a:latin typeface="-apple-system"/>
              </a:rPr>
              <a:t>unstable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F9977A-F9B1-4E82-8DFA-4B4DCD30651E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76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DE8415-DDC6-44E8-AAC3-E60ABA3DFF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634B55A-EAF2-4EE9-AFC8-4BB2D62BFF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110337-4A22-4110-8356-06F0030E6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D912A8-5CC4-4B2C-B7C1-1E8000B56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BDF9C9-0709-46DE-A512-55ABF4EE2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3771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0EDD9B-7BE0-4193-92CB-1D6E7C385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BB5EB8E-18DA-4629-9BE2-59C1DB095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620F3F-E164-4A2D-9154-368FE975C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A7E8DC-5AC9-404C-9841-6B44565D4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F187A15-AF07-4B31-B017-0E54C050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70596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1960FAB-5DCE-489E-B6AA-9810409DEF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36A8D8E-971B-4C7C-B245-B2EC1164AB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6C05E3D-1920-49AC-BA1B-D35010AE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E79389-D722-4C3C-B4C2-0175D67F3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10D99D-0270-4053-9973-07427EE96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5589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1AD7E1A-28F7-4A0A-905F-EF105C0AE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E1F7A4E-5331-402C-A813-47B387410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248D61-86D6-4B75-9013-F248CEAE9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6EAA4E-495B-49F9-93B4-4C9D79951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D5C8CE-B558-4E4D-9D53-819F543D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594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3AA642-9607-41E3-A172-3903402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233E6A4-B1A8-48E6-A249-8E2652A35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EE62FD-79CB-404C-AE5D-EDC1F8172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644FF7-5F14-464F-9122-0B21F6C1B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123A328-4576-4869-B6B4-07C4B00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573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8E29D1-3739-4240-8A30-E8679BD6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82EA5F-CF98-47C2-80A1-2E809F076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6472DE2-AF92-418D-A025-1E8F37645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C7DEF5-E705-484A-93E7-433EF67D0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0D0240F-5586-447D-9E86-8EB91A55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0FB768B-7A68-4E0D-ABAC-4BE87A34B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750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4EB722-1B6E-451B-9A7C-5048B78CA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93B80DF-0106-41F1-B74D-884FC4E8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0DDF70C-B79F-4E4E-9E44-930F5A3D1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04535A4-5E35-47AC-B787-38841B0C3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2B0D94E-B37C-4524-BDB0-E99C9BDFC9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9F35B4E-0049-47DF-B4CC-DF0390481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5E421E-B41E-4E3C-BF2F-3DEDC77A0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4233399-7B3C-44B0-AA19-D9D09E4BC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979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24939E-7E05-4D6B-A101-B66D11125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3BF9593-B7A1-4D79-87C6-7EEB8145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0D9651E-4F6A-41C6-92EB-C3FE5EB32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4C9C4F6-0181-4FEA-886D-8054BFC5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1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283691BA-77BC-456B-908F-E46DB8AF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D09AB01-0333-432B-913C-7F6E91AD1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EC7C19-4C54-4713-8169-663A0B04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9893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966E9A-9948-484D-A3CD-B2B8B8D2E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DE5C14-1D2C-4382-95EF-0180A9E0D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9E3009A-E786-44FF-9D89-F9B8453181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E7E360-7195-4163-9121-CF1A8E890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97AD09-5A7E-4C64-96AE-DE8FE1BC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C7DB0C-FB08-4272-8351-D15139ACE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2708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A932C5-9CE9-41C1-BB01-6C148C209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6C57FDE0-5E9D-4003-A6B8-5F810432B6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6A0F54F-388B-44C9-B73B-6AC611467B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E381E3D-5712-40A8-B178-CF5799C23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0C22FCA-7C09-41AD-8214-E12BC6375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15419DF-C3D6-46F1-834F-483EF62CC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5736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21D63A8-5FF1-4D02-8DB3-8B19DCD14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97561D-F0E3-4D53-BF4F-AF626C2A4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1533672-32BC-456C-B689-70055BE24D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715A5-0F48-4AC4-9112-ADA03AF21BD2}" type="datetimeFigureOut">
              <a:rPr lang="zh-TW" altLang="en-US" smtClean="0"/>
              <a:t>2023/8/9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ECE066-A191-41AF-87E7-121708C619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C215CA-DD24-4BE3-BF54-C727861B06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45DCBD-86A6-4628-A2A2-9D22221AB94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312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F6782A-F7CF-4A5C-9F5E-8B26F42F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0421" y="1041400"/>
            <a:ext cx="10631155" cy="2387600"/>
          </a:xfrm>
        </p:spPr>
        <p:txBody>
          <a:bodyPr>
            <a:normAutofit/>
          </a:bodyPr>
          <a:lstStyle/>
          <a:p>
            <a:r>
              <a:rPr lang="en-US" altLang="zh-TW" sz="4400" b="1" dirty="0"/>
              <a:t>2023/08/09 Meeting Report</a:t>
            </a:r>
            <a:endParaRPr lang="zh-TW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27590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52C9CFC8-97B7-40C2-88BC-4B89FD014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rPr>
              <a:t>目前進度</a:t>
            </a:r>
          </a:p>
        </p:txBody>
      </p:sp>
      <p:sp>
        <p:nvSpPr>
          <p:cNvPr id="28" name="內容版面配置區 2">
            <a:extLst>
              <a:ext uri="{FF2B5EF4-FFF2-40B4-BE49-F238E27FC236}">
                <a16:creationId xmlns:a16="http://schemas.microsoft.com/office/drawing/2014/main" id="{FD0C2D73-C0AF-4271-B6A6-A7115047D7F4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 dirty="0">
                <a:ea typeface="標楷體" panose="03000509000000000000" pitchFamily="65" charset="-120"/>
              </a:rPr>
              <a:t>已經 </a:t>
            </a:r>
            <a:r>
              <a:rPr lang="en-US" altLang="zh-TW" sz="2400" dirty="0">
                <a:ea typeface="標楷體" panose="03000509000000000000" pitchFamily="65" charset="-120"/>
              </a:rPr>
              <a:t>IEMOCAP </a:t>
            </a:r>
            <a:r>
              <a:rPr lang="zh-TW" altLang="en-US" sz="2400" dirty="0">
                <a:ea typeface="標楷體" panose="03000509000000000000" pitchFamily="65" charset="-120"/>
              </a:rPr>
              <a:t>資料集的語音檔轉成 </a:t>
            </a:r>
            <a:r>
              <a:rPr lang="en-US" altLang="zh-TW" sz="2400" dirty="0">
                <a:ea typeface="標楷體" panose="03000509000000000000" pitchFamily="65" charset="-120"/>
              </a:rPr>
              <a:t>MFCC </a:t>
            </a:r>
            <a:r>
              <a:rPr lang="zh-TW" altLang="en-US" sz="2400" dirty="0">
                <a:ea typeface="標楷體" panose="03000509000000000000" pitchFamily="65" charset="-120"/>
              </a:rPr>
              <a:t>向量，正在訓練</a:t>
            </a:r>
            <a:endParaRPr lang="en-US" altLang="zh-TW" sz="2400" dirty="0">
              <a:ea typeface="標楷體" panose="03000509000000000000" pitchFamily="65" charset="-120"/>
            </a:endParaRPr>
          </a:p>
          <a:p>
            <a:r>
              <a:rPr lang="zh-TW" altLang="en-US" sz="2400" dirty="0">
                <a:ea typeface="標楷體" panose="03000509000000000000" pitchFamily="65" charset="-120"/>
              </a:rPr>
              <a:t>有使用不同的採樣率讀取語音檔，分別是</a:t>
            </a:r>
            <a:r>
              <a:rPr lang="en-US" altLang="zh-TW" sz="2400" dirty="0">
                <a:ea typeface="標楷體" panose="03000509000000000000" pitchFamily="65" charset="-120"/>
              </a:rPr>
              <a:t>16K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22.05K</a:t>
            </a:r>
            <a:r>
              <a:rPr lang="zh-TW" altLang="en-US" sz="2400" dirty="0">
                <a:ea typeface="標楷體" panose="03000509000000000000" pitchFamily="65" charset="-120"/>
              </a:rPr>
              <a:t>、</a:t>
            </a:r>
            <a:r>
              <a:rPr lang="en-US" altLang="zh-TW" sz="2400" dirty="0">
                <a:ea typeface="標楷體" panose="03000509000000000000" pitchFamily="65" charset="-120"/>
              </a:rPr>
              <a:t>40.96K Hz</a:t>
            </a:r>
          </a:p>
          <a:p>
            <a:endParaRPr lang="en-US" altLang="zh-TW" sz="2400" dirty="0">
              <a:ea typeface="標楷體" panose="03000509000000000000" pitchFamily="65" charset="-120"/>
            </a:endParaRPr>
          </a:p>
          <a:p>
            <a:pPr marL="0" indent="0">
              <a:buNone/>
            </a:pPr>
            <a:endParaRPr lang="zh-TW" altLang="en-US" sz="2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9175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74</Words>
  <Application>Microsoft Office PowerPoint</Application>
  <PresentationFormat>寬螢幕</PresentationFormat>
  <Paragraphs>9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-apple-system</vt:lpstr>
      <vt:lpstr>標楷體</vt:lpstr>
      <vt:lpstr>Arial</vt:lpstr>
      <vt:lpstr>Calibri</vt:lpstr>
      <vt:lpstr>Calibri Light</vt:lpstr>
      <vt:lpstr>Office 佈景主題</vt:lpstr>
      <vt:lpstr>2023/08/09 Meeting Report</vt:lpstr>
      <vt:lpstr>目前進度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2023/08/09 Meeting Report</dc:title>
  <dc:creator>Chun</dc:creator>
  <cp:lastModifiedBy>Chun</cp:lastModifiedBy>
  <cp:revision>2</cp:revision>
  <dcterms:created xsi:type="dcterms:W3CDTF">2023-08-09T06:30:14Z</dcterms:created>
  <dcterms:modified xsi:type="dcterms:W3CDTF">2023-08-09T06:43:45Z</dcterms:modified>
</cp:coreProperties>
</file>