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9" r:id="rId3"/>
    <p:sldId id="270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61C66-0F16-4117-8820-2D0E04A64B32}" type="datetimeFigureOut">
              <a:rPr lang="zh-TW" altLang="en-US" smtClean="0"/>
              <a:t>2023/8/16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F88FA-A1C0-4277-9B18-475F3C2D0A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813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A43A8-D8AF-4A57-B3C3-ACEB87B8659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0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760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872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82B4A3-6EB4-4FB7-A6B2-894B039B0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72252E8-A95E-478D-B74F-28424B7A2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A53724-870B-4D7E-A96C-EDEAA126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583B-4AFB-4530-A236-7239A255F965}" type="datetimeFigureOut">
              <a:rPr lang="zh-TW" altLang="en-US" smtClean="0"/>
              <a:t>2023/8/16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AA8EC3-F442-4169-B2F2-EC3D5D1E8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63686A-8782-49B8-B004-45ECE0DBC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C6E0-4D89-4934-97FE-4C14E9F229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07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BDF756-0ABA-4D1A-9A84-7E9DB0421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F5E6B1C-2BE1-4880-A44F-989565A3E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FBD94A-ACC1-4556-9059-2A748D0A8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583B-4AFB-4530-A236-7239A255F965}" type="datetimeFigureOut">
              <a:rPr lang="zh-TW" altLang="en-US" smtClean="0"/>
              <a:t>2023/8/16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4C6BD2-A37C-4602-B250-73432087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350F3F-1072-40D6-A040-B45ED13B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C6E0-4D89-4934-97FE-4C14E9F229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98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CE80D62-6B58-432E-AA80-62F3597AE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021906-9F19-4D5E-9A41-B5BB73B13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1CA1DA-6A60-4ED3-9C1B-256A5B02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583B-4AFB-4530-A236-7239A255F965}" type="datetimeFigureOut">
              <a:rPr lang="zh-TW" altLang="en-US" smtClean="0"/>
              <a:t>2023/8/16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E7E2E6-941C-4AFB-9CFD-0A273E0FA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D14E41-2BBE-421C-AC21-945690DE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C6E0-4D89-4934-97FE-4C14E9F229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03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C71ED-C974-4D9F-992B-33937961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14D765-12A3-4FB3-B262-6DE3B5F63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BDE828-509C-4921-AB02-91AFEAAFC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583B-4AFB-4530-A236-7239A255F965}" type="datetimeFigureOut">
              <a:rPr lang="zh-TW" altLang="en-US" smtClean="0"/>
              <a:t>2023/8/16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CD73F6-6AB6-49C8-9764-FBE6B3B2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6DB016-F674-4F0D-BEAF-5B0C3B5F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C6E0-4D89-4934-97FE-4C14E9F229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99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C3E5EC-E82D-4A1C-9B54-F57BFA01E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8E6136-9536-44F0-87D5-FE89D5431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1B67AC-B58C-44E7-8065-FA399AF5C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583B-4AFB-4530-A236-7239A255F965}" type="datetimeFigureOut">
              <a:rPr lang="zh-TW" altLang="en-US" smtClean="0"/>
              <a:t>2023/8/16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3AB89F-501B-47BF-8CE3-03E633D9A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A02B06-2D46-4ADA-826E-7200D56D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C6E0-4D89-4934-97FE-4C14E9F229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08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3F5C4B-316E-49D1-AF45-35DBF2E52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272147-DF1A-49F3-AD9B-1C0D3568E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576F8FA-31FC-4A3F-9204-C2E2B266C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7F5A9C-DD2A-4F2B-A79D-0A6C9A50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583B-4AFB-4530-A236-7239A255F965}" type="datetimeFigureOut">
              <a:rPr lang="zh-TW" altLang="en-US" smtClean="0"/>
              <a:t>2023/8/16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2EF97F-5BAB-400F-AEE4-60995E10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828D0A-BA40-4041-9974-6DB5052AF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C6E0-4D89-4934-97FE-4C14E9F229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80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596E04-4401-443E-9877-8B8CBDB0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62873F-506D-45AD-AC05-2B432B4F2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A687D4-9DEE-4837-A3DC-A8CD278EF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A9E62F-2D14-4C57-AF77-5E0B2D962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A5AF2F1-7E04-4FA0-8B50-9DC10F4F5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47D4C5B-9A1D-4166-8BAB-C9FCAB3E2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583B-4AFB-4530-A236-7239A255F965}" type="datetimeFigureOut">
              <a:rPr lang="zh-TW" altLang="en-US" smtClean="0"/>
              <a:t>2023/8/16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F13E22E-52AB-4D6D-B5BF-84883E86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789DDD4-EBE8-4C52-93B1-9D6840E8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C6E0-4D89-4934-97FE-4C14E9F229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25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167222-9EB6-4681-B98A-7E2190F7B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8DC6E6D-8AF8-4306-BAB1-373F2457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583B-4AFB-4530-A236-7239A255F965}" type="datetimeFigureOut">
              <a:rPr lang="zh-TW" altLang="en-US" smtClean="0"/>
              <a:t>2023/8/16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D96B522-916D-402B-B306-421C93833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0EF1892-1667-4537-8487-77D5F75C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C6E0-4D89-4934-97FE-4C14E9F229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92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09B6AC9-4BB9-44D4-AD01-E090BFC2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583B-4AFB-4530-A236-7239A255F965}" type="datetimeFigureOut">
              <a:rPr lang="zh-TW" altLang="en-US" smtClean="0"/>
              <a:t>2023/8/16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EDE947C-CBAB-4736-9DFA-7A5A93F9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83D2D5-1BC0-4E30-A96F-2D49D444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C6E0-4D89-4934-97FE-4C14E9F229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99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650358-932B-492B-AC11-5B8AD62B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27362D-2581-40E4-9849-CE0E7E0BF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BF9E2FD-B17B-45D6-8B80-E81A35D13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C5959F-8352-4A88-BD6D-603B460F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583B-4AFB-4530-A236-7239A255F965}" type="datetimeFigureOut">
              <a:rPr lang="zh-TW" altLang="en-US" smtClean="0"/>
              <a:t>2023/8/16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74E485-5EAF-4C14-A751-FE35B3EF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5CD2DF-8515-456C-95DA-A4E1E3D4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C6E0-4D89-4934-97FE-4C14E9F229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17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C32E5B-06DB-422E-BD64-352724F1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B307AB9-CAED-46BC-9F83-D00D639F7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8D1870-3931-441F-9161-A5F565196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220B9F-2CBE-4426-B35F-A399D095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583B-4AFB-4530-A236-7239A255F965}" type="datetimeFigureOut">
              <a:rPr lang="zh-TW" altLang="en-US" smtClean="0"/>
              <a:t>2023/8/16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74E8F0-EA76-4CFD-8E2E-FF8A4F54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AEDEE1-650A-4F85-A390-4C3B1997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C6E0-4D89-4934-97FE-4C14E9F229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89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F03259C-ACEF-4858-8740-7431185D4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DBD8BD-DE1A-45CB-8A85-D828D4460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044677-E384-497D-9E08-5F8B1B1B2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C583B-4AFB-4530-A236-7239A255F965}" type="datetimeFigureOut">
              <a:rPr lang="zh-TW" altLang="en-US" smtClean="0"/>
              <a:t>2023/8/16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5EE696-7E57-4010-8BA1-96ABD9FCA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773D5A-A733-4275-891E-83D008B89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8C6E0-4D89-4934-97FE-4C14E9F229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56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6782A-F7CF-4A5C-9F5E-8B26F42F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421" y="1041400"/>
            <a:ext cx="10631155" cy="2387600"/>
          </a:xfrm>
        </p:spPr>
        <p:txBody>
          <a:bodyPr>
            <a:normAutofit/>
          </a:bodyPr>
          <a:lstStyle/>
          <a:p>
            <a:r>
              <a:rPr lang="en-US" altLang="zh-TW" sz="4400" b="1" dirty="0"/>
              <a:t>2023/08/16 Meeting Report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7590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ea typeface="標楷體" panose="03000509000000000000" pitchFamily="65" charset="-120"/>
              </a:rPr>
              <a:t>IEMOCAP</a:t>
            </a:r>
            <a:r>
              <a:rPr lang="zh-TW" altLang="en-US" sz="3200" dirty="0">
                <a:ea typeface="標楷體" panose="03000509000000000000" pitchFamily="65" charset="-120"/>
              </a:rPr>
              <a:t> 的訓練結果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ea typeface="標楷體" panose="03000509000000000000" pitchFamily="65" charset="-120"/>
              </a:rPr>
              <a:t>不同的採樣率的結果沒有太大的差異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sz="2400" dirty="0">
              <a:ea typeface="標楷體" panose="03000509000000000000" pitchFamily="65" charset="-12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988F0A5-4A15-4DE3-A10E-3B706F514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350980"/>
              </p:ext>
            </p:extLst>
          </p:nvPr>
        </p:nvGraphicFramePr>
        <p:xfrm>
          <a:off x="3095539" y="2549155"/>
          <a:ext cx="5595456" cy="38262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1150">
                  <a:extLst>
                    <a:ext uri="{9D8B030D-6E8A-4147-A177-3AD203B41FA5}">
                      <a16:colId xmlns:a16="http://schemas.microsoft.com/office/drawing/2014/main" val="2780177226"/>
                    </a:ext>
                  </a:extLst>
                </a:gridCol>
                <a:gridCol w="2057153">
                  <a:extLst>
                    <a:ext uri="{9D8B030D-6E8A-4147-A177-3AD203B41FA5}">
                      <a16:colId xmlns:a16="http://schemas.microsoft.com/office/drawing/2014/main" val="3609565926"/>
                    </a:ext>
                  </a:extLst>
                </a:gridCol>
                <a:gridCol w="2057153">
                  <a:extLst>
                    <a:ext uri="{9D8B030D-6E8A-4147-A177-3AD203B41FA5}">
                      <a16:colId xmlns:a16="http://schemas.microsoft.com/office/drawing/2014/main" val="1865843129"/>
                    </a:ext>
                  </a:extLst>
                </a:gridCol>
              </a:tblGrid>
              <a:tr h="59302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1" u="none" strike="noStrike" dirty="0">
                          <a:effectLst/>
                        </a:rPr>
                        <a:t>　</a:t>
                      </a:r>
                      <a:endParaRPr lang="zh-TW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>
                          <a:effectLst/>
                        </a:rPr>
                        <a:t>UAR(%)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>
                          <a:effectLst/>
                        </a:rPr>
                        <a:t>WAR(%)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0658543"/>
                  </a:ext>
                </a:extLst>
              </a:tr>
              <a:tr h="70465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1" u="none" strike="noStrike" dirty="0">
                          <a:effectLst/>
                        </a:rPr>
                        <a:t>論文</a:t>
                      </a:r>
                      <a:endParaRPr lang="zh-TW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1" u="none" strike="noStrike" dirty="0">
                          <a:effectLst/>
                        </a:rPr>
                        <a:t>72.50</a:t>
                      </a:r>
                      <a:endParaRPr lang="en-US" altLang="zh-TW" sz="2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1" u="none" strike="noStrike">
                          <a:effectLst/>
                        </a:rPr>
                        <a:t>71.65</a:t>
                      </a:r>
                      <a:endParaRPr lang="en-US" altLang="zh-TW" sz="2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1944619"/>
                  </a:ext>
                </a:extLst>
              </a:tr>
              <a:tr h="842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1" u="none" strike="noStrike">
                          <a:effectLst/>
                        </a:rPr>
                        <a:t>16000</a:t>
                      </a:r>
                      <a:endParaRPr lang="en-US" altLang="zh-TW" sz="2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1" u="none" strike="noStrike" dirty="0">
                          <a:effectLst/>
                        </a:rPr>
                        <a:t>71.20</a:t>
                      </a:r>
                      <a:endParaRPr lang="en-US" altLang="zh-TW" sz="2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1" u="none" strike="noStrike" dirty="0">
                          <a:effectLst/>
                        </a:rPr>
                        <a:t>70.80</a:t>
                      </a:r>
                      <a:endParaRPr lang="en-US" altLang="zh-TW" sz="2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7317423"/>
                  </a:ext>
                </a:extLst>
              </a:tr>
              <a:tr h="842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1" u="none" strike="noStrike">
                          <a:effectLst/>
                        </a:rPr>
                        <a:t>22050</a:t>
                      </a:r>
                      <a:endParaRPr lang="en-US" altLang="zh-TW" sz="2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1" u="none" strike="noStrike" dirty="0">
                          <a:effectLst/>
                        </a:rPr>
                        <a:t>71.30</a:t>
                      </a:r>
                      <a:endParaRPr lang="en-US" altLang="zh-TW" sz="2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1" u="none" strike="noStrike" dirty="0">
                          <a:effectLst/>
                        </a:rPr>
                        <a:t>71.00</a:t>
                      </a:r>
                      <a:endParaRPr lang="en-US" altLang="zh-TW" sz="2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0321167"/>
                  </a:ext>
                </a:extLst>
              </a:tr>
              <a:tr h="842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1" u="none" strike="noStrike">
                          <a:effectLst/>
                        </a:rPr>
                        <a:t>40960</a:t>
                      </a:r>
                      <a:endParaRPr lang="en-US" altLang="zh-TW" sz="2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1" u="none" strike="noStrike" dirty="0">
                          <a:effectLst/>
                        </a:rPr>
                        <a:t>71.50</a:t>
                      </a:r>
                      <a:endParaRPr lang="en-US" altLang="zh-TW" sz="2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1" u="none" strike="noStrike" dirty="0">
                          <a:effectLst/>
                        </a:rPr>
                        <a:t>70.70</a:t>
                      </a:r>
                      <a:endParaRPr lang="en-US" altLang="zh-TW" sz="2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4060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75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後續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ea typeface="標楷體" panose="03000509000000000000" pitchFamily="65" charset="-120"/>
              </a:rPr>
              <a:t>整理 </a:t>
            </a:r>
            <a:r>
              <a:rPr lang="en-US" altLang="zh-TW" sz="2400" dirty="0">
                <a:ea typeface="標楷體" panose="03000509000000000000" pitchFamily="65" charset="-120"/>
              </a:rPr>
              <a:t>RAVDESS </a:t>
            </a:r>
            <a:r>
              <a:rPr lang="zh-TW" altLang="en-US" sz="2400" dirty="0">
                <a:ea typeface="標楷體" panose="03000509000000000000" pitchFamily="65" charset="-120"/>
              </a:rPr>
              <a:t>資料集，去做訓練。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sz="24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8686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117</Words>
  <Application>Microsoft Office PowerPoint</Application>
  <PresentationFormat>寬螢幕</PresentationFormat>
  <Paragraphs>29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-apple-system</vt:lpstr>
      <vt:lpstr>標楷體</vt:lpstr>
      <vt:lpstr>Arial</vt:lpstr>
      <vt:lpstr>Calibri</vt:lpstr>
      <vt:lpstr>Calibri Light</vt:lpstr>
      <vt:lpstr>Office 佈景主題</vt:lpstr>
      <vt:lpstr>2023/08/16 Meeting Report</vt:lpstr>
      <vt:lpstr>IEMOCAP 的訓練結果</vt:lpstr>
      <vt:lpstr>後續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2023/08/16 Meeting Report</dc:title>
  <dc:creator>Chun</dc:creator>
  <cp:lastModifiedBy>Chun</cp:lastModifiedBy>
  <cp:revision>3</cp:revision>
  <dcterms:created xsi:type="dcterms:W3CDTF">2023-08-16T06:24:59Z</dcterms:created>
  <dcterms:modified xsi:type="dcterms:W3CDTF">2023-08-16T06:56:47Z</dcterms:modified>
</cp:coreProperties>
</file>