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1" r:id="rId3"/>
    <p:sldId id="272" r:id="rId4"/>
    <p:sldId id="273" r:id="rId5"/>
    <p:sldId id="26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8DFC7-DC53-4040-9852-460C840561A2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C027-A4DA-475B-8294-B2818F253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4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08B0D-C0FC-42BF-8C8B-97062643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D92B18-DCE8-414A-8C7C-B4E98643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281AA8-64F4-44EB-805C-27BAF2C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0BF0B-43DF-4527-BDFF-9B29B9F2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E539B-7B30-4E6A-83CF-44B74B24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91DAB-9E28-421A-9F37-91437ACF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521CC8-2931-4E7C-9327-85295CFD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861556-3716-448B-8208-C3167518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43A47-F2A2-4FD1-B27F-D702702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9D1E1-9654-4677-AA8B-AEEEC8D0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FEBA85-3B9B-4008-A3FC-A33463F7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CEADC-6297-4393-B4B9-6D589648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1F1D6-DFE2-4432-9CC2-64A05CE7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52472-C470-4B00-9B95-303E2BAB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53C0-634A-4E69-8192-62CEA98C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56299-68ED-4013-B2FA-57769834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628D3-23CE-4386-83D6-B7C8CC3F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3637E-992C-4415-B921-DB682550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2FFC7-8ABA-41FA-A08A-E786FF32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AA5C0-23F0-41B5-BF6D-728D7EFF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0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24AB-4DC9-4397-B3DF-A8221A9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BA7C05-7E6B-48C1-9471-CC190B4C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2D4D9-6178-453A-A05F-AA1A8B7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E9326-9349-483A-BC89-93FE4D91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BFF7A-3AD5-488C-BAC1-64C8B55A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2AC09-AB61-40A2-AC0F-419BCD5F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D4467-AA16-4D17-B2CE-1A91476F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729998-240F-4C65-93F5-6C3F55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4F7AB-85D3-4EBE-A15F-78E3B78C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5741D0-D304-412F-9DC3-0893CA6E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1F4880-3376-45C2-8FB3-A88A72F4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0FD8E-AAAB-429C-AB10-1ACE5094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1AEF7C-454C-4C26-B302-7DFBE2DB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46A8BF-F69C-4EA5-A472-F419C237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08B339-C63F-4D24-ADA4-DE6F7CD5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B6E7EA-CABC-4522-ADF6-9A2B35C44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21942B-7667-485E-BDDA-5C29BCF2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DCFC98-D5A4-4580-A416-460859EE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D000A-E108-4A31-B1EF-28842E7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7C11E-46EB-46E0-A0B7-FA550B82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6E552D-7517-4A20-929A-D0911E9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08672E-E491-423D-BFC1-C5EBE11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24C2A8-95BB-4FAE-B1D6-A033B8C2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2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817166-8009-42F6-A235-10365F15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9CAC4A-6EA9-4B7C-A27C-17D6F961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2EB34D-3A5A-46FB-AA6D-ADA17B8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B5B0E-424F-4D46-A74B-B5C8B5B1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EFC6A-8B4C-4A0C-AAC9-3603FC68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4A022D-E50D-48DC-93CE-830BAD4BB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8816D-CD79-4E64-A24B-F37C44E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253E48-5406-4E0E-9CB5-077DD0CB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BC30A7-E10B-4EA9-9F36-8033A039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9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65F5C-6841-4566-93C9-3FF905E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0A0C2-A6EB-48F7-9335-C5B17B87B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DD4E54-0676-440D-BC88-229545E3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8CE1F1-D33D-44F7-9FD5-066E6988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65C5C9-4033-4BA4-98BA-FCB75DBC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46FD28-A1FD-4C68-BDED-DAA87118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96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E895AC-2FFA-421B-B01F-08931CB9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F1BFE-7723-4FE5-8429-FAFDEE16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9711E-22A4-4D21-A2EB-8B53D4BF8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A633-BCFA-4D22-842E-DEE5FC85EA3C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411BD-0EF9-4C67-8CD0-C296CC729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F50D87-C0D8-4722-9C6E-1B83E6299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1515-4B16-4880-8958-7A0FE3A7E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2023/08/23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的訓練方法－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process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216CAD-E2FB-471C-B883-E4DBCF3C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201069"/>
            <a:ext cx="9629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的訓練方法－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process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077719-9F11-45AC-9C71-5D916D48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182019"/>
            <a:ext cx="9458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F29CA9-4642-402B-8195-0F25DB53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223"/>
            <a:ext cx="12192000" cy="45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IEMOCAP</a:t>
            </a:r>
            <a:r>
              <a:rPr lang="zh-TW" altLang="en-US" sz="3200" dirty="0">
                <a:ea typeface="標楷體" panose="03000509000000000000" pitchFamily="65" charset="-120"/>
              </a:rPr>
              <a:t> 與 </a:t>
            </a:r>
            <a:r>
              <a:rPr lang="en-US" altLang="zh-TW" sz="3200" dirty="0">
                <a:ea typeface="標楷體" panose="03000509000000000000" pitchFamily="65" charset="-120"/>
              </a:rPr>
              <a:t>RAVDESS</a:t>
            </a:r>
            <a:r>
              <a:rPr lang="zh-TW" altLang="en-US" sz="3200" dirty="0">
                <a:ea typeface="標楷體" panose="03000509000000000000" pitchFamily="65" charset="-120"/>
              </a:rPr>
              <a:t> 的訓練結果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88F0A5-4A15-4DE3-A10E-3B706F514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79033"/>
              </p:ext>
            </p:extLst>
          </p:nvPr>
        </p:nvGraphicFramePr>
        <p:xfrm>
          <a:off x="3298272" y="1690688"/>
          <a:ext cx="5595456" cy="2140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538">
                  <a:extLst>
                    <a:ext uri="{9D8B030D-6E8A-4147-A177-3AD203B41FA5}">
                      <a16:colId xmlns:a16="http://schemas.microsoft.com/office/drawing/2014/main" val="278017722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609565926"/>
                    </a:ext>
                  </a:extLst>
                </a:gridCol>
                <a:gridCol w="1763318">
                  <a:extLst>
                    <a:ext uri="{9D8B030D-6E8A-4147-A177-3AD203B41FA5}">
                      <a16:colId xmlns:a16="http://schemas.microsoft.com/office/drawing/2014/main" val="1865843129"/>
                    </a:ext>
                  </a:extLst>
                </a:gridCol>
              </a:tblGrid>
              <a:tr h="593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IEMOCAP</a:t>
                      </a:r>
                      <a:r>
                        <a:rPr lang="zh-TW" altLang="en-US" sz="2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UAR(%)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WAR(%)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658543"/>
                  </a:ext>
                </a:extLst>
              </a:tr>
              <a:tr h="7046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u="none" strike="noStrike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論文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68.29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944619"/>
                  </a:ext>
                </a:extLst>
              </a:tr>
              <a:tr h="842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u="none" strike="noStrike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我的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69.80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69.20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31742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1D75CF-72E1-4C66-BECB-6F0337E6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71366"/>
              </p:ext>
            </p:extLst>
          </p:nvPr>
        </p:nvGraphicFramePr>
        <p:xfrm>
          <a:off x="3298272" y="4097040"/>
          <a:ext cx="5595456" cy="2140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538">
                  <a:extLst>
                    <a:ext uri="{9D8B030D-6E8A-4147-A177-3AD203B41FA5}">
                      <a16:colId xmlns:a16="http://schemas.microsoft.com/office/drawing/2014/main" val="278017722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609565926"/>
                    </a:ext>
                  </a:extLst>
                </a:gridCol>
                <a:gridCol w="1763318">
                  <a:extLst>
                    <a:ext uri="{9D8B030D-6E8A-4147-A177-3AD203B41FA5}">
                      <a16:colId xmlns:a16="http://schemas.microsoft.com/office/drawing/2014/main" val="1865843129"/>
                    </a:ext>
                  </a:extLst>
                </a:gridCol>
              </a:tblGrid>
              <a:tr h="593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RAVDESS</a:t>
                      </a:r>
                      <a:r>
                        <a:rPr lang="zh-TW" altLang="en-US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UAR(%)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WAR(%)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658543"/>
                  </a:ext>
                </a:extLst>
              </a:tr>
              <a:tr h="7046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u="none" strike="noStrike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論文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90.04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90.07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944619"/>
                  </a:ext>
                </a:extLst>
              </a:tr>
              <a:tr h="842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u="none" strike="noStrike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我的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87.30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31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188</Words>
  <Application>Microsoft Office PowerPoint</Application>
  <PresentationFormat>寬螢幕</PresentationFormat>
  <Paragraphs>39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-apple-system</vt:lpstr>
      <vt:lpstr>標楷體</vt:lpstr>
      <vt:lpstr>Arial</vt:lpstr>
      <vt:lpstr>Calibri</vt:lpstr>
      <vt:lpstr>Calibri Light</vt:lpstr>
      <vt:lpstr>Office 佈景主題</vt:lpstr>
      <vt:lpstr>2023/08/23 Meeting Report</vt:lpstr>
      <vt:lpstr>TIM-Net 的訓練方法－training process </vt:lpstr>
      <vt:lpstr>TIM-Net 的訓練方法－training process </vt:lpstr>
      <vt:lpstr>PowerPoint 簡報</vt:lpstr>
      <vt:lpstr>IEMOCAP 與 RAVDESS 的訓練結果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2023/08/23 Meeting Report</dc:title>
  <dc:creator>Chun</dc:creator>
  <cp:lastModifiedBy>Chun</cp:lastModifiedBy>
  <cp:revision>3</cp:revision>
  <dcterms:created xsi:type="dcterms:W3CDTF">2023-08-23T04:26:07Z</dcterms:created>
  <dcterms:modified xsi:type="dcterms:W3CDTF">2023-08-23T04:51:26Z</dcterms:modified>
</cp:coreProperties>
</file>