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71" r:id="rId3"/>
    <p:sldId id="272" r:id="rId4"/>
    <p:sldId id="273" r:id="rId5"/>
    <p:sldId id="274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5D9C3-719F-4BEF-A792-24D32B74E813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F5B05-8CBF-4AF2-B89A-A7BED83EE01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6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0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747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634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641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72C6FA-0AD9-47EE-951F-96052F77C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4278A2F-EB53-4DF0-813D-88FF3C77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CDD054-2F61-4E27-AC77-F11401340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F42856-5616-49BF-A2F5-D1BFCA6F3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C45434-2B01-4E0B-B28C-BD7AE79AF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4640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DA7FC7-CC45-498C-ADBC-41D9397A0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C236BF-8273-412E-8BFA-38EE851F4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E4C5B2-F5A0-45D8-A02C-652438F0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7C3FA44-7A2B-4E12-A030-253B8D172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48924F-C1BE-413B-81E1-AA5BC1CC1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75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9F1930-CAC7-4DDA-BA6D-14D63C6C27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4FED2E-7D12-4B51-84F8-94FA4F9CF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D71192-C3F0-427C-9063-4959F6546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AE6175-A809-47BB-8573-0C06B7FB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513188-7B3E-41ED-8085-38A977814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39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29361-2660-48A7-8D22-7A9F363B7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A64316-7A3E-4FC4-A132-7B26B7B40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32D3103-B026-4598-B87F-9BECAE88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43698D-C793-4527-91DA-B023D15E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D7FB38-1A4C-4584-B0EC-423A73A34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630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D2634E-3B42-477A-8EAC-2155CCB4F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59F5F4-14E6-40A3-9FC3-6B7F43043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65D0E-0463-411D-919C-59DC31B74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269B93C-B59B-4BD3-8B07-62A96988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6382E5-4E2E-40F0-9E16-B3665024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1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B7BAA5-9653-4A2B-B795-6740EB6C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9723CD-B59D-481C-BCEE-B15E0F76F8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5233BEA-A2D6-481E-B0B4-92E5511B24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CC39E71-CE2F-4518-8ED7-E17BCA16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F911E38-27E8-4419-8F89-85E73F89A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FA03F4-4523-4AEB-8FEA-B4C0646C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070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7E6B25-890F-4F92-9729-002D1E3A5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EE8C1D-30D9-4D05-A437-04447C1E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C0C3D4-B327-47A1-91C4-E375D9FA4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78A811-0FDD-47DF-86E1-D5801F23F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C5CD1D-DFB2-464F-A17B-6CD75AF1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8CCA084-5887-4DAE-BA65-25DB208F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ABEBA5-CABA-494B-ADE6-A7A561AE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0F50CC0-C215-470D-A80C-C60F35FC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64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4562BB-16EA-4D8D-8840-4ED5F616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09FCAEC-6BEE-4F68-9BBD-94C456D0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3B188A8-8240-43EB-A77A-31FD27CDA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3E2227D-8853-4628-884D-34398F666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1942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A18442F-03BA-48EB-95A9-6B95D85A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538C09A-9E64-4528-BD93-F21E5E57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655E49-8649-4282-AA2F-5B7E1DB8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920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2E138-4B72-43AB-92B5-6E095CEF0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38EEB-D33E-4BA8-A5BA-A42E22951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5046FC3-B872-4537-B953-26ECBD38C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C354100-DEB2-42BB-90FC-1A92BEC8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BC8ED8-2B12-4C47-8F16-1144987ED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AFD330-134D-4597-9D05-1EE9A5BE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116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4C13B-E065-478E-A1FF-4D14DE56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6230B2E-1172-4C9B-B136-F9E8250A9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17A6190-9745-4313-BC30-931BA60CEC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C5C3F76-D703-4883-AA79-946ABF55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0441A3-F6E1-43BE-94F0-FF68802C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A52F522-EBE9-4875-ADFC-C1E8F3E34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45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79F74A8-22DD-44E1-A1AA-DB53A83F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F8C562-FFC9-4871-A48C-811EF193B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F27E0D-AAE8-494E-9769-A585BA02C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1960-AEDB-4E55-B061-CD868570F018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B77B4D-685E-429A-B4B5-A9D6F420F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0D5A5A-F4A8-42F9-A3C1-7A7447D0A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5D7E2-2018-4729-8F3A-83344AE3FCA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42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2023/09/05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使用影集的片段測試</a:t>
            </a:r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TIM-Net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的模型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6A688A3-7413-4E6A-A367-F15BCEB164B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65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收集的情緒種類與數量</a:t>
            </a:r>
          </a:p>
          <a:p>
            <a:pPr marL="0" indent="0">
              <a:buNone/>
            </a:pPr>
            <a:endParaRPr lang="zh-TW" altLang="en-US" sz="2400" dirty="0">
              <a:ea typeface="標楷體" panose="03000509000000000000" pitchFamily="65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ABBB8C4-9A3E-4E24-8517-6FD859564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212" y="2563537"/>
            <a:ext cx="11077575" cy="1323975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5517C40-7C83-4268-A9DC-53B3CD4249CA}"/>
              </a:ext>
            </a:extLst>
          </p:cNvPr>
          <p:cNvSpPr txBox="1">
            <a:spLocks/>
          </p:cNvSpPr>
          <p:nvPr/>
        </p:nvSpPr>
        <p:spPr>
          <a:xfrm>
            <a:off x="990600" y="4060380"/>
            <a:ext cx="10515600" cy="2432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標楷體" panose="03000509000000000000" pitchFamily="65" charset="-120"/>
              </a:rPr>
              <a:t>IEMOCAP </a:t>
            </a:r>
            <a:r>
              <a:rPr lang="zh-TW" altLang="en-US" sz="2400" dirty="0">
                <a:ea typeface="標楷體" panose="03000509000000000000" pitchFamily="65" charset="-120"/>
              </a:rPr>
              <a:t>只使用 </a:t>
            </a:r>
            <a:r>
              <a:rPr lang="en-US" altLang="zh-TW" sz="2400" dirty="0">
                <a:ea typeface="標楷體" panose="03000509000000000000" pitchFamily="65" charset="-120"/>
              </a:rPr>
              <a:t>angry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happy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neutral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sad</a:t>
            </a:r>
          </a:p>
          <a:p>
            <a:r>
              <a:rPr lang="en-US" altLang="zh-TW" sz="2400" dirty="0">
                <a:ea typeface="標楷體" panose="03000509000000000000" pitchFamily="65" charset="-120"/>
              </a:rPr>
              <a:t>RAVDESS </a:t>
            </a:r>
            <a:r>
              <a:rPr lang="zh-TW" altLang="en-US" sz="2400" dirty="0">
                <a:ea typeface="標楷體" panose="03000509000000000000" pitchFamily="65" charset="-120"/>
              </a:rPr>
              <a:t>使用全部的情緒種類</a:t>
            </a:r>
          </a:p>
        </p:txBody>
      </p:sp>
    </p:spTree>
    <p:extLst>
      <p:ext uri="{BB962C8B-B14F-4D97-AF65-F5344CB8AC3E}">
        <p14:creationId xmlns:p14="http://schemas.microsoft.com/office/powerpoint/2010/main" val="18255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IEMOCAP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855DD2B-7DCC-4473-BC06-3EA90ED4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5625"/>
            <a:ext cx="6182686" cy="422957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C6873B9-7405-4A01-9AA0-2D8538099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686" y="1332426"/>
            <a:ext cx="6613321" cy="4959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RAVDESS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512DDDA-AE97-4C27-9655-67A9A427D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983372" cy="491175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9ABB469-4648-4C45-B4B5-C18F36BFB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572" y="1167323"/>
            <a:ext cx="7100736" cy="53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87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latin typeface="Calibri" panose="020F0502020204030204" pitchFamily="34" charset="0"/>
                <a:ea typeface="標楷體" panose="03000509000000000000" pitchFamily="65" charset="-120"/>
                <a:cs typeface="Calibri" panose="020F0502020204030204" pitchFamily="34" charset="0"/>
              </a:rPr>
              <a:t>Next Step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000" dirty="0"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36A688A3-7413-4E6A-A367-F15BCEB164B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20654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使用</a:t>
            </a:r>
            <a:r>
              <a:rPr lang="en-US" altLang="zh-TW" sz="2400" dirty="0">
                <a:ea typeface="標楷體" panose="03000509000000000000" pitchFamily="65" charset="-120"/>
              </a:rPr>
              <a:t>IEMOCAP</a:t>
            </a:r>
            <a:r>
              <a:rPr lang="zh-TW" altLang="en-US" sz="2400" dirty="0">
                <a:ea typeface="標楷體" panose="03000509000000000000" pitchFamily="65" charset="-120"/>
              </a:rPr>
              <a:t>資料集做為</a:t>
            </a:r>
            <a:r>
              <a:rPr lang="en-US" altLang="zh-TW" sz="2400" dirty="0">
                <a:ea typeface="標楷體" panose="03000509000000000000" pitchFamily="65" charset="-120"/>
              </a:rPr>
              <a:t>test set</a:t>
            </a:r>
            <a:r>
              <a:rPr lang="zh-TW" altLang="en-US" sz="2400" dirty="0">
                <a:ea typeface="標楷體" panose="03000509000000000000" pitchFamily="65" charset="-120"/>
              </a:rPr>
              <a:t>去測試用</a:t>
            </a:r>
            <a:r>
              <a:rPr lang="en-US" altLang="zh-TW" sz="2400" dirty="0">
                <a:ea typeface="標楷體" panose="03000509000000000000" pitchFamily="65" charset="-120"/>
              </a:rPr>
              <a:t>RAVDESS</a:t>
            </a:r>
            <a:r>
              <a:rPr lang="zh-TW" altLang="en-US" sz="2400" dirty="0">
                <a:ea typeface="標楷體" panose="03000509000000000000" pitchFamily="65" charset="-120"/>
              </a:rPr>
              <a:t>訓練的模型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使用</a:t>
            </a:r>
            <a:r>
              <a:rPr lang="en-US" altLang="zh-TW" sz="2400" dirty="0">
                <a:ea typeface="標楷體" panose="03000509000000000000" pitchFamily="65" charset="-120"/>
              </a:rPr>
              <a:t>RAVDESS</a:t>
            </a:r>
            <a:r>
              <a:rPr lang="zh-TW" altLang="en-US" sz="2400" dirty="0">
                <a:ea typeface="標楷體" panose="03000509000000000000" pitchFamily="65" charset="-120"/>
              </a:rPr>
              <a:t>資料集</a:t>
            </a:r>
            <a:r>
              <a:rPr lang="en-US" altLang="zh-TW" sz="2400" dirty="0">
                <a:ea typeface="標楷體" panose="03000509000000000000" pitchFamily="65" charset="-120"/>
              </a:rPr>
              <a:t>(</a:t>
            </a:r>
            <a:r>
              <a:rPr lang="zh-TW" altLang="en-US" sz="2400" dirty="0">
                <a:ea typeface="標楷體" panose="03000509000000000000" pitchFamily="65" charset="-120"/>
              </a:rPr>
              <a:t>全部的情緒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  <a:r>
              <a:rPr lang="zh-TW" altLang="en-US" sz="2400" dirty="0">
                <a:ea typeface="標楷體" panose="03000509000000000000" pitchFamily="65" charset="-120"/>
              </a:rPr>
              <a:t>做為</a:t>
            </a:r>
            <a:r>
              <a:rPr lang="en-US" altLang="zh-TW" sz="2400" dirty="0">
                <a:ea typeface="標楷體" panose="03000509000000000000" pitchFamily="65" charset="-120"/>
              </a:rPr>
              <a:t>test set</a:t>
            </a:r>
            <a:r>
              <a:rPr lang="zh-TW" altLang="en-US" sz="2400" dirty="0">
                <a:ea typeface="標楷體" panose="03000509000000000000" pitchFamily="65" charset="-120"/>
              </a:rPr>
              <a:t>去測試用</a:t>
            </a:r>
            <a:r>
              <a:rPr lang="en-US" altLang="zh-TW" sz="2400" dirty="0">
                <a:ea typeface="標楷體" panose="03000509000000000000" pitchFamily="65" charset="-120"/>
              </a:rPr>
              <a:t>IEMOCAP</a:t>
            </a:r>
            <a:r>
              <a:rPr lang="zh-TW" altLang="en-US" sz="2400" dirty="0">
                <a:ea typeface="標楷體" panose="03000509000000000000" pitchFamily="65" charset="-120"/>
              </a:rPr>
              <a:t>訓練的模型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注意看可不可以收集到更多情緒語音資料集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注意看有沒有以語音去偵測憂鬱症的相關研究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4690291-7D99-4115-BFBA-47DEA139684E}"/>
              </a:ext>
            </a:extLst>
          </p:cNvPr>
          <p:cNvSpPr txBox="1"/>
          <p:nvPr/>
        </p:nvSpPr>
        <p:spPr>
          <a:xfrm>
            <a:off x="897622" y="4286774"/>
            <a:ext cx="93033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其它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關注有沒有能處理不同語音長度的模型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7405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248</Words>
  <Application>Microsoft Office PowerPoint</Application>
  <PresentationFormat>寬螢幕</PresentationFormat>
  <Paragraphs>31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-apple-system</vt:lpstr>
      <vt:lpstr>標楷體</vt:lpstr>
      <vt:lpstr>Arial</vt:lpstr>
      <vt:lpstr>Calibri</vt:lpstr>
      <vt:lpstr>Calibri Light</vt:lpstr>
      <vt:lpstr>Office 佈景主題</vt:lpstr>
      <vt:lpstr>2023/09/05 Meeting Report</vt:lpstr>
      <vt:lpstr>使用影集的片段測試TIM-Net的模型 </vt:lpstr>
      <vt:lpstr>IEMOCAP</vt:lpstr>
      <vt:lpstr>RAVDESS</vt:lpstr>
      <vt:lpstr>Next Step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2023/09/05 Meeting Report</dc:title>
  <dc:creator>Chun</dc:creator>
  <cp:lastModifiedBy>Chun</cp:lastModifiedBy>
  <cp:revision>5</cp:revision>
  <dcterms:created xsi:type="dcterms:W3CDTF">2023-09-05T06:15:12Z</dcterms:created>
  <dcterms:modified xsi:type="dcterms:W3CDTF">2023-09-05T09:53:07Z</dcterms:modified>
</cp:coreProperties>
</file>