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7" r:id="rId3"/>
    <p:sldId id="278" r:id="rId4"/>
    <p:sldId id="272" r:id="rId5"/>
    <p:sldId id="273" r:id="rId6"/>
    <p:sldId id="27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B71C-1E0B-4169-AC1E-55D58EA1646C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1FCE-1950-4274-A580-4ECC1AA277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9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4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99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40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94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6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AF299-F5F1-468F-A913-200760EB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2D8732-BBB5-41B4-B60D-D33AD11A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67E66C-D42C-4DF5-91D4-7EBDBCEC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6E7A8-39B1-4835-87FE-A9D97847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D6275-461B-4E69-8782-18053E5D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30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7F179-C3E4-4C77-823F-257BC399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BE388A-F5B4-4F29-AEB4-517A98CB8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C6DB40-6D8C-4AE0-9F87-6FA3FE4A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85173-1FED-4FAF-A11A-3736D767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E2936-6125-48C3-9216-75864A30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25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04AAB4-A8B0-400E-B3FB-0E1E3133E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309436-72E7-4C49-A109-C39D3A717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8DAB10-F742-4401-98DB-4411AE07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EBED9-0284-4A11-A71D-2AD95DBA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99554-9EBC-4A29-BA44-BF6C4E91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AC335-AD64-4845-A71A-6BB0D2E6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9F8FC-9B61-4DDC-95DC-2C6861FE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C0B3F-1709-444B-A2D0-6F3C18CD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4D8D9A-EEEA-4539-ABF2-7DE8B653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03283-E298-450F-87A6-C8B4AA7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4FCC3-384D-42DE-8E80-685034F4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945B4-6A86-4936-A048-88E6DAEE1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17F34-AE9A-45A9-9B6B-8D1ED0B1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4033C-A24D-45E8-AF3E-39DF2188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E39AD2-43DF-4480-861E-3EDF8C54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8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8B738-1DCF-4F60-9726-6F2FA0A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6EEC35-4157-4C3C-9E7A-A8BE37622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47BE31-7B99-412E-BC61-F22263046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BCA8CC-C9D0-46F5-9FB9-542E9434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FED650-2346-41A3-B7F5-79775B5C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B31B41-B7E0-4E30-B427-9884254C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60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2D607-7B55-417C-BC0B-C18A6C4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12E5B-5A90-49B9-A4A5-CAFD3A4E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9675C5-BC55-49BE-945A-7EAFE896E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27A943-2C93-4648-8BA5-95755DC6C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FF8291-E58D-43F7-B9C4-CDAED5013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3A1331-406F-4C3A-9496-5B7073BE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317541C-CA8F-4895-BD06-53791E7B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AF6C0B-9D35-45DF-9D94-FCAE975F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8A129E-A250-428B-8C4C-FFCE3703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7544A6-143C-4B8C-B9AB-78107BB0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9BF24F-BC7A-4274-A2A5-F2CFFFB3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371C10-E151-45FC-A638-BDA6ADAD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4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D4561F-2547-46FD-8225-4D3C5DBD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CF37D6-4BC7-4DB9-A3B9-702452EB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5F5CD2-4984-4180-BC1D-A41B77C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63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60247-2828-41D2-84B9-0E4A38A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BC7BB-BBE9-42BE-83DD-CC416A225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1661D6-B62A-4DDE-9102-ED52A4C0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27594E-861B-4CD9-9E89-15F9B025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BA67C8-2E7E-408F-84E7-7001B5C2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6C0AA-6E2F-4117-965C-5CD4B647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C207C-5C84-450A-B4C1-7876DCE5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878432-F762-4126-BE53-98EDF05C8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180DAB-EC4E-4579-8BFE-3388A73A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214FF-F348-4353-95EF-7E09040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826BC6-5336-4AC5-86D7-C0AB29E0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021F1-C9B2-4D77-B053-7DF130B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1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E982F2-4725-4808-9A7E-B9B8B5D1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6E173-F8D5-4BDA-8BA4-DD0BFB319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10E8AF-F663-49AE-A623-2829E6471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BCAE-CB77-4577-B4B1-8FA867750C8E}" type="datetimeFigureOut">
              <a:rPr lang="zh-TW" altLang="en-US" smtClean="0"/>
              <a:t>2023/9/12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1FED9-6DE0-4276-8AA9-044BA1490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4DBC0-0BED-4DC6-A5BC-3ECE3389C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02BD-1441-4429-A2B6-056982D2C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4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2023/09/12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Using RAVDESS test model trained by IEMOCAP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6C5A97-4BA2-4FAE-8FFB-CE33E6D7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58" y="1523519"/>
            <a:ext cx="7718361" cy="4969356"/>
          </a:xfrm>
          <a:prstGeom prst="rect">
            <a:avLst/>
          </a:prstGeom>
        </p:spPr>
      </p:pic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25967A4-7857-4B1A-9E40-C0F92B907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17661"/>
              </p:ext>
            </p:extLst>
          </p:nvPr>
        </p:nvGraphicFramePr>
        <p:xfrm>
          <a:off x="643561" y="2777595"/>
          <a:ext cx="317643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812">
                  <a:extLst>
                    <a:ext uri="{9D8B030D-6E8A-4147-A177-3AD203B41FA5}">
                      <a16:colId xmlns:a16="http://schemas.microsoft.com/office/drawing/2014/main" val="1127007410"/>
                    </a:ext>
                  </a:extLst>
                </a:gridCol>
                <a:gridCol w="1058812">
                  <a:extLst>
                    <a:ext uri="{9D8B030D-6E8A-4147-A177-3AD203B41FA5}">
                      <a16:colId xmlns:a16="http://schemas.microsoft.com/office/drawing/2014/main" val="3502286013"/>
                    </a:ext>
                  </a:extLst>
                </a:gridCol>
                <a:gridCol w="1058812">
                  <a:extLst>
                    <a:ext uri="{9D8B030D-6E8A-4147-A177-3AD203B41FA5}">
                      <a16:colId xmlns:a16="http://schemas.microsoft.com/office/drawing/2014/main" val="377083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angry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happy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disgust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1500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6148085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4C4928-51A1-4FE1-A83F-7A24C631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08468"/>
              </p:ext>
            </p:extLst>
          </p:nvPr>
        </p:nvGraphicFramePr>
        <p:xfrm>
          <a:off x="643562" y="3622303"/>
          <a:ext cx="316984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15">
                  <a:extLst>
                    <a:ext uri="{9D8B030D-6E8A-4147-A177-3AD203B41FA5}">
                      <a16:colId xmlns:a16="http://schemas.microsoft.com/office/drawing/2014/main" val="953493520"/>
                    </a:ext>
                  </a:extLst>
                </a:gridCol>
                <a:gridCol w="1056615">
                  <a:extLst>
                    <a:ext uri="{9D8B030D-6E8A-4147-A177-3AD203B41FA5}">
                      <a16:colId xmlns:a16="http://schemas.microsoft.com/office/drawing/2014/main" val="3370250741"/>
                    </a:ext>
                  </a:extLst>
                </a:gridCol>
                <a:gridCol w="1056615">
                  <a:extLst>
                    <a:ext uri="{9D8B030D-6E8A-4147-A177-3AD203B41FA5}">
                      <a16:colId xmlns:a16="http://schemas.microsoft.com/office/drawing/2014/main" val="1949778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fear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calm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neutral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854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96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8586247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3A52366-0240-4A99-BF6A-76AA8D2B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144"/>
              </p:ext>
            </p:extLst>
          </p:nvPr>
        </p:nvGraphicFramePr>
        <p:xfrm>
          <a:off x="643561" y="4464931"/>
          <a:ext cx="316984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15">
                  <a:extLst>
                    <a:ext uri="{9D8B030D-6E8A-4147-A177-3AD203B41FA5}">
                      <a16:colId xmlns:a16="http://schemas.microsoft.com/office/drawing/2014/main" val="766306000"/>
                    </a:ext>
                  </a:extLst>
                </a:gridCol>
                <a:gridCol w="1056615">
                  <a:extLst>
                    <a:ext uri="{9D8B030D-6E8A-4147-A177-3AD203B41FA5}">
                      <a16:colId xmlns:a16="http://schemas.microsoft.com/office/drawing/2014/main" val="2719369658"/>
                    </a:ext>
                  </a:extLst>
                </a:gridCol>
                <a:gridCol w="1056615">
                  <a:extLst>
                    <a:ext uri="{9D8B030D-6E8A-4147-A177-3AD203B41FA5}">
                      <a16:colId xmlns:a16="http://schemas.microsoft.com/office/drawing/2014/main" val="112478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surprise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sad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3335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192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1440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0563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Using IEMOCAP test model trained by RAVDESS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2915A46-5C41-43A6-AE23-0E79A68E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604" y="1756984"/>
            <a:ext cx="8232396" cy="4735891"/>
          </a:xfrm>
          <a:prstGeom prst="rect">
            <a:avLst/>
          </a:prstGeom>
        </p:spPr>
      </p:pic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82348DF3-DBA2-431F-B778-199999A2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58486"/>
              </p:ext>
            </p:extLst>
          </p:nvPr>
        </p:nvGraphicFramePr>
        <p:xfrm>
          <a:off x="260104" y="2385829"/>
          <a:ext cx="351498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62">
                  <a:extLst>
                    <a:ext uri="{9D8B030D-6E8A-4147-A177-3AD203B41FA5}">
                      <a16:colId xmlns:a16="http://schemas.microsoft.com/office/drawing/2014/main" val="3361468504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3402327249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4192821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angry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happy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disgust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484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1103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595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401141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AC3685E-C53D-4343-80CE-7DFDB676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0452"/>
              </p:ext>
            </p:extLst>
          </p:nvPr>
        </p:nvGraphicFramePr>
        <p:xfrm>
          <a:off x="260104" y="3298006"/>
          <a:ext cx="351498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90">
                  <a:extLst>
                    <a:ext uri="{9D8B030D-6E8A-4147-A177-3AD203B41FA5}">
                      <a16:colId xmlns:a16="http://schemas.microsoft.com/office/drawing/2014/main" val="2665935087"/>
                    </a:ext>
                  </a:extLst>
                </a:gridCol>
                <a:gridCol w="1269534">
                  <a:extLst>
                    <a:ext uri="{9D8B030D-6E8A-4147-A177-3AD203B41FA5}">
                      <a16:colId xmlns:a16="http://schemas.microsoft.com/office/drawing/2014/main" val="3244140223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251444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excited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frustrated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783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1041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1849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40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7940606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74EAD22-4013-4120-8744-9F781E945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5710"/>
              </p:ext>
            </p:extLst>
          </p:nvPr>
        </p:nvGraphicFramePr>
        <p:xfrm>
          <a:off x="260104" y="4210183"/>
          <a:ext cx="351498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62">
                  <a:extLst>
                    <a:ext uri="{9D8B030D-6E8A-4147-A177-3AD203B41FA5}">
                      <a16:colId xmlns:a16="http://schemas.microsoft.com/office/drawing/2014/main" val="2154032028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2586810017"/>
                    </a:ext>
                  </a:extLst>
                </a:gridCol>
                <a:gridCol w="1171662">
                  <a:extLst>
                    <a:ext uri="{9D8B030D-6E8A-4147-A177-3AD203B41FA5}">
                      <a16:colId xmlns:a16="http://schemas.microsoft.com/office/drawing/2014/main" val="173457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neutral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surprise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sad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1433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1708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1084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4456810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B425EB0-4A72-4EB0-80CB-B5AD211D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04698"/>
              </p:ext>
            </p:extLst>
          </p:nvPr>
        </p:nvGraphicFramePr>
        <p:xfrm>
          <a:off x="260104" y="5122360"/>
          <a:ext cx="72702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025">
                  <a:extLst>
                    <a:ext uri="{9D8B030D-6E8A-4147-A177-3AD203B41FA5}">
                      <a16:colId xmlns:a16="http://schemas.microsoft.com/office/drawing/2014/main" val="314137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total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2279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7529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9218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7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Other emotion speech dataset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6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Toronto emotional speech set (TESS)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CREMA-D (Crowd-sourced Emotional Multimodal Actors Dataset)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MELD: Multimodal Emotion Lines Dataset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3BE6F40-E787-4CEC-81E3-46FA6256801B}"/>
              </a:ext>
            </a:extLst>
          </p:cNvPr>
          <p:cNvSpPr txBox="1">
            <a:spLocks/>
          </p:cNvSpPr>
          <p:nvPr/>
        </p:nvSpPr>
        <p:spPr>
          <a:xfrm>
            <a:off x="838200" y="3228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Other depression dataset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B9D03B5-5C90-4BB3-B121-29568C02841B}"/>
              </a:ext>
            </a:extLst>
          </p:cNvPr>
          <p:cNvSpPr txBox="1">
            <a:spLocks/>
          </p:cNvSpPr>
          <p:nvPr/>
        </p:nvSpPr>
        <p:spPr>
          <a:xfrm>
            <a:off x="838200" y="4553875"/>
            <a:ext cx="10515600" cy="206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DAIC-WOZ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Extended DAIC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85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Unsupervised Instance Discriminative Learning for Depression Detection from Speech Signals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B9949DC-0410-4869-9780-22CF0FE7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73" y="1943760"/>
            <a:ext cx="8951053" cy="45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Next Step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226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去看更多利用語音資料檢測憂鬱症相關的論文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找更多憂鬱症相關的語音資料集</a:t>
            </a:r>
          </a:p>
        </p:txBody>
      </p:sp>
    </p:spTree>
    <p:extLst>
      <p:ext uri="{BB962C8B-B14F-4D97-AF65-F5344CB8AC3E}">
        <p14:creationId xmlns:p14="http://schemas.microsoft.com/office/powerpoint/2010/main" val="18389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297</Words>
  <Application>Microsoft Office PowerPoint</Application>
  <PresentationFormat>寬螢幕</PresentationFormat>
  <Paragraphs>73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-apple-system</vt:lpstr>
      <vt:lpstr>標楷體</vt:lpstr>
      <vt:lpstr>Arial</vt:lpstr>
      <vt:lpstr>Calibri</vt:lpstr>
      <vt:lpstr>Calibri Light</vt:lpstr>
      <vt:lpstr>Office 佈景主題</vt:lpstr>
      <vt:lpstr>2023/09/12 Meeting Report</vt:lpstr>
      <vt:lpstr>Using RAVDESS test model trained by IEMOCAP</vt:lpstr>
      <vt:lpstr>Using IEMOCAP test model trained by RAVDESS</vt:lpstr>
      <vt:lpstr>Other emotion speech dataset</vt:lpstr>
      <vt:lpstr>Unsupervised Instance Discriminative Learning for Depression Detection from Speech Signals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2023/09/12 Meeting Report</dc:title>
  <dc:creator>Chun</dc:creator>
  <cp:lastModifiedBy>Chun</cp:lastModifiedBy>
  <cp:revision>8</cp:revision>
  <dcterms:created xsi:type="dcterms:W3CDTF">2023-09-12T02:46:15Z</dcterms:created>
  <dcterms:modified xsi:type="dcterms:W3CDTF">2023-09-13T03:44:28Z</dcterms:modified>
</cp:coreProperties>
</file>