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6" r:id="rId3"/>
    <p:sldId id="288" r:id="rId4"/>
    <p:sldId id="289" r:id="rId5"/>
    <p:sldId id="290" r:id="rId6"/>
    <p:sldId id="287" r:id="rId7"/>
    <p:sldId id="291" r:id="rId8"/>
    <p:sldId id="29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AF434-AA19-4695-A1D4-B6D9BDD8CDE4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EF05C-74C9-4F60-84B9-5C0BB9F3E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7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5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02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14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8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0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7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FDAC5-0A4C-4016-8C64-FAFECBC2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69EA22-7FB7-4BAC-8D91-DA98ECB9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550F0-F3C5-4068-8863-5968AF72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BE721-E21F-4ACE-AB0C-E77636B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A0D7A-4FE0-49D7-B39B-A3AB58A8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74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012AD-1C74-4611-8360-CB3AFC0B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DD1BA2-0CBA-408F-8AB3-85C4F1A2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8847E-283A-425C-AD6F-54E6C490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4D85DF-8E84-4B3B-AF99-AC581AED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B42D4-762B-4723-BD5E-2CC95952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9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3EF250-CB4B-41DC-A597-3736582C1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7A00B3-B5DA-494B-BC35-D4F596CB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FACC5-A49E-4BD9-9F05-C49E4810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F188F-1434-4A99-964F-6E00381B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FF685-1192-4499-BB18-EC08ABE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D1B3B-AFA6-4C49-9319-57D3A0BD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423B0-BA21-4239-A3C1-E6A2888A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D2DBBF-F7A0-4A45-9CCF-AEA5F6C6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7E4EF-F595-4A7C-9054-5A1539EA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0C5AF2-AC56-4C33-B17A-DACDF8A9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16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1A759-A62C-4C12-AC14-EF3B14B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0D8D9-2B8B-4248-ABD3-0104D870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38FF4-EF2D-419E-9DB9-A55660EC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E5E9DE-2484-4854-BEDE-A9DED2B5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F37210-D468-4552-B781-AEA8134A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4827A-89E5-4C16-A0F1-20D38625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CDDD1-6317-4863-A745-D183AD73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A95A4D-0496-4E81-AB40-B3733815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6A828-0A87-4C9A-9094-7A123E99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0499C8-EA99-41EE-B4B0-917F1B99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0448DE-C818-4FD9-813C-C67949DF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ACC0B-EE57-4E98-B544-73923474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D51CA-1356-4F06-80D9-A60B2465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CE3BC0-046C-4D6F-AD92-92CE2C2DA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D202F7-6575-454C-8D5D-30168E755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3617C5-D25F-49F8-8528-869B621EC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619E5E-3B15-4F13-90F3-FF172032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689B0F-6552-4F96-8EEE-203220AF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957AD3-82F6-47A7-B82E-20619FA5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9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9C258-E924-4453-8C91-B6C2AFFA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D8A596-891B-4DB4-8CCF-67CAB113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0F60FA-6441-48A7-B7D2-49FB1D59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0F0BF1-69EC-4123-A1D1-91A61CA2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F39E01-4063-48C2-B13C-AF49499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B65118-D047-49C0-A33C-8056B8E6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28A5EE-3423-40EE-B3D5-7373ED89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4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0BDFD-7107-401F-884D-0A0DFCD5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73B8-8BB5-4BCA-93B7-1235C96F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1CBB7E-3FB8-4DB3-9031-5A6C355D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6E6062-A594-44B7-BBF9-4DE82C73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85248B-F8AA-477E-A01C-2F2DED9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2AE3EA-38C6-4C6B-9E94-0C40D173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1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45A94-6B9A-48AF-A047-E7FBC95E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33D610-E675-4D78-B294-AF1DA4DC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7D2189-B635-420C-AF8F-50A06A7E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F02412-99FA-4ECF-B22E-9D9DA9E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B8EA8D-2CA9-45BE-BEFC-59A9FB82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7B1B6A-9F57-41D3-8C7A-06461696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85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65C7E6-25DA-4868-AC5D-A6215C56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0026A1-49E8-4938-88DF-6BBE69AD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58C6F-6F6D-4DB8-B27A-2C6C1DD47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6E5D-CFA1-4A3C-AA58-C0DF66E3FF6D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E7F6A-4E54-4265-9864-C50FB0A95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F600E-3042-4693-B3E0-9CE863FD3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81D6-365B-4319-B74B-FD5D24B4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2023/10/11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CLIMATE AND WEATHER: INSPECTING DEPRESSION DETECTION</a:t>
            </a:r>
            <a:b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</a:b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VIA EMOTION RECOGNITION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利用 </a:t>
            </a:r>
            <a:r>
              <a:rPr lang="en-US" altLang="zh-TW" sz="2400" dirty="0">
                <a:ea typeface="標楷體" panose="03000509000000000000" pitchFamily="65" charset="-120"/>
              </a:rPr>
              <a:t>emotion recognition </a:t>
            </a:r>
            <a:r>
              <a:rPr lang="zh-TW" altLang="en-US" sz="2400" dirty="0">
                <a:ea typeface="標楷體" panose="03000509000000000000" pitchFamily="65" charset="-120"/>
              </a:rPr>
              <a:t>對模型做預訓練，探討經過訓練的模型產生的 </a:t>
            </a:r>
            <a:r>
              <a:rPr lang="en-US" altLang="zh-TW" sz="2400" dirty="0">
                <a:ea typeface="標楷體" panose="03000509000000000000" pitchFamily="65" charset="-120"/>
              </a:rPr>
              <a:t>emotion feature </a:t>
            </a:r>
            <a:r>
              <a:rPr lang="zh-TW" altLang="en-US" sz="2400" dirty="0">
                <a:ea typeface="標楷體" panose="03000509000000000000" pitchFamily="65" charset="-120"/>
              </a:rPr>
              <a:t>使用在 </a:t>
            </a:r>
            <a:r>
              <a:rPr lang="en-US" altLang="zh-TW" sz="2400" dirty="0">
                <a:ea typeface="標楷體" panose="03000509000000000000" pitchFamily="65" charset="-120"/>
              </a:rPr>
              <a:t>depression detection </a:t>
            </a:r>
            <a:r>
              <a:rPr lang="zh-TW" altLang="en-US" sz="2400" dirty="0">
                <a:ea typeface="標楷體" panose="03000509000000000000" pitchFamily="65" charset="-120"/>
              </a:rPr>
              <a:t>上的效果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D429BA-230E-405D-B57A-A05C4875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28" y="2464633"/>
            <a:ext cx="7687112" cy="43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第一個實驗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Emotion Recognition on different datasets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使用的 </a:t>
            </a:r>
            <a:r>
              <a:rPr lang="en-US" altLang="zh-TW" sz="2400" dirty="0">
                <a:ea typeface="標楷體" panose="03000509000000000000" pitchFamily="65" charset="-120"/>
              </a:rPr>
              <a:t>emotion dataset: IEMOCAP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CMU-MOSEI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CMU-MOSEI  contains more than 23,500 sentence utterance videos from more than 1000 online YouTube speakers.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C6DD47-21C1-4D4D-84E3-B15C54C6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36" y="2973102"/>
            <a:ext cx="6340563" cy="14942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CADA59-3CA1-4AB8-9EF2-F2DDBDD03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487" y="4700852"/>
            <a:ext cx="4534459" cy="14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第二個實驗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在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DAIC-WOZ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測試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pretrained model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6363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6096000" y="1506843"/>
            <a:ext cx="57467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將 </a:t>
            </a:r>
            <a:r>
              <a:rPr lang="en-US" altLang="zh-TW" sz="2400" dirty="0">
                <a:ea typeface="標楷體" panose="03000509000000000000" pitchFamily="65" charset="-120"/>
              </a:rPr>
              <a:t>DAIC-WOZ</a:t>
            </a:r>
            <a:r>
              <a:rPr lang="zh-TW" altLang="en-US" sz="2400" dirty="0">
                <a:ea typeface="標楷體" panose="03000509000000000000" pitchFamily="65" charset="-120"/>
              </a:rPr>
              <a:t> 的資料輸入 </a:t>
            </a:r>
            <a:r>
              <a:rPr lang="en-US" altLang="zh-TW" sz="2400" dirty="0">
                <a:ea typeface="標楷體" panose="03000509000000000000" pitchFamily="65" charset="-120"/>
              </a:rPr>
              <a:t>Pretrained Emotion Model </a:t>
            </a:r>
            <a:r>
              <a:rPr lang="zh-TW" altLang="en-US" sz="2400" dirty="0">
                <a:ea typeface="標楷體" panose="03000509000000000000" pitchFamily="65" charset="-120"/>
              </a:rPr>
              <a:t>後得到的 </a:t>
            </a:r>
            <a:r>
              <a:rPr lang="en-US" altLang="zh-TW" sz="2400" dirty="0">
                <a:ea typeface="標楷體" panose="03000509000000000000" pitchFamily="65" charset="-120"/>
              </a:rPr>
              <a:t>emotion feature</a:t>
            </a:r>
            <a:r>
              <a:rPr lang="zh-TW" altLang="en-US" sz="2400" dirty="0">
                <a:ea typeface="標楷體" panose="03000509000000000000" pitchFamily="65" charset="-120"/>
              </a:rPr>
              <a:t>拿來進行 </a:t>
            </a:r>
            <a:r>
              <a:rPr lang="en-US" altLang="zh-TW" sz="2400" dirty="0">
                <a:ea typeface="標楷體" panose="03000509000000000000" pitchFamily="65" charset="-120"/>
              </a:rPr>
              <a:t>depression detection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64E5C0-A245-472F-BCC9-405B817D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963"/>
            <a:ext cx="5813571" cy="551103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5858786-F786-43A0-8EAA-07FD1F99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99" y="3107819"/>
            <a:ext cx="6249601" cy="33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906387" cy="90759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第二個實驗的結果解釋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9075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ea typeface="標楷體" panose="03000509000000000000" pitchFamily="65" charset="-120"/>
              </a:rPr>
              <a:t>MOSEI</a:t>
            </a:r>
            <a:r>
              <a:rPr lang="zh-TW" altLang="en-US" sz="2400" dirty="0">
                <a:ea typeface="標楷體" panose="03000509000000000000" pitchFamily="65" charset="-120"/>
              </a:rPr>
              <a:t>做預訓練的模型提取的</a:t>
            </a:r>
            <a:r>
              <a:rPr lang="en-US" altLang="zh-TW" sz="2400" dirty="0">
                <a:ea typeface="標楷體" panose="03000509000000000000" pitchFamily="65" charset="-120"/>
              </a:rPr>
              <a:t>emotion feature</a:t>
            </a:r>
            <a:r>
              <a:rPr lang="zh-TW" altLang="en-US" sz="2400" dirty="0">
                <a:ea typeface="標楷體" panose="03000509000000000000" pitchFamily="65" charset="-120"/>
              </a:rPr>
              <a:t>的準確率比</a:t>
            </a:r>
            <a:r>
              <a:rPr lang="en-US" altLang="zh-TW" sz="2400" dirty="0">
                <a:ea typeface="標楷體" panose="03000509000000000000" pitchFamily="65" charset="-120"/>
              </a:rPr>
              <a:t>IEMOCAP</a:t>
            </a:r>
            <a:r>
              <a:rPr lang="zh-TW" altLang="en-US" sz="2400" dirty="0">
                <a:ea typeface="標楷體" panose="03000509000000000000" pitchFamily="65" charset="-120"/>
              </a:rPr>
              <a:t>高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解釋為資料量的不同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MOSEI vs. IEMOCAP (66 hours vs. 21 hours)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語者數量的不同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MOSEI vs. IEMOCAP (1000 vs 10)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導致 </a:t>
            </a:r>
            <a:r>
              <a:rPr lang="en-US" altLang="zh-TW" sz="2400" dirty="0">
                <a:ea typeface="標楷體" panose="03000509000000000000" pitchFamily="65" charset="-120"/>
              </a:rPr>
              <a:t>MOSEI-based</a:t>
            </a:r>
            <a:r>
              <a:rPr lang="zh-TW" altLang="en-US" sz="2400" dirty="0">
                <a:ea typeface="標楷體" panose="03000509000000000000" pitchFamily="65" charset="-120"/>
              </a:rPr>
              <a:t> 的模型有更強的 </a:t>
            </a:r>
            <a:r>
              <a:rPr lang="en-US" altLang="zh-TW" sz="2400" dirty="0">
                <a:ea typeface="標楷體" panose="03000509000000000000" pitchFamily="65" charset="-120"/>
              </a:rPr>
              <a:t>generalization ability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IEMOCAP</a:t>
            </a:r>
            <a:r>
              <a:rPr lang="zh-TW" altLang="en-US" sz="2400" dirty="0">
                <a:ea typeface="標楷體" panose="03000509000000000000" pitchFamily="65" charset="-120"/>
              </a:rPr>
              <a:t> 的資料是經由演戲產生，可能過度地表達情感，而 </a:t>
            </a:r>
            <a:r>
              <a:rPr lang="en-US" altLang="zh-TW" sz="2400" dirty="0">
                <a:ea typeface="標楷體" panose="03000509000000000000" pitchFamily="65" charset="-120"/>
              </a:rPr>
              <a:t>MOSEI</a:t>
            </a:r>
            <a:r>
              <a:rPr lang="zh-TW" altLang="en-US" sz="2400" dirty="0">
                <a:ea typeface="標楷體" panose="03000509000000000000" pitchFamily="65" charset="-120"/>
              </a:rPr>
              <a:t> 則更自然的表達情感，較貼近</a:t>
            </a:r>
            <a:r>
              <a:rPr lang="en-US" altLang="zh-TW" sz="2400" dirty="0">
                <a:ea typeface="標楷體" panose="03000509000000000000" pitchFamily="65" charset="-120"/>
              </a:rPr>
              <a:t>DAIC-WOZ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BF67F6-D46F-482B-B690-BBF630F3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85" y="3542994"/>
            <a:ext cx="6249601" cy="33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4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兩個實驗的觀察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285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結合語音與文字雖然提升情感辨識準確率，卻降低了憂鬱症檢測的準確率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情感辨識率與憂鬱症檢測率並沒有絕對相關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只使用 </a:t>
            </a:r>
            <a:r>
              <a:rPr lang="en-US" altLang="zh-TW" sz="2400" dirty="0">
                <a:ea typeface="標楷體" panose="03000509000000000000" pitchFamily="65" charset="-120"/>
              </a:rPr>
              <a:t>audio modality</a:t>
            </a:r>
            <a:r>
              <a:rPr lang="zh-TW" altLang="en-US" sz="2400" dirty="0">
                <a:ea typeface="標楷體" panose="03000509000000000000" pitchFamily="65" charset="-120"/>
              </a:rPr>
              <a:t> 的準確率都比較低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2AEE0A-BDCF-4A8A-9F09-0ADB195C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5" y="3429000"/>
            <a:ext cx="6340563" cy="14942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509C94-8001-48AB-BE6B-0BB7C500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99" y="3429000"/>
            <a:ext cx="6249601" cy="33150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718F6B-5B7F-49F8-9041-AFC2869DC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993" y="5177259"/>
            <a:ext cx="4534459" cy="14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第三個實驗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使用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MOSEI-based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5956540" y="1343818"/>
            <a:ext cx="5397260" cy="285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經過情感辨識預訓練的模型產生的</a:t>
            </a:r>
            <a:r>
              <a:rPr lang="en-US" altLang="zh-TW" sz="2400" dirty="0">
                <a:ea typeface="標楷體" panose="03000509000000000000" pitchFamily="65" charset="-120"/>
              </a:rPr>
              <a:t>Emotion feature</a:t>
            </a:r>
            <a:r>
              <a:rPr lang="zh-TW" altLang="en-US" sz="2400" dirty="0">
                <a:ea typeface="標楷體" panose="03000509000000000000" pitchFamily="65" charset="-120"/>
              </a:rPr>
              <a:t> 對於憂鬱症檢測的確有幫助，且變異數相對於另外兩個 </a:t>
            </a:r>
            <a:r>
              <a:rPr lang="en-US" altLang="zh-TW" sz="2400" dirty="0">
                <a:ea typeface="標楷體" panose="03000509000000000000" pitchFamily="65" charset="-120"/>
              </a:rPr>
              <a:t>modality</a:t>
            </a:r>
            <a:r>
              <a:rPr lang="zh-TW" altLang="en-US" sz="2400" dirty="0">
                <a:ea typeface="標楷體" panose="03000509000000000000" pitchFamily="65" charset="-120"/>
              </a:rPr>
              <a:t> 更小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C8CD69-04D9-4D52-83E3-8A6A5BE2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702"/>
            <a:ext cx="5693434" cy="55302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FD3341-F375-43FB-8235-571A176E8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34" y="3926682"/>
            <a:ext cx="6486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7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第二與第三個實驗的發現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199" y="1343818"/>
            <a:ext cx="10515601" cy="285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Direct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audio(</a:t>
            </a:r>
            <a:r>
              <a:rPr lang="zh-TW" altLang="en-US" sz="2400" dirty="0">
                <a:ea typeface="標楷體" panose="03000509000000000000" pitchFamily="65" charset="-120"/>
              </a:rPr>
              <a:t>直接使用 </a:t>
            </a:r>
            <a:r>
              <a:rPr lang="en-US" altLang="zh-TW" sz="2400" dirty="0">
                <a:ea typeface="標楷體" panose="03000509000000000000" pitchFamily="65" charset="-120"/>
              </a:rPr>
              <a:t>filter bank input)</a:t>
            </a:r>
            <a:r>
              <a:rPr lang="zh-TW" altLang="en-US" sz="2400" dirty="0">
                <a:ea typeface="標楷體" panose="03000509000000000000" pitchFamily="65" charset="-120"/>
              </a:rPr>
              <a:t>比起使用</a:t>
            </a:r>
            <a:r>
              <a:rPr lang="en-US" altLang="zh-TW" sz="2400" dirty="0">
                <a:ea typeface="標楷體" panose="03000509000000000000" pitchFamily="65" charset="-120"/>
              </a:rPr>
              <a:t>audio</a:t>
            </a:r>
            <a:r>
              <a:rPr lang="zh-TW" altLang="en-US" sz="2400" dirty="0">
                <a:ea typeface="標楷體" panose="03000509000000000000" pitchFamily="65" charset="-120"/>
              </a:rPr>
              <a:t>預訓練產生的</a:t>
            </a:r>
            <a:r>
              <a:rPr lang="en-US" altLang="zh-TW" sz="2400" dirty="0">
                <a:ea typeface="標楷體" panose="03000509000000000000" pitchFamily="65" charset="-120"/>
              </a:rPr>
              <a:t>emotion feature</a:t>
            </a:r>
            <a:r>
              <a:rPr lang="zh-TW" altLang="en-US" sz="2400" dirty="0">
                <a:ea typeface="標楷體" panose="03000509000000000000" pitchFamily="65" charset="-120"/>
              </a:rPr>
              <a:t>的平均</a:t>
            </a:r>
            <a:r>
              <a:rPr lang="en-US" altLang="zh-TW" sz="2400" dirty="0">
                <a:ea typeface="標楷體" panose="03000509000000000000" pitchFamily="65" charset="-120"/>
              </a:rPr>
              <a:t>F1 score</a:t>
            </a:r>
            <a:r>
              <a:rPr lang="zh-TW" altLang="en-US" sz="2400" dirty="0">
                <a:ea typeface="標楷體" panose="03000509000000000000" pitchFamily="65" charset="-120"/>
              </a:rPr>
              <a:t>還要高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Some useful information for depression detection may have been discarded when extracting emotion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>
                <a:ea typeface="標楷體" panose="03000509000000000000" pitchFamily="65" charset="-120"/>
              </a:rPr>
              <a:t>features from the audio data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features from the audio data.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4FD3341-F375-43FB-8235-571A176E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99" y="3247761"/>
            <a:ext cx="5712901" cy="228180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55F0A17-B1F5-4FB0-8A35-41A2B16D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1476"/>
            <a:ext cx="6375633" cy="34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571</Words>
  <Application>Microsoft Office PowerPoint</Application>
  <PresentationFormat>寬螢幕</PresentationFormat>
  <Paragraphs>53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佈景主題</vt:lpstr>
      <vt:lpstr>2023/10/11 Meeting Report</vt:lpstr>
      <vt:lpstr>CLIMATE AND WEATHER: INSPECTING DEPRESSION DETECTION VIA EMOTION RECOGNITION</vt:lpstr>
      <vt:lpstr>第一個實驗: Emotion Recognition on different datasets</vt:lpstr>
      <vt:lpstr>第二個實驗: 在 DAIC-WOZ 測試 pretrained model </vt:lpstr>
      <vt:lpstr>第二個實驗的結果解釋</vt:lpstr>
      <vt:lpstr>兩個實驗的觀察</vt:lpstr>
      <vt:lpstr>第三個實驗: 使用MOSEI-based模型</vt:lpstr>
      <vt:lpstr>第二與第三個實驗的發現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2023/10/11 Meeting Report</dc:title>
  <dc:creator>Chun</dc:creator>
  <cp:lastModifiedBy>Chun</cp:lastModifiedBy>
  <cp:revision>12</cp:revision>
  <dcterms:created xsi:type="dcterms:W3CDTF">2023-10-11T03:32:12Z</dcterms:created>
  <dcterms:modified xsi:type="dcterms:W3CDTF">2023-10-23T08:41:15Z</dcterms:modified>
</cp:coreProperties>
</file>