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86" r:id="rId3"/>
    <p:sldId id="28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07915-91DE-48A6-AB96-EA535AB5876D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8BB00-2C55-4E64-AE9D-AA5402DE65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5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4AFA1-9882-428B-B01E-AC9AF4066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FC1BB3-1034-4659-97AB-297F7586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DB158-7285-4152-891F-0BAC2F44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9F6FDB-76D0-4FE2-9287-AF224963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B3D5D-FA26-4505-917D-F4E45F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93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0D0D-C973-4615-A61E-A797E1E4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FBFA63-9E2D-4BC5-AA22-ED132E2A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50E8DA-117F-4408-A80B-D7504076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3FEA12-FA53-4A1E-B973-C6FAD3F5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66AF5-4902-462A-8493-23104B8F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C982BF-22C1-4640-AE54-6BC635EA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7B6E5A-7454-4FE7-BD7A-81BE1707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7CF38-E01F-4ACF-A0F5-164633F2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336E9-0E66-4B99-A791-CDE70AEB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62657-E078-488F-923A-79C15425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E50A8-F63D-47B0-825D-6D2399E7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0536EA-6656-4299-AA9B-ACB968BA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CADF2-B52B-4BA8-9E71-E2013E3A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FBEED-C61B-497E-98EA-E86ACDF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B9C1E-5AD2-4E24-AFF4-A1DC1BA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4F729-26D9-4D5E-AC4B-29303091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AB8EB-082C-4B66-8E92-0AC8D4B3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ECB32-20DE-4F85-BE06-C0D7EEF3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DF4A3F-CDC6-45D1-ADA0-4A558F0C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30D7A-FAA9-4739-B0E4-ED1539B2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7D7C-2028-4BA6-89DC-5810CEE7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AEF69-DC52-4FF9-BD4A-A0A486CF4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3F9D1-80AA-40CF-BA80-4ADF07A24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6148B3-95FE-45F9-8295-F6340688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C53CDB-1B99-4547-B010-FAD347E8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A2062-C47E-4787-9ADC-D14F3BFD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4C6F8-2B00-4832-AF0F-9E96CCAF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EA4FD-F7A6-498C-B625-6E618E56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35A9F5-7EAB-45BE-B07B-8BA1C3C7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48F9D-3AA0-462A-BD80-17A03F49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169C48-23FC-4644-BFD8-3C4613E12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A71F6C-A5D2-42FD-BA3B-B2DB981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AD502D-104D-47F1-A5B2-741AAEFE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B73087-4E58-4E72-8ADF-D1BF0060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8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01BDD-6683-49CF-947A-AB27FFF0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F4290-8A88-417C-BAC8-9555D976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A220EA-571A-48F0-ACD0-895772E6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C96C2B-DC32-4C69-8C78-C82B2C9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D033CA-D30B-418C-A236-97CAF6B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5067FC-10F3-4590-9989-FBF4D611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7B3B50-0B0A-496F-AC04-3F6850E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E5F1D-2014-4086-9AB1-75519C6E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0CE95-9864-45FB-9535-8BF95906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73B121-CCFA-46DE-9EB2-171B20F6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033148-9115-4846-AB80-24275A82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B46685-A8DF-49EE-94D7-9FF1675F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221471-1288-45EF-A591-F086EBF3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13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15630-3447-4806-A991-B85D3D59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6FAAA3-865D-4D5A-8DB9-6F9669F13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9A06F9-5273-437E-B161-A5EB5C64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3DA09-B7D2-4A42-B0FF-A61E7252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28EE4C-FE8A-47BB-839C-1DC4C9D9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02F8F6-5DDC-48C6-AF4C-2053F5A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82A6C1-8F28-4F61-99BC-2A25EAD7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C16A7-EDFB-4EBF-989A-934615B7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0F27C-2C29-4A74-BB3C-6914490EA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CFD32-7914-4AF6-9F71-B9560860F0FC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E9074-866E-48D0-8016-C21B41F28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AC596-A0B2-432B-B2A4-796B6E078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3737-4414-4D0B-A4EA-464E919FF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59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2023/11/22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整理、檢查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DAIC-WOZ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資料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逐字搞標的時間與音檔不同步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yes: </a:t>
            </a:r>
            <a:r>
              <a:rPr lang="zh-TW" altLang="en-US" dirty="0">
                <a:ea typeface="標楷體" panose="03000509000000000000" pitchFamily="65" charset="-120"/>
              </a:rPr>
              <a:t>標記時間</a:t>
            </a:r>
            <a:r>
              <a:rPr lang="en-US" altLang="zh-TW" dirty="0">
                <a:ea typeface="標楷體" panose="03000509000000000000" pitchFamily="65" charset="-120"/>
              </a:rPr>
              <a:t>: 34.38 ~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34.86</a:t>
            </a:r>
            <a:r>
              <a:rPr lang="zh-TW" altLang="en-US" dirty="0">
                <a:ea typeface="標楷體" panose="03000509000000000000" pitchFamily="65" charset="-120"/>
              </a:rPr>
              <a:t>，音檔時間</a:t>
            </a:r>
            <a:r>
              <a:rPr lang="en-US" altLang="zh-TW" dirty="0">
                <a:ea typeface="標楷體" panose="03000509000000000000" pitchFamily="65" charset="-120"/>
              </a:rPr>
              <a:t>: 68</a:t>
            </a:r>
            <a:r>
              <a:rPr lang="zh-TW" altLang="en-US" dirty="0">
                <a:ea typeface="標楷體" panose="03000509000000000000" pitchFamily="65" charset="-120"/>
              </a:rPr>
              <a:t>，相差 </a:t>
            </a:r>
            <a:r>
              <a:rPr lang="en-US" altLang="zh-TW" dirty="0">
                <a:ea typeface="標楷體" panose="03000509000000000000" pitchFamily="65" charset="-120"/>
              </a:rPr>
              <a:t>34 </a:t>
            </a:r>
            <a:r>
              <a:rPr lang="zh-TW" altLang="en-US" dirty="0">
                <a:ea typeface="標楷體" panose="03000509000000000000" pitchFamily="65" charset="-120"/>
              </a:rPr>
              <a:t>秒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PHQ-8 </a:t>
            </a:r>
            <a:r>
              <a:rPr lang="zh-TW" altLang="en-US" dirty="0">
                <a:ea typeface="標楷體" panose="03000509000000000000" pitchFamily="65" charset="-120"/>
              </a:rPr>
              <a:t>分數標記錯誤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PHQ-8 </a:t>
            </a:r>
            <a:r>
              <a:rPr lang="zh-TW" altLang="en-US" dirty="0">
                <a:ea typeface="標楷體" panose="03000509000000000000" pitchFamily="65" charset="-120"/>
              </a:rPr>
              <a:t>分數大於等於 </a:t>
            </a:r>
            <a:r>
              <a:rPr lang="en-US" altLang="zh-TW" dirty="0">
                <a:ea typeface="標楷體" panose="03000509000000000000" pitchFamily="65" charset="-120"/>
              </a:rPr>
              <a:t>10</a:t>
            </a:r>
            <a:r>
              <a:rPr lang="zh-TW" altLang="en-US" dirty="0">
                <a:ea typeface="標楷體" panose="03000509000000000000" pitchFamily="65" charset="-120"/>
              </a:rPr>
              <a:t>，卻沒有被標記為 </a:t>
            </a:r>
            <a:r>
              <a:rPr lang="en-US" altLang="zh-TW" dirty="0">
                <a:ea typeface="標楷體" panose="03000509000000000000" pitchFamily="65" charset="-120"/>
              </a:rPr>
              <a:t>Depression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有些訪談者的逐字稿檔案丟失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進度規劃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9C7B8C9-0F9D-4DD9-B11D-0E934DB85A65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508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整理 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DAIC-WOZ</a:t>
            </a:r>
            <a:r>
              <a:rPr lang="zh-TW" altLang="en-US" sz="2400" dirty="0">
                <a:ea typeface="標楷體" panose="03000509000000000000" pitchFamily="65" charset="-120"/>
              </a:rPr>
              <a:t> 資料集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r>
              <a:rPr lang="en-US" altLang="zh-TW" sz="2400" dirty="0">
                <a:ea typeface="標楷體" panose="03000509000000000000" pitchFamily="65" charset="-120"/>
              </a:rPr>
              <a:t> reproduction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65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寬螢幕</PresentationFormat>
  <Paragraphs>28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佈景主題</vt:lpstr>
      <vt:lpstr>2023/11/22 Meeting Report</vt:lpstr>
      <vt:lpstr>整理、檢查 DAIC-WOZ 資料</vt:lpstr>
      <vt:lpstr>進度規劃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2023/11/22 Meeting Report</dc:title>
  <dc:creator>Chun</dc:creator>
  <cp:lastModifiedBy>Chun</cp:lastModifiedBy>
  <cp:revision>5</cp:revision>
  <dcterms:created xsi:type="dcterms:W3CDTF">2023-11-22T05:21:57Z</dcterms:created>
  <dcterms:modified xsi:type="dcterms:W3CDTF">2023-11-22T05:54:34Z</dcterms:modified>
</cp:coreProperties>
</file>