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86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54C6DF-9C63-4498-8295-4D6DFE990AF6}" type="datetimeFigureOut">
              <a:rPr lang="zh-TW" altLang="en-US" smtClean="0"/>
              <a:t>2023/11/29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6A5138-B40E-4018-8BD1-D4C20C23F4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4723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AA43A8-D8AF-4A57-B3C3-ACEB87B8659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4003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一般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都會根據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batch size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做一些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scale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的操作。這裏用的是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lr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x 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batch_size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/ 256</a:t>
            </a:r>
            <a:r>
              <a:rPr lang="zh-TW" altLang="en-US" b="1" i="0" dirty="0">
                <a:solidFill>
                  <a:srgbClr val="4A4A4A"/>
                </a:solidFill>
                <a:effectLst/>
                <a:latin typeface="-apple-system"/>
              </a:rPr>
              <a:t>」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。</a:t>
            </a:r>
            <a:endParaRPr lang="en-US" altLang="zh-TW" b="0" i="0" dirty="0">
              <a:solidFill>
                <a:srgbClr val="4A4A4A"/>
              </a:solidFill>
              <a:effectLst/>
              <a:latin typeface="-apple-system"/>
            </a:endParaRP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小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under-fitting</a:t>
            </a: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大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unstable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9977A-F9B1-4E82-8DFA-4B4DCD30651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6805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844323-F24D-4B42-8DC9-F26FCC375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6236DC3-7D67-4546-A91F-02E5A4228A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18F7D33-3493-42F5-9B70-907B21479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03258-7F6F-48F4-A59F-04CF9DC29D6C}" type="datetimeFigureOut">
              <a:rPr lang="zh-TW" altLang="en-US" smtClean="0"/>
              <a:t>2023/11/29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31A748-48E5-4C7D-BD3C-3616970E9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00BF7DB-26C9-44AC-BC38-F75311FB0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5876F-73E6-41EC-B41B-4D9B38A236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52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75EA22-AD10-4B8D-9459-F285A8F6A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1CCBA28-C025-4096-AC5A-A3C2734D99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188D3E4-9028-43BE-8682-9F90B5699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03258-7F6F-48F4-A59F-04CF9DC29D6C}" type="datetimeFigureOut">
              <a:rPr lang="zh-TW" altLang="en-US" smtClean="0"/>
              <a:t>2023/11/29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514040-6715-4DC2-9A99-2D27724BD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57A33B3-2BDD-44D4-9380-1F3A9DDB3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5876F-73E6-41EC-B41B-4D9B38A236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9867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D6D76F1-4145-4221-95F3-17B151B005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8150B86-38AB-43BA-9B49-D45B54FD5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93FE8E-296E-44F1-880C-167F8F1B9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03258-7F6F-48F4-A59F-04CF9DC29D6C}" type="datetimeFigureOut">
              <a:rPr lang="zh-TW" altLang="en-US" smtClean="0"/>
              <a:t>2023/11/29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12588D3-F9EF-458F-9E52-FDEB2A3EC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2CBB505-42CB-48B2-B77B-9E1D51D1E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5876F-73E6-41EC-B41B-4D9B38A236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954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767D3C-4D55-42BA-89D4-65AD68F1B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A5D799-00B2-4F80-BD94-7982E5B6C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6F70B91-7A3D-4002-BEF9-34198522A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03258-7F6F-48F4-A59F-04CF9DC29D6C}" type="datetimeFigureOut">
              <a:rPr lang="zh-TW" altLang="en-US" smtClean="0"/>
              <a:t>2023/11/29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F98492-8138-4A41-9378-9C5D03D4E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FDEA9B-0B19-479B-8B4F-DA1443376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5876F-73E6-41EC-B41B-4D9B38A236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52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839488-9203-4C7F-A5A1-894B96390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D6BB529-0BD0-4833-915D-65F9961D6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8DDB4F-A705-45D7-8FB9-9BC2A512A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03258-7F6F-48F4-A59F-04CF9DC29D6C}" type="datetimeFigureOut">
              <a:rPr lang="zh-TW" altLang="en-US" smtClean="0"/>
              <a:t>2023/11/29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8C7A693-5003-4F10-8E96-3199BE43B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8763949-D4A1-4F08-A265-E13F0137E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5876F-73E6-41EC-B41B-4D9B38A236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069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7341FF-F401-49B7-B16C-67E822A08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9A794F-F226-40C5-8071-D192AE193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540B8D1-742E-4E88-8FEE-2A17DF20C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C671B8B-89A2-4576-85A9-608CE1C9A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03258-7F6F-48F4-A59F-04CF9DC29D6C}" type="datetimeFigureOut">
              <a:rPr lang="zh-TW" altLang="en-US" smtClean="0"/>
              <a:t>2023/11/29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AADA340-AC86-4598-8C62-B116D4BA4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6F52820-8C35-45FF-B0BD-DE65231F5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5876F-73E6-41EC-B41B-4D9B38A236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7824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52E58F-BEA8-46A3-B01C-E9BA0C5C5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D3037BF-00AE-4F5C-A25B-894FA1E4A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0CBAE4-D55F-447F-8DE2-3C3449D51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6155B3C-5330-4EA5-BB71-3E39550D9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A78A86A-982B-4AB2-B8CD-EBE6FC7504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EAE7888-1189-4452-B9F4-3E1FF2305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03258-7F6F-48F4-A59F-04CF9DC29D6C}" type="datetimeFigureOut">
              <a:rPr lang="zh-TW" altLang="en-US" smtClean="0"/>
              <a:t>2023/11/29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12270B6-352A-404A-9892-33A8B0D79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40BFC40-70BE-4592-AC83-672ED7C61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5876F-73E6-41EC-B41B-4D9B38A236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0951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8AD054-8930-476E-B3CC-69F3CEB14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278614A-5CD5-4968-BBD8-2B7D71F28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03258-7F6F-48F4-A59F-04CF9DC29D6C}" type="datetimeFigureOut">
              <a:rPr lang="zh-TW" altLang="en-US" smtClean="0"/>
              <a:t>2023/11/29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E550D62-4806-4D07-A2F2-380E4CB97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19BD95D-E32D-4C46-9008-3C7C6B31D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5876F-73E6-41EC-B41B-4D9B38A236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0958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E7CDB9D-1A54-4DD3-B398-BDBDC8F64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03258-7F6F-48F4-A59F-04CF9DC29D6C}" type="datetimeFigureOut">
              <a:rPr lang="zh-TW" altLang="en-US" smtClean="0"/>
              <a:t>2023/11/29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5C2B294-5E53-4369-9F74-FD13414E1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45938B0-D17F-44C9-B0A6-D2A16D4A0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5876F-73E6-41EC-B41B-4D9B38A236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7723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F5025A-4542-4367-B642-12AAF3068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94654E-886B-4E92-BF1E-2C875115B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68DC8E4-B984-4A56-8FF5-4B5130EE9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815A4E6-0E2F-41E4-8D96-00E46D0D1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03258-7F6F-48F4-A59F-04CF9DC29D6C}" type="datetimeFigureOut">
              <a:rPr lang="zh-TW" altLang="en-US" smtClean="0"/>
              <a:t>2023/11/29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2D1E42E-A813-4E87-B948-0A4D44948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748ED58-95B1-4E90-8579-9EECF9557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5876F-73E6-41EC-B41B-4D9B38A236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078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797C7D-096C-456E-895C-7F864B4E2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3B0E6B3-46A5-4896-8344-CCC341A656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A053F7B-88FF-4442-ACDF-2A48C4F86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50F29BB-6897-4519-8688-FA7DFA834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03258-7F6F-48F4-A59F-04CF9DC29D6C}" type="datetimeFigureOut">
              <a:rPr lang="zh-TW" altLang="en-US" smtClean="0"/>
              <a:t>2023/11/29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900409C-2BF9-4DE0-9FA1-D8EBFC78D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DED872F-2E9B-4A97-A6C5-CD8E17D01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5876F-73E6-41EC-B41B-4D9B38A236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4293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B2E8A56-8E91-4F2C-B36F-3E69CD288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493B40E-6231-4CF5-BD71-E4D320717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E8C8D1-9994-4C3E-A11D-3B72981A68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03258-7F6F-48F4-A59F-04CF9DC29D6C}" type="datetimeFigureOut">
              <a:rPr lang="zh-TW" altLang="en-US" smtClean="0"/>
              <a:t>2023/11/29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F88D50D-72EC-43A1-9C84-8A04462FA2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524753-55ED-4002-9BD7-A13DCDEA26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5876F-73E6-41EC-B41B-4D9B38A236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3800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F6782A-F7CF-4A5C-9F5E-8B26F42F9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0421" y="1041400"/>
            <a:ext cx="10631155" cy="2387600"/>
          </a:xfrm>
        </p:spPr>
        <p:txBody>
          <a:bodyPr>
            <a:normAutofit/>
          </a:bodyPr>
          <a:lstStyle/>
          <a:p>
            <a:r>
              <a:rPr lang="en-US" altLang="zh-TW" sz="4400" b="1" dirty="0"/>
              <a:t>2023/11/29 Meeting Report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27590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52C9CFC8-97B7-40C2-88BC-4B89FD014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55"/>
            <a:ext cx="10906387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目前進度</a:t>
            </a:r>
            <a:endParaRPr lang="en-US" altLang="zh-TW" sz="3200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FD0C2D73-C0AF-4271-B6A6-A7115047D7F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2000" dirty="0">
              <a:ea typeface="標楷體" panose="03000509000000000000" pitchFamily="65" charset="-120"/>
            </a:endParaRP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0C5E5716-5396-4C76-B419-720B837B2C40}"/>
              </a:ext>
            </a:extLst>
          </p:cNvPr>
          <p:cNvSpPr txBox="1">
            <a:spLocks/>
          </p:cNvSpPr>
          <p:nvPr/>
        </p:nvSpPr>
        <p:spPr>
          <a:xfrm>
            <a:off x="838200" y="1456509"/>
            <a:ext cx="10515600" cy="5086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TW" altLang="en-US" dirty="0">
                <a:ea typeface="標楷體" panose="03000509000000000000" pitchFamily="65" charset="-120"/>
              </a:rPr>
              <a:t>還有 </a:t>
            </a:r>
            <a:r>
              <a:rPr lang="en-US" altLang="zh-TW" dirty="0">
                <a:ea typeface="標楷體" panose="03000509000000000000" pitchFamily="65" charset="-120"/>
              </a:rPr>
              <a:t>15</a:t>
            </a:r>
            <a:r>
              <a:rPr lang="zh-TW" altLang="en-US" dirty="0">
                <a:ea typeface="標楷體" panose="03000509000000000000" pitchFamily="65" charset="-120"/>
              </a:rPr>
              <a:t> 個人的語音檔還沒檢查完</a:t>
            </a:r>
            <a:endParaRPr lang="en-US" altLang="zh-TW" sz="2000" dirty="0"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zh-TW" altLang="en-US" dirty="0">
                <a:ea typeface="標楷體" panose="03000509000000000000" pitchFamily="65" charset="-120"/>
              </a:rPr>
              <a:t>檢查完後再進行 </a:t>
            </a:r>
            <a:r>
              <a:rPr lang="en-US" altLang="zh-TW" sz="2800" dirty="0" err="1">
                <a:ea typeface="標楷體" panose="03000509000000000000" pitchFamily="65" charset="-120"/>
              </a:rPr>
              <a:t>DepAudioNet</a:t>
            </a:r>
            <a:r>
              <a:rPr lang="en-US" altLang="zh-TW" sz="2800" dirty="0">
                <a:ea typeface="標楷體" panose="03000509000000000000" pitchFamily="65" charset="-120"/>
              </a:rPr>
              <a:t> reproduction</a:t>
            </a:r>
          </a:p>
          <a:p>
            <a:pPr>
              <a:lnSpc>
                <a:spcPct val="100000"/>
              </a:lnSpc>
            </a:pPr>
            <a:endParaRPr lang="en-US" altLang="zh-TW" dirty="0"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endParaRPr lang="en-US" altLang="zh-TW" sz="2400" dirty="0"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endParaRPr lang="en-US" altLang="zh-TW" sz="2400" dirty="0"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endParaRPr lang="en-US" altLang="zh-TW" sz="2400" dirty="0"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endParaRPr lang="en-US" altLang="zh-TW" sz="2400" dirty="0">
              <a:ea typeface="標楷體" panose="03000509000000000000" pitchFamily="65" charset="-12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TW" sz="2400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95694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58</Words>
  <Application>Microsoft Office PowerPoint</Application>
  <PresentationFormat>寬螢幕</PresentationFormat>
  <Paragraphs>13</Paragraphs>
  <Slides>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-apple-system</vt:lpstr>
      <vt:lpstr>Arial</vt:lpstr>
      <vt:lpstr>Calibri</vt:lpstr>
      <vt:lpstr>Calibri Light</vt:lpstr>
      <vt:lpstr>Office 佈景主題</vt:lpstr>
      <vt:lpstr>2023/11/29 Meeting Report</vt:lpstr>
      <vt:lpstr>目前進度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2023/11/29 Meeting Report</dc:title>
  <dc:creator>Chun</dc:creator>
  <cp:lastModifiedBy>Chun</cp:lastModifiedBy>
  <cp:revision>1</cp:revision>
  <dcterms:created xsi:type="dcterms:W3CDTF">2023-11-29T06:46:29Z</dcterms:created>
  <dcterms:modified xsi:type="dcterms:W3CDTF">2023-11-29T07:35:52Z</dcterms:modified>
</cp:coreProperties>
</file>