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6" r:id="rId3"/>
    <p:sldId id="289" r:id="rId4"/>
    <p:sldId id="288" r:id="rId5"/>
    <p:sldId id="290" r:id="rId6"/>
    <p:sldId id="295" r:id="rId7"/>
    <p:sldId id="291" r:id="rId8"/>
    <p:sldId id="292" r:id="rId9"/>
    <p:sldId id="293" r:id="rId10"/>
    <p:sldId id="29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A7FDD-1EAF-40C5-ADE1-DB56FB2CAEF4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C4AE3-CC93-46A6-BB47-8BF7B3697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2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5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35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85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133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57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7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8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86382-0B90-43DD-A16B-10A88E5E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EA939D-C0A7-43EB-B4AB-CB0FA151E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667FAE-0E89-4F5B-A918-94A4C6CD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C6EEDC-50C9-4D2D-B74F-0960AF7E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D4782-0E6B-4BF3-8862-3C35C63D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2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B545C-5CD5-4DB6-9B2C-598DFF83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537257-C7DA-4586-AE6D-74065F89F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637024-2B6E-4713-AE2F-2D38A6C2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99C7A-E22D-40EC-8EBE-631B5724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E420A8-FAB7-436C-9A21-5C36FCDB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2177AC-A8EB-49CE-9E26-59F41211F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5788EE-A2EC-435A-B27C-718D80696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6775A0-2B12-4CCF-9A2F-4DE18D05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B4A678-2361-4C7A-9A39-4E416CBC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65402-8421-42DA-9775-F358708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88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409ED-C143-4AF7-B923-9A383AB8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CBF84-464A-4A09-8BE6-DEDD943F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2F663E-4B18-4181-9549-57CEC4DF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5CFBC-940B-451E-9883-E876087C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CA9726-5900-4723-916B-AC74CE98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8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6160C-A1A7-4CF4-942D-EB2B3137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E09D92-6542-4F50-A2D0-7B72A7C68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BEE4BD-DDFF-408A-8D6A-0A662252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A629B5-768A-4C97-93AF-2A719EA6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C44106-D19C-49BF-9120-6B1CABF3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9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701E2-2658-4A2F-BFE4-D4FFCFAD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2CEB3-6288-40DE-954D-8BF88C7D5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9D083B-CA8D-4E2E-913E-115F6BE60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AB015C-BF2C-4543-B458-074D1CC3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FF7799-0F2B-4C05-870F-89E49164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8A2552-E4D3-4C82-9700-2B33A4AB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64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E510C-5C2B-4019-96C8-33B75607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75D423-1F7C-4BA9-8EF7-E0567536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A2253E-AB47-4FED-9861-234A75CE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BE98E3-F7B1-4156-A865-F439D3676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70743F-60CA-4999-A69B-1FB893600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4596127-5834-4BD4-981F-7629EBA8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024D8C-AE20-476D-BDFB-BDB10400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7E8370-6B3C-45F5-9332-6E2DE687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57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3532F-8834-4BA0-A5FA-2A24A4EB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DEF70B-1832-4B9C-9FD9-5FAE88CE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6A9906-552D-4C05-89F2-1E0C4CE6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57564B-F0BB-4F0A-AB5A-FC33E970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21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5A48A9-4DA7-4321-96DB-31FC1693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E81006-9F34-46D9-BC5F-C2F38A60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652BE6-3361-4BC7-BB6C-08CA7931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42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93214-B240-437E-9980-AB3A61D3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1D17E-0269-4776-9EEC-6A0666A6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A9C10F-9723-4429-9154-109E9245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20CC71-0856-4A09-9219-D3B42882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15910D-2A18-4B2D-A021-15112CF1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8C1D24-08BF-4225-8FC0-F622581C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6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29A58-7756-47E5-ACBE-3C64F931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C8FFF4-3279-47F6-AFB5-D668DB5E1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DBE066-A438-4557-8CC7-A1846A10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571AC9-B034-4652-8FE0-4D47EACA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A738EB-AAE1-41A4-9501-CC5354F4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45F72F-A84A-4580-8531-7DDDA39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1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F0C938-5434-4E77-9E88-5C4948C1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1531A7-28FD-4687-A238-678284C8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DA3B7-7FB2-41E2-A617-C6D8BB0C9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FDDD9-9978-4E78-A310-752750361F15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02C764-8A19-4ACD-ACF4-DE54FA12C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A8F6EA-E85A-418A-98EF-E74B2562E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D80C0-CBF8-4445-AC1C-3BEE0714F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91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2023/12/27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5CB622-0568-44CF-9CE1-74EC19307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454025"/>
            <a:ext cx="8505825" cy="1371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FB90AB-4A11-4A88-8E58-2C5FA62E4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732" y="3106019"/>
            <a:ext cx="5832533" cy="35658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7C286DA-271F-4AF5-83C0-F4B10273C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574" y="2056259"/>
            <a:ext cx="704850" cy="9239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215791B-6FC2-46A4-B1B1-63A1E81B2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8912" y="940980"/>
            <a:ext cx="1590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8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Audio processing of </a:t>
            </a:r>
            <a:r>
              <a:rPr lang="en-US" altLang="zh-TW" sz="32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DepAudioNet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producing Mel spectrogram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CDC4543-B32A-4F92-AF08-6A34C02A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0007"/>
            <a:ext cx="12192000" cy="313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Audio processing of </a:t>
            </a:r>
            <a:r>
              <a:rPr lang="en-US" altLang="zh-TW" sz="32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DepAudioNet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8178934-A9A9-44B7-AA6B-BE96A629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6715"/>
            <a:ext cx="12192000" cy="55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8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51605B0-DA84-4DED-9FF7-33D55CB07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42" y="0"/>
            <a:ext cx="10454915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99019D1-1CD8-4B28-B0EB-BBB222F24562}"/>
              </a:ext>
            </a:extLst>
          </p:cNvPr>
          <p:cNvSpPr txBox="1"/>
          <p:nvPr/>
        </p:nvSpPr>
        <p:spPr>
          <a:xfrm>
            <a:off x="218113" y="3504501"/>
            <a:ext cx="37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bin_width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= Fs / N, Fs, sample rate(Hz), N number of FFT bins  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3AF6A3-57C6-473F-AA9D-53D979FA3FD5}"/>
              </a:ext>
            </a:extLst>
          </p:cNvPr>
          <p:cNvSpPr txBox="1"/>
          <p:nvPr/>
        </p:nvSpPr>
        <p:spPr>
          <a:xfrm>
            <a:off x="8313490" y="4515077"/>
            <a:ext cx="3878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 this case, sampling rate is 16000, N is 1024, therefore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bin_width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= 15.625, with 512 bins the max frequency is around 512*15.625 = 8000 Hz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8C2570-BD37-4876-9252-1BF03B6F30DB}"/>
              </a:ext>
            </a:extLst>
          </p:cNvPr>
          <p:cNvSpPr txBox="1"/>
          <p:nvPr/>
        </p:nvSpPr>
        <p:spPr>
          <a:xfrm>
            <a:off x="2721876" y="3120705"/>
            <a:ext cx="444617" cy="3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6EBCC8-04EF-4B4C-9BB1-91AB876E6449}"/>
              </a:ext>
            </a:extLst>
          </p:cNvPr>
          <p:cNvSpPr txBox="1"/>
          <p:nvPr/>
        </p:nvSpPr>
        <p:spPr>
          <a:xfrm>
            <a:off x="2457973" y="2072650"/>
            <a:ext cx="97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265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551B62B-614F-4D23-B520-B3D62666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27" y="57150"/>
            <a:ext cx="4981575" cy="68008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2D12829-F193-43BE-B08E-C3B68FA14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802" y="1050153"/>
            <a:ext cx="6978419" cy="569271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1D3AC18-2B71-43F4-88FF-D0B00103CD0B}"/>
              </a:ext>
            </a:extLst>
          </p:cNvPr>
          <p:cNvSpPr txBox="1"/>
          <p:nvPr/>
        </p:nvSpPr>
        <p:spPr>
          <a:xfrm>
            <a:off x="6796676" y="525997"/>
            <a:ext cx="342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Dimension: 40 x 512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722D62-1A8C-4B9D-89D9-1C8B1B85F968}"/>
              </a:ext>
            </a:extLst>
          </p:cNvPr>
          <p:cNvSpPr txBox="1"/>
          <p:nvPr/>
        </p:nvSpPr>
        <p:spPr>
          <a:xfrm>
            <a:off x="241227" y="916383"/>
            <a:ext cx="28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D: 512 x 140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20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820899-372F-4E82-8AC2-D791C0E3F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451"/>
            <a:ext cx="12192000" cy="329654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F715F74-632D-4CFC-B904-E2918A4FB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5" y="3954055"/>
            <a:ext cx="60007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6A2D5B-267C-4BE4-B85A-7D736FF1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66675"/>
            <a:ext cx="10982325" cy="67246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3388FEF-3B23-41A0-B678-80B65264A267}"/>
              </a:ext>
            </a:extLst>
          </p:cNvPr>
          <p:cNvSpPr txBox="1"/>
          <p:nvPr/>
        </p:nvSpPr>
        <p:spPr>
          <a:xfrm>
            <a:off x="1889116" y="2883304"/>
            <a:ext cx="342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Dimension: 40 x 512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7F9546-825A-45D0-9345-6099EB910DD6}"/>
              </a:ext>
            </a:extLst>
          </p:cNvPr>
          <p:cNvSpPr txBox="1"/>
          <p:nvPr/>
        </p:nvSpPr>
        <p:spPr>
          <a:xfrm>
            <a:off x="7774542" y="2883304"/>
            <a:ext cx="28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Dimension: 512 x 140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296684-AF3B-4913-AAFD-9225DB5D847F}"/>
              </a:ext>
            </a:extLst>
          </p:cNvPr>
          <p:cNvSpPr txBox="1"/>
          <p:nvPr/>
        </p:nvSpPr>
        <p:spPr>
          <a:xfrm>
            <a:off x="1459030" y="5946130"/>
            <a:ext cx="28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Dimension: 40 x 140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546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57C32A-7622-46FC-8D1C-F9A1D4269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85" y="0"/>
            <a:ext cx="9155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7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3798F0-BA56-4872-BEB7-D8834D9A4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46"/>
            <a:ext cx="12192000" cy="67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409</Words>
  <Application>Microsoft Office PowerPoint</Application>
  <PresentationFormat>寬螢幕</PresentationFormat>
  <Paragraphs>49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</vt:lpstr>
      <vt:lpstr>Office 佈景主題</vt:lpstr>
      <vt:lpstr>2023/12/27 Meeting Report</vt:lpstr>
      <vt:lpstr>Audio processing of DepAudioNet producing Mel spectrogram</vt:lpstr>
      <vt:lpstr>Audio processing of DepAudioNet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2023/12/20 Meeting Report</dc:title>
  <dc:creator>Chun</dc:creator>
  <cp:lastModifiedBy>Chun</cp:lastModifiedBy>
  <cp:revision>13</cp:revision>
  <dcterms:created xsi:type="dcterms:W3CDTF">2023-12-20T03:56:24Z</dcterms:created>
  <dcterms:modified xsi:type="dcterms:W3CDTF">2023-12-27T06:24:24Z</dcterms:modified>
</cp:coreProperties>
</file>