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1" r:id="rId3"/>
    <p:sldId id="264" r:id="rId4"/>
    <p:sldId id="269" r:id="rId5"/>
    <p:sldId id="270" r:id="rId6"/>
    <p:sldId id="265" r:id="rId7"/>
    <p:sldId id="268" r:id="rId8"/>
    <p:sldId id="266" r:id="rId9"/>
    <p:sldId id="271" r:id="rId10"/>
    <p:sldId id="26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854C2-E3AE-4911-A1B8-343FE556305A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43CF8-803A-42F5-95A1-7954AF4311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02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A43A8-D8AF-4A57-B3C3-ACEB87B8659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0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07D90-75FC-4FC5-A6ED-BBCA5589A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A77628-8AEB-45C2-9BB0-CE126272F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74349D-F5CB-4D07-B2C9-D8F422BF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8380-1320-4BCE-ACC3-83FA4BFBEF13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80F087-4AEF-4928-B223-98E3224A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64819B-E674-4F84-B141-FAF148D0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8C7F-DF4D-421D-835A-4CA3896EA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66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572BCA-05A9-4D68-9C10-344A40EB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18F51B-645D-4336-8CB5-6C9B3CBC2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AF9CA8-1CCF-4C23-9242-3DAD61C6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8380-1320-4BCE-ACC3-83FA4BFBEF13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B4FCEC-8394-419B-80A0-425C92BC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9C771C-0B8D-4694-B53B-D4802A36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8C7F-DF4D-421D-835A-4CA3896EA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29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C26358-EB5B-4BA9-9935-D61AF4B53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36A9F8-B9AC-4217-A9EA-1DD52E11B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997BB7-3D8F-4D13-8399-A56F4495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8380-1320-4BCE-ACC3-83FA4BFBEF13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4E4509-117C-493E-B1F6-C2A3646D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929001-3A48-4832-BF9B-334CA5CC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8C7F-DF4D-421D-835A-4CA3896EA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78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F2F08-3CD6-4BBE-84ED-A1C81634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D405F1-32F0-4DE5-92B1-9F19B2492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9617C9-0FE5-4E9A-961B-B41A44AB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8380-1320-4BCE-ACC3-83FA4BFBEF13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9D132C-4D0C-4698-8730-3AEA31E0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32A232-312D-49BC-A845-C35D0E52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8C7F-DF4D-421D-835A-4CA3896EA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07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9598C-9D47-4EA3-B6CF-1CB93FA2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CEB53F-1470-48C2-9EE5-56598C930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200C39-ABCD-41A9-AA0A-7EF0EBC6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8380-1320-4BCE-ACC3-83FA4BFBEF13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F73B43-4A12-46C4-B2F1-943A9BF4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AD5B03-F2EA-427F-8A43-883D41EE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8C7F-DF4D-421D-835A-4CA3896EA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1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CA468C-5BB8-45D6-90EA-DD93894B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EC8959-9041-4281-A69D-9B8E1F7CA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1CCBBA-A3ED-4974-B0AC-AE5C8A3DB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721768-197E-4770-9C40-47CCEB03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8380-1320-4BCE-ACC3-83FA4BFBEF13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1C140D-7729-46E4-8ABE-C23F9FED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31FC70-3CF2-44AE-816A-0C0EF8D5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8C7F-DF4D-421D-835A-4CA3896EA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87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8D177A-E272-44FC-A0BE-998D6BE7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E87429-6415-48A7-A658-0666E54D0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162AE6-6791-4B71-BCD5-93296664C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7AB2DD6-3AAC-4049-AE17-6282D7987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BB76CE6-4F31-4EFF-9877-75A65857B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9887C28-A7E7-492B-A634-B40D4475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8380-1320-4BCE-ACC3-83FA4BFBEF13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C25B124-AD73-4C88-8A26-B1CD540A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1DBBBD0-6FD0-4936-A821-74CC9AEA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8C7F-DF4D-421D-835A-4CA3896EA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70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1D380-9D37-41D9-A834-1D82188D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1DB266-36B6-40FD-80E1-FA1D5B48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8380-1320-4BCE-ACC3-83FA4BFBEF13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CD08E01-F2BF-44D2-AF94-D65B7642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71466B-0AD0-4FB8-9125-C86ABBEB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8C7F-DF4D-421D-835A-4CA3896EA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22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B68E231-20B4-4C2A-AD18-7067E2CD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8380-1320-4BCE-ACC3-83FA4BFBEF13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18C2F2-0361-4D82-86B9-376A597A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C7A5DF-467F-4BA0-AF3F-A76307CF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8C7F-DF4D-421D-835A-4CA3896EA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56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7F1CFB-CAF3-4E06-BA4F-406C31418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4B7FE5-8F97-44B8-873C-202683371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3A6081-109A-444D-8D1C-8417114B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8B118A-D438-443D-A72D-63C80CCF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8380-1320-4BCE-ACC3-83FA4BFBEF13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F13C2E-DB24-4900-873F-DDF480E3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CB6C47-13D0-421A-9EC1-00A2B43F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8C7F-DF4D-421D-835A-4CA3896EA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52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882B3-2180-4CA2-8F6A-53F9B164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163FB5-26CC-43E0-B211-8DE4B93E7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682CA8-5006-4C4B-BD99-0E33DCDED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EE3700-FD9F-47C2-9015-E694683F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8380-1320-4BCE-ACC3-83FA4BFBEF13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B87F91-CDE9-489E-B9E9-E39C7385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6090FE-9E5B-45A5-8FF1-CDD0B09D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8C7F-DF4D-421D-835A-4CA3896EA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43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3006810-A741-4FD8-9A58-2FB634E3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80275-FEC9-43C0-8B4D-0C50F41E5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DCA5A5-92D5-4CA8-A081-0E419CAE9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B8380-1320-4BCE-ACC3-83FA4BFBEF13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10C8DB-5635-4701-8C40-F11CB7D50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BE2B98-379B-410F-AB47-2B7A5838E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48C7F-DF4D-421D-835A-4CA3896EA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88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6782A-F7CF-4A5C-9F5E-8B26F42F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421" y="1041400"/>
            <a:ext cx="10631155" cy="2387600"/>
          </a:xfrm>
        </p:spPr>
        <p:txBody>
          <a:bodyPr>
            <a:normAutofit/>
          </a:bodyPr>
          <a:lstStyle/>
          <a:p>
            <a:r>
              <a:rPr lang="en-US" altLang="zh-TW" sz="3600" b="1" dirty="0"/>
              <a:t>2023/05/11 Meeting Report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3A2061-ABC4-4D56-BFC8-D45DEA545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160838"/>
            <a:ext cx="9144000" cy="1655762"/>
          </a:xfrm>
        </p:spPr>
        <p:txBody>
          <a:bodyPr>
            <a:normAutofit/>
          </a:bodyPr>
          <a:lstStyle/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27590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ea typeface="標楷體" panose="03000509000000000000" pitchFamily="65" charset="-120"/>
              </a:rPr>
              <a:t>Delving into </a:t>
            </a:r>
            <a:r>
              <a:rPr lang="en-US" altLang="zh-TW" sz="3200" b="1" dirty="0">
                <a:ea typeface="標楷體" panose="03000509000000000000" pitchFamily="65" charset="-120"/>
              </a:rPr>
              <a:t>Masked Autoencoders </a:t>
            </a:r>
            <a:r>
              <a:rPr lang="en-US" altLang="zh-TW" sz="3200" dirty="0">
                <a:ea typeface="標楷體" panose="03000509000000000000" pitchFamily="65" charset="-120"/>
              </a:rPr>
              <a:t>for Multi-Label Thorax Disease Classification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2B8329C-93AD-4A60-AECF-C0E68591E7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8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86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Paper read</a:t>
            </a:r>
            <a:endParaRPr lang="zh-TW" altLang="en-US" sz="32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2B8329C-93AD-4A60-AECF-C0E68591E7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>
                <a:ea typeface="標楷體" panose="03000509000000000000" pitchFamily="65" charset="-120"/>
              </a:rPr>
              <a:t>Self-supervised Learning for COVID-19 Detection from Chest X-ray Images</a:t>
            </a:r>
          </a:p>
          <a:p>
            <a:r>
              <a:rPr lang="en-US" altLang="zh-TW" sz="1800" dirty="0">
                <a:ea typeface="標楷體" panose="03000509000000000000" pitchFamily="65" charset="-120"/>
              </a:rPr>
              <a:t>COVID-19 Detection Based on Self-Supervised Transfer Learning Using Chest X-Ray Images</a:t>
            </a:r>
          </a:p>
          <a:p>
            <a:endParaRPr lang="en-US" altLang="zh-TW" sz="1800" dirty="0">
              <a:ea typeface="標楷體" panose="03000509000000000000" pitchFamily="65" charset="-120"/>
            </a:endParaRPr>
          </a:p>
          <a:p>
            <a:r>
              <a:rPr lang="en-US" altLang="zh-TW" sz="1800" dirty="0">
                <a:ea typeface="標楷體" panose="03000509000000000000" pitchFamily="65" charset="-120"/>
              </a:rPr>
              <a:t>Self Pre-training with </a:t>
            </a:r>
            <a:r>
              <a:rPr lang="en-US" altLang="zh-TW" sz="1800" b="1" dirty="0">
                <a:ea typeface="標楷體" panose="03000509000000000000" pitchFamily="65" charset="-120"/>
              </a:rPr>
              <a:t>Masked Autoencoders</a:t>
            </a:r>
            <a:r>
              <a:rPr lang="en-US" altLang="zh-TW" sz="1800" dirty="0">
                <a:ea typeface="標楷體" panose="03000509000000000000" pitchFamily="65" charset="-120"/>
              </a:rPr>
              <a:t> for Medical Image Classification and Segmentation</a:t>
            </a:r>
          </a:p>
          <a:p>
            <a:r>
              <a:rPr lang="en-US" altLang="zh-TW" sz="1800" dirty="0">
                <a:ea typeface="標楷體" panose="03000509000000000000" pitchFamily="65" charset="-120"/>
              </a:rPr>
              <a:t>Delving into </a:t>
            </a:r>
            <a:r>
              <a:rPr lang="en-US" altLang="zh-TW" sz="1800" b="1" dirty="0">
                <a:ea typeface="標楷體" panose="03000509000000000000" pitchFamily="65" charset="-120"/>
              </a:rPr>
              <a:t>Masked Autoencoders </a:t>
            </a:r>
            <a:r>
              <a:rPr lang="en-US" altLang="zh-TW" sz="1800" dirty="0">
                <a:ea typeface="標楷體" panose="03000509000000000000" pitchFamily="65" charset="-120"/>
              </a:rPr>
              <a:t>for Multi-Label Thorax Disease Classification</a:t>
            </a:r>
            <a:endParaRPr lang="zh-TW" altLang="en-US" sz="18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622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Self-supervised Learning for COVID-19 Detection from Chest X-ray Images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2B8329C-93AD-4A60-AECF-C0E68591E7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800" dirty="0">
              <a:ea typeface="標楷體" panose="03000509000000000000" pitchFamily="65" charset="-120"/>
            </a:endParaRP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F923C18F-75D2-478A-80AA-0AE2B8F7655C}"/>
              </a:ext>
            </a:extLst>
          </p:cNvPr>
          <p:cNvSpPr txBox="1">
            <a:spLocks/>
          </p:cNvSpPr>
          <p:nvPr/>
        </p:nvSpPr>
        <p:spPr>
          <a:xfrm>
            <a:off x="990600" y="16988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800" dirty="0">
              <a:ea typeface="標楷體" panose="03000509000000000000" pitchFamily="65" charset="-120"/>
            </a:endParaRPr>
          </a:p>
        </p:txBody>
      </p:sp>
      <p:pic>
        <p:nvPicPr>
          <p:cNvPr id="1028" name="Picture 4" descr="Fig. 2.">
            <a:extLst>
              <a:ext uri="{FF2B5EF4-FFF2-40B4-BE49-F238E27FC236}">
                <a16:creationId xmlns:a16="http://schemas.microsoft.com/office/drawing/2014/main" id="{2E6AF064-3DD5-4F12-8DEC-CD1FA78AE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1" y="3310141"/>
            <a:ext cx="6531429" cy="195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g. 1.">
            <a:extLst>
              <a:ext uri="{FF2B5EF4-FFF2-40B4-BE49-F238E27FC236}">
                <a16:creationId xmlns:a16="http://schemas.microsoft.com/office/drawing/2014/main" id="{4C223578-9CBD-43DF-B775-C538B2D39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65756"/>
            <a:ext cx="5382079" cy="367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48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Self-supervised Learning for COVID-19 Detection from Chest X-ray Images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2B8329C-93AD-4A60-AECF-C0E68591E7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800" dirty="0">
              <a:ea typeface="標楷體" panose="03000509000000000000" pitchFamily="65" charset="-120"/>
            </a:endParaRP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F923C18F-75D2-478A-80AA-0AE2B8F7655C}"/>
              </a:ext>
            </a:extLst>
          </p:cNvPr>
          <p:cNvSpPr txBox="1">
            <a:spLocks/>
          </p:cNvSpPr>
          <p:nvPr/>
        </p:nvSpPr>
        <p:spPr>
          <a:xfrm>
            <a:off x="990600" y="16988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800" dirty="0"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13B4ED-0666-41F9-8669-8C82C9408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3874513"/>
            <a:ext cx="7600950" cy="2124075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9920D0A-F55F-4F5C-959D-0E6F78DA280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>
                <a:ea typeface="標楷體" panose="03000509000000000000" pitchFamily="65" charset="-120"/>
              </a:rPr>
              <a:t>COVID-19 Radiography Database</a:t>
            </a:r>
          </a:p>
          <a:p>
            <a:pPr lvl="1"/>
            <a:r>
              <a:rPr lang="en-US" altLang="zh-TW" sz="1400" dirty="0">
                <a:ea typeface="標楷體" panose="03000509000000000000" pitchFamily="65" charset="-120"/>
              </a:rPr>
              <a:t>21,165 images</a:t>
            </a:r>
          </a:p>
          <a:p>
            <a:pPr lvl="1"/>
            <a:r>
              <a:rPr lang="en-US" altLang="zh-TW" sz="1400" dirty="0">
                <a:ea typeface="標楷體" panose="03000509000000000000" pitchFamily="65" charset="-120"/>
              </a:rPr>
              <a:t>3616 positive COVID-19</a:t>
            </a:r>
          </a:p>
          <a:p>
            <a:pPr lvl="1"/>
            <a:r>
              <a:rPr lang="en-US" altLang="zh-TW" sz="1400" b="0" i="0" dirty="0">
                <a:effectLst/>
                <a:latin typeface="Inter"/>
                <a:ea typeface="標楷體" panose="03000509000000000000" pitchFamily="65" charset="-120"/>
              </a:rPr>
              <a:t>6012 Lung Opacity</a:t>
            </a:r>
          </a:p>
          <a:p>
            <a:pPr lvl="1"/>
            <a:r>
              <a:rPr lang="en-US" altLang="zh-TW" sz="1400" dirty="0">
                <a:ea typeface="標楷體" panose="03000509000000000000" pitchFamily="65" charset="-120"/>
              </a:rPr>
              <a:t>10,192 Normal</a:t>
            </a:r>
          </a:p>
          <a:p>
            <a:pPr lvl="1"/>
            <a:r>
              <a:rPr lang="en-US" altLang="zh-TW" sz="1400" dirty="0">
                <a:ea typeface="標楷體" panose="03000509000000000000" pitchFamily="65" charset="-120"/>
              </a:rPr>
              <a:t>1345 Viral Pneumonia</a:t>
            </a:r>
          </a:p>
          <a:p>
            <a:pPr lvl="1"/>
            <a:endParaRPr lang="en-US" altLang="zh-TW" sz="1400" dirty="0">
              <a:ea typeface="標楷體" panose="03000509000000000000" pitchFamily="65" charset="-120"/>
            </a:endParaRPr>
          </a:p>
          <a:p>
            <a:pPr lvl="1"/>
            <a:endParaRPr lang="en-US" altLang="zh-TW" sz="1400" dirty="0">
              <a:ea typeface="標楷體" panose="03000509000000000000" pitchFamily="65" charset="-120"/>
            </a:endParaRPr>
          </a:p>
          <a:p>
            <a:pPr lvl="1"/>
            <a:endParaRPr lang="zh-TW" altLang="en-US" sz="14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350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Self-supervised Learning for COVID-19 Detection from Chest X-ray Images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2B8329C-93AD-4A60-AECF-C0E68591E7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800" dirty="0">
              <a:ea typeface="標楷體" panose="03000509000000000000" pitchFamily="65" charset="-120"/>
            </a:endParaRP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F923C18F-75D2-478A-80AA-0AE2B8F7655C}"/>
              </a:ext>
            </a:extLst>
          </p:cNvPr>
          <p:cNvSpPr txBox="1">
            <a:spLocks/>
          </p:cNvSpPr>
          <p:nvPr/>
        </p:nvSpPr>
        <p:spPr>
          <a:xfrm>
            <a:off x="990600" y="16988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800" dirty="0"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FF75E7D-DD4C-4BEC-916D-3FAB7442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2" y="2333625"/>
            <a:ext cx="66960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5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COVID-19 Detection Based on Self-Supervised Transfer Learning Using Chest X-Ray Images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2B8329C-93AD-4A60-AECF-C0E68591E7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800" dirty="0">
              <a:ea typeface="標楷體" panose="03000509000000000000" pitchFamily="65" charset="-120"/>
            </a:endParaRP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F923C18F-75D2-478A-80AA-0AE2B8F7655C}"/>
              </a:ext>
            </a:extLst>
          </p:cNvPr>
          <p:cNvSpPr txBox="1">
            <a:spLocks/>
          </p:cNvSpPr>
          <p:nvPr/>
        </p:nvSpPr>
        <p:spPr>
          <a:xfrm>
            <a:off x="990600" y="16988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800" dirty="0"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94C80CF-7803-43E4-A7FB-46BB43AC8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88" y="2049864"/>
            <a:ext cx="9587939" cy="426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1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COVID-19 Detection Based on Self-Supervised Transfer Learning Using Chest X-Ray Images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2B8329C-93AD-4A60-AECF-C0E68591E7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800" dirty="0">
              <a:ea typeface="標楷體" panose="03000509000000000000" pitchFamily="65" charset="-120"/>
            </a:endParaRP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F923C18F-75D2-478A-80AA-0AE2B8F7655C}"/>
              </a:ext>
            </a:extLst>
          </p:cNvPr>
          <p:cNvSpPr txBox="1">
            <a:spLocks/>
          </p:cNvSpPr>
          <p:nvPr/>
        </p:nvSpPr>
        <p:spPr>
          <a:xfrm>
            <a:off x="990600" y="16988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800" dirty="0"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EE6B40-9D05-4AC4-8322-F2BEB3474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987" y="3040672"/>
            <a:ext cx="8571886" cy="256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6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Self Pre-training with Masked Autoencoders for Medical Image Classification and Segmentation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2B8329C-93AD-4A60-AECF-C0E68591E7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800" dirty="0">
              <a:ea typeface="標楷體" panose="03000509000000000000" pitchFamily="65" charset="-120"/>
            </a:endParaRP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F923C18F-75D2-478A-80AA-0AE2B8F7655C}"/>
              </a:ext>
            </a:extLst>
          </p:cNvPr>
          <p:cNvSpPr txBox="1">
            <a:spLocks/>
          </p:cNvSpPr>
          <p:nvPr/>
        </p:nvSpPr>
        <p:spPr>
          <a:xfrm>
            <a:off x="990600" y="16988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>
                <a:ea typeface="標楷體" panose="03000509000000000000" pitchFamily="65" charset="-120"/>
              </a:rPr>
              <a:t>Chest X-ray disease classification</a:t>
            </a:r>
          </a:p>
          <a:p>
            <a:r>
              <a:rPr lang="en-US" altLang="zh-TW" sz="1800" dirty="0">
                <a:ea typeface="標楷體" panose="03000509000000000000" pitchFamily="65" charset="-120"/>
              </a:rPr>
              <a:t>Abdominal CT multi-organ segmentation</a:t>
            </a:r>
          </a:p>
          <a:p>
            <a:r>
              <a:rPr lang="en-US" altLang="zh-TW" sz="1800" dirty="0">
                <a:ea typeface="標楷體" panose="03000509000000000000" pitchFamily="65" charset="-120"/>
              </a:rPr>
              <a:t>MRI brain tumor segmentation</a:t>
            </a:r>
            <a:endParaRPr lang="zh-TW" altLang="en-US" sz="1800" dirty="0"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220719-8ACC-409F-BFEA-A66F3F9AE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388" y="2919754"/>
            <a:ext cx="6177224" cy="377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1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Self Pre-training with Masked Autoencoders for Medical Image Classification and Segmentation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2B8329C-93AD-4A60-AECF-C0E68591E7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800" dirty="0">
              <a:ea typeface="標楷體" panose="03000509000000000000" pitchFamily="65" charset="-120"/>
            </a:endParaRP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F923C18F-75D2-478A-80AA-0AE2B8F7655C}"/>
              </a:ext>
            </a:extLst>
          </p:cNvPr>
          <p:cNvSpPr txBox="1">
            <a:spLocks/>
          </p:cNvSpPr>
          <p:nvPr/>
        </p:nvSpPr>
        <p:spPr>
          <a:xfrm>
            <a:off x="990600" y="16988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>
                <a:solidFill>
                  <a:schemeClr val="accent6">
                    <a:lumMod val="75000"/>
                  </a:schemeClr>
                </a:solidFill>
                <a:ea typeface="標楷體" panose="03000509000000000000" pitchFamily="65" charset="-120"/>
              </a:rPr>
              <a:t>用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ea typeface="標楷體" panose="03000509000000000000" pitchFamily="65" charset="-120"/>
              </a:rPr>
              <a:t>chest ray data</a:t>
            </a:r>
            <a:r>
              <a:rPr lang="zh-TW" altLang="en-US" sz="1800" dirty="0">
                <a:solidFill>
                  <a:schemeClr val="accent6">
                    <a:lumMod val="75000"/>
                  </a:schemeClr>
                </a:solidFill>
                <a:ea typeface="標楷體" panose="03000509000000000000" pitchFamily="65" charset="-120"/>
              </a:rPr>
              <a:t> 與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ea typeface="標楷體" panose="03000509000000000000" pitchFamily="65" charset="-120"/>
              </a:rPr>
              <a:t>MAE</a:t>
            </a:r>
            <a:r>
              <a:rPr lang="zh-TW" altLang="en-US" sz="1800" dirty="0">
                <a:solidFill>
                  <a:schemeClr val="accent6">
                    <a:lumMod val="75000"/>
                  </a:schemeClr>
                </a:solidFill>
                <a:ea typeface="標楷體" panose="03000509000000000000" pitchFamily="65" charset="-120"/>
              </a:rPr>
              <a:t> 做預訓練</a:t>
            </a:r>
            <a:r>
              <a:rPr lang="zh-TW" altLang="en-US" sz="1800" dirty="0">
                <a:ea typeface="標楷體" panose="03000509000000000000" pitchFamily="65" charset="-120"/>
              </a:rPr>
              <a:t>能得到比</a:t>
            </a:r>
            <a:r>
              <a:rPr lang="zh-TW" altLang="en-US" sz="1800" dirty="0">
                <a:solidFill>
                  <a:schemeClr val="accent1">
                    <a:lumMod val="75000"/>
                  </a:schemeClr>
                </a:solidFill>
                <a:ea typeface="標楷體" panose="03000509000000000000" pitchFamily="65" charset="-120"/>
              </a:rPr>
              <a:t>用 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  <a:ea typeface="標楷體" panose="03000509000000000000" pitchFamily="65" charset="-120"/>
              </a:rPr>
              <a:t>ImageNet data </a:t>
            </a:r>
            <a:r>
              <a:rPr lang="zh-TW" altLang="en-US" sz="1800" dirty="0">
                <a:solidFill>
                  <a:schemeClr val="accent1">
                    <a:lumMod val="75000"/>
                  </a:schemeClr>
                </a:solidFill>
                <a:ea typeface="標楷體" panose="03000509000000000000" pitchFamily="65" charset="-120"/>
              </a:rPr>
              <a:t>與 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  <a:ea typeface="標楷體" panose="03000509000000000000" pitchFamily="65" charset="-120"/>
              </a:rPr>
              <a:t>supervised </a:t>
            </a:r>
            <a:r>
              <a:rPr lang="zh-TW" altLang="en-US" sz="1800" dirty="0">
                <a:solidFill>
                  <a:schemeClr val="accent1">
                    <a:lumMod val="75000"/>
                  </a:schemeClr>
                </a:solidFill>
                <a:ea typeface="標楷體" panose="03000509000000000000" pitchFamily="65" charset="-120"/>
              </a:rPr>
              <a:t>的預訓練</a:t>
            </a:r>
            <a:r>
              <a:rPr lang="zh-TW" altLang="en-US" sz="1800" dirty="0">
                <a:ea typeface="標楷體" panose="03000509000000000000" pitchFamily="65" charset="-120"/>
              </a:rPr>
              <a:t>有更好的結果</a:t>
            </a:r>
            <a:r>
              <a:rPr lang="en-US" altLang="zh-TW" sz="1800" dirty="0">
                <a:ea typeface="標楷體" panose="03000509000000000000" pitchFamily="65" charset="-120"/>
              </a:rPr>
              <a:t>  </a:t>
            </a:r>
            <a:endParaRPr lang="zh-TW" altLang="en-US" sz="1800" dirty="0"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DF9D355-8679-4E53-931B-5BD40F698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795" y="2266416"/>
            <a:ext cx="6646409" cy="403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19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寬螢幕</PresentationFormat>
  <Paragraphs>27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Inter</vt:lpstr>
      <vt:lpstr>Arial</vt:lpstr>
      <vt:lpstr>Calibri</vt:lpstr>
      <vt:lpstr>Calibri Light</vt:lpstr>
      <vt:lpstr>Office 佈景主題</vt:lpstr>
      <vt:lpstr>2023/05/11 Meeting Report</vt:lpstr>
      <vt:lpstr>Paper read</vt:lpstr>
      <vt:lpstr>Self-supervised Learning for COVID-19 Detection from Chest X-ray Images</vt:lpstr>
      <vt:lpstr>Self-supervised Learning for COVID-19 Detection from Chest X-ray Images</vt:lpstr>
      <vt:lpstr>Self-supervised Learning for COVID-19 Detection from Chest X-ray Images</vt:lpstr>
      <vt:lpstr>COVID-19 Detection Based on Self-Supervised Transfer Learning Using Chest X-Ray Images</vt:lpstr>
      <vt:lpstr>COVID-19 Detection Based on Self-Supervised Transfer Learning Using Chest X-Ray Images</vt:lpstr>
      <vt:lpstr>Self Pre-training with Masked Autoencoders for Medical Image Classification and Segmentation</vt:lpstr>
      <vt:lpstr>Self Pre-training with Masked Autoencoders for Medical Image Classification and Segmentation</vt:lpstr>
      <vt:lpstr>Delving into Masked Autoencoders for Multi-Label Thorax Disease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2023/05/11 Meeting Report</dc:title>
  <dc:creator>Chun</dc:creator>
  <cp:lastModifiedBy>Chun</cp:lastModifiedBy>
  <cp:revision>1</cp:revision>
  <dcterms:created xsi:type="dcterms:W3CDTF">2023-05-11T04:46:13Z</dcterms:created>
  <dcterms:modified xsi:type="dcterms:W3CDTF">2023-05-11T04:46:46Z</dcterms:modified>
</cp:coreProperties>
</file>