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86" r:id="rId3"/>
    <p:sldId id="287" r:id="rId4"/>
    <p:sldId id="288" r:id="rId5"/>
    <p:sldId id="289" r:id="rId6"/>
    <p:sldId id="290" r:id="rId7"/>
    <p:sldId id="29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67416-E885-412F-84DB-27A49CF017DB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8B45F-093E-4D06-A392-4E5BB62352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81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0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80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77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23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312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36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88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03AC3-F930-40F8-B2E2-C7FEDDC59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5B0ADB-9DE4-4D32-B9FE-BFAAEEB97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41C9E9-0CAE-45F3-B27A-338220EA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5DD923-94F8-40DB-9FC8-835CC40D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560413-01EB-4FEF-B3C6-0FFBEACD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18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7B9CA-970D-478A-9125-6E53A981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2ECB6F-41F2-46F1-BC5D-B82FE1A1D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1139EF-C7CF-4500-A1F6-C2C75CD0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C62800-825F-4C7F-AF02-52D85DFD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9EFC94-01CA-467D-A41F-45E7B170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15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E719A7-2595-4C3E-90BF-C77EAA379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B0EF5D-D2FB-43FA-9BBA-ADBFEB526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39D1FC-40AB-41CF-B316-E875F43D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9433AA-B3AD-4C2F-8150-C322DDC1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FBC503-6661-4A51-AC97-EE591AE6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6D9DF4-2852-4024-8802-797DAE73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29D3BF-D626-49B5-B53E-41746F679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DFED1C-7EB1-4453-A79F-56D3B317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FE8691-9180-4949-A8FC-2B2B0252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66FC31-A0F0-4E38-9F53-95EFB865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62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EF944-1615-4175-9B87-8BEDD41D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C656FA-9B96-4463-A1BE-B8A21086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DEF507-4A89-4ECB-9B2A-C2B8DA94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B1B8C0-2170-4863-B946-0CE37DEF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42545E-AB3B-474C-8B81-DCFAACE0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27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BFA21-1D78-484C-B665-871ECA9E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A08C7-C6F7-46BC-B7D3-87C6B8E05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73A451-4259-4C2D-BBF0-819ABE50A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F21EDB-A518-4D05-A3D3-30D82FF3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E9ABF7-0D5C-4AE7-91BF-F61757B1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F88571-5AE6-4803-AAA1-F03173B5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16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49CE3-F1FC-4AEF-9AE0-BE449D7B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A84702-8434-4368-B907-89B6B256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169353-2A0F-4DB7-A0BD-47DE77B27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3B0828-708E-424D-855A-812791623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A33736-DBEF-4942-A725-8D36D0B00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8A6BA1-105E-4FC3-AA97-97886B03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4F2E56-CB40-4D13-A1AC-2866544C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CEB961-17E1-4588-A12A-B093BF8E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6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E7AE01-F084-4DC2-90E3-2603A0B4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976C43-F8B0-4DD3-A880-E66990C4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D8F781-8210-4BA4-9025-1BE93B24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055031-FE24-40A4-9472-31EFFA0C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75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CFF300-24FE-4366-8C37-0FE0031B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ACD1D94-4F5B-4D50-9FA5-F44BC0F3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B7F6A5-9CD3-4836-BD50-A86E3ACC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41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69CBA-E0B5-4C9D-B466-C7057422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088BC5-250E-49DA-80AC-FD0096A74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D9B526-F06B-42DB-8893-EDA0742A8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C5825D-BB97-4EEA-8638-18706545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C2EC62-F9F0-45D8-93F1-2A6F9465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FB231D-C5B4-4C4B-A246-2ACDC51F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18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7073B0-25BD-430B-A976-C63D01D7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866C5C6-0D1C-41EA-8D68-5C3EF956A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E30DED-0E13-4B86-A91A-3554CB994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A25818-A4DC-4E53-8E0C-BD828F93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211D-E91B-4154-A499-1C8CD717317E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094486-C775-49C7-B38B-FAF93655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5D6368-B2E2-48BC-9AD8-11B0D20A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93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2CE42D-5238-4009-85AE-9826FC5A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09846A-EE8A-4A77-956F-0CC99F31A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16DE27-E29B-4288-B6C2-11DBB6AED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F211D-E91B-4154-A499-1C8CD717317E}" type="datetimeFigureOut">
              <a:rPr lang="zh-TW" altLang="en-US" smtClean="0"/>
              <a:t>2024/1/18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68FECD-0C99-4D9D-B7DE-98D2D94ED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1FA8F6-1113-4BCD-8C56-3F0C9DF4D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386C-BB12-44C1-914D-8DC6A1EAB6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87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2024/01/18 Meeting Report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How does </a:t>
            </a:r>
            <a:r>
              <a:rPr lang="en-US" altLang="zh-TW" sz="3200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DepAudioNet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process training data for audio file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E8BA871-6604-4D0B-98CB-D2164A6B3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3818"/>
            <a:ext cx="12192000" cy="226058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5B9FC35-FDBA-48CE-B3D1-FE1798758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3867150"/>
            <a:ext cx="114585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en-US" altLang="zh-TW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2. find the </a:t>
            </a:r>
            <a:r>
              <a:rPr lang="en-US" altLang="zh-TW" sz="24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mel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spectrogram in the training data which has minimum length and randomly crop the other spectrograms by its length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11D08A2-7D22-4F8A-8441-C91F1EC94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015" y="1057275"/>
            <a:ext cx="92583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6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en-US" altLang="zh-TW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3. cut the spectrogram into multiple fixed length segments 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CF8BD2F-10E3-47A0-9A17-43784659B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2" y="1462087"/>
            <a:ext cx="95916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1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000000"/>
                </a:solidFill>
                <a:latin typeface="Helvetica" panose="020B0604020202020204" pitchFamily="34" charset="0"/>
              </a:rPr>
              <a:t>In DAIC-WOZ,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there are 107 participant's interview audio files in training set, among all files, there are 76 files labeled as non-depression, 31 files labeled as depression</a:t>
            </a:r>
            <a:endParaRPr lang="en-US" altLang="zh-TW" sz="20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77581E-104B-4A2D-8360-7481E7FD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53370"/>
            <a:ext cx="112776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4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000000"/>
                </a:solidFill>
                <a:latin typeface="Helvetica" panose="020B0604020202020204" pitchFamily="34" charset="0"/>
              </a:rPr>
              <a:t>4. subsample the non-depression segments to match the same quantity as depression segments</a:t>
            </a:r>
            <a:endParaRPr lang="en-US" altLang="zh-TW" sz="20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2CDCDF1-9FD4-4681-BDB2-9FC19971B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3" y="1343817"/>
            <a:ext cx="8308010" cy="54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2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000000"/>
                </a:solidFill>
                <a:latin typeface="Helvetica" panose="020B0604020202020204" pitchFamily="34" charset="0"/>
              </a:rPr>
              <a:t>5. During training, extract same quantity of non-depression and depression segments to form a batch</a:t>
            </a:r>
            <a:endParaRPr lang="en-US" altLang="zh-TW" sz="20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50FC49-EB63-474C-A211-5BA97F0CC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425" y="1195252"/>
            <a:ext cx="9617934" cy="544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9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318</Words>
  <Application>Microsoft Office PowerPoint</Application>
  <PresentationFormat>寬螢幕</PresentationFormat>
  <Paragraphs>32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Helvetica</vt:lpstr>
      <vt:lpstr>Office 佈景主題</vt:lpstr>
      <vt:lpstr>2024/01/18 Meeting Report</vt:lpstr>
      <vt:lpstr>How does DepAudioNet process training data for audio file</vt:lpstr>
      <vt:lpstr>2. find the mel spectrogram in the training data which has minimum length and randomly crop the other spectrograms by its length</vt:lpstr>
      <vt:lpstr>3. cut the spectrogram into multiple fixed length segments </vt:lpstr>
      <vt:lpstr>In DAIC-WOZ, there are 107 participant's interview audio files in training set, among all files, there are 76 files labeled as non-depression, 31 files labeled as depression</vt:lpstr>
      <vt:lpstr>4. subsample the non-depression segments to match the same quantity as depression segments</vt:lpstr>
      <vt:lpstr>5. During training, extract same quantity of non-depression and depression segments to form a batch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2023/01/17 Meeting Report</dc:title>
  <dc:creator>Chun</dc:creator>
  <cp:lastModifiedBy>Chun</cp:lastModifiedBy>
  <cp:revision>13</cp:revision>
  <dcterms:created xsi:type="dcterms:W3CDTF">2024-01-17T04:52:56Z</dcterms:created>
  <dcterms:modified xsi:type="dcterms:W3CDTF">2024-01-18T02:26:55Z</dcterms:modified>
</cp:coreProperties>
</file>