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93" r:id="rId3"/>
    <p:sldId id="294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67416-E885-412F-84DB-27A49CF017DB}" type="datetimeFigureOut">
              <a:rPr lang="zh-TW" altLang="en-US" smtClean="0"/>
              <a:t>2024/3/28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8B45F-093E-4D06-A392-4E5BB62352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081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A43A8-D8AF-4A57-B3C3-ACEB87B8659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003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6805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670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E03AC3-F930-40F8-B2E2-C7FEDDC59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55B0ADB-9DE4-4D32-B9FE-BFAAEEB97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41C9E9-0CAE-45F3-B27A-338220EA9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211D-E91B-4154-A499-1C8CD717317E}" type="datetimeFigureOut">
              <a:rPr lang="zh-TW" altLang="en-US" smtClean="0"/>
              <a:t>2024/3/28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5DD923-94F8-40DB-9FC8-835CC40D4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560413-01EB-4FEF-B3C6-0FFBEACD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386C-BB12-44C1-914D-8DC6A1EAB6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18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47B9CA-970D-478A-9125-6E53A981F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72ECB6F-41F2-46F1-BC5D-B82FE1A1D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1139EF-C7CF-4500-A1F6-C2C75CD09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211D-E91B-4154-A499-1C8CD717317E}" type="datetimeFigureOut">
              <a:rPr lang="zh-TW" altLang="en-US" smtClean="0"/>
              <a:t>2024/3/28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C62800-825F-4C7F-AF02-52D85DFD4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9EFC94-01CA-467D-A41F-45E7B1703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386C-BB12-44C1-914D-8DC6A1EAB6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915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5E719A7-2595-4C3E-90BF-C77EAA379C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0B0EF5D-D2FB-43FA-9BBA-ADBFEB526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39D1FC-40AB-41CF-B316-E875F43D3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211D-E91B-4154-A499-1C8CD717317E}" type="datetimeFigureOut">
              <a:rPr lang="zh-TW" altLang="en-US" smtClean="0"/>
              <a:t>2024/3/28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9433AA-B3AD-4C2F-8150-C322DDC10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FBC503-6661-4A51-AC97-EE591AE69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386C-BB12-44C1-914D-8DC6A1EAB6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09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6D9DF4-2852-4024-8802-797DAE73D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29D3BF-D626-49B5-B53E-41746F679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DFED1C-7EB1-4453-A79F-56D3B317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211D-E91B-4154-A499-1C8CD717317E}" type="datetimeFigureOut">
              <a:rPr lang="zh-TW" altLang="en-US" smtClean="0"/>
              <a:t>2024/3/28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FE8691-9180-4949-A8FC-2B2B02525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66FC31-A0F0-4E38-9F53-95EFB865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386C-BB12-44C1-914D-8DC6A1EAB6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62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6EF944-1615-4175-9B87-8BEDD41D4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4C656FA-9B96-4463-A1BE-B8A21086E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DEF507-4A89-4ECB-9B2A-C2B8DA943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211D-E91B-4154-A499-1C8CD717317E}" type="datetimeFigureOut">
              <a:rPr lang="zh-TW" altLang="en-US" smtClean="0"/>
              <a:t>2024/3/28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B1B8C0-2170-4863-B946-0CE37DEFD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42545E-AB3B-474C-8B81-DCFAACE0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386C-BB12-44C1-914D-8DC6A1EAB6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927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7BFA21-1D78-484C-B665-871ECA9EF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CA08C7-C6F7-46BC-B7D3-87C6B8E05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073A451-4259-4C2D-BBF0-819ABE50A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F21EDB-A518-4D05-A3D3-30D82FF3E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211D-E91B-4154-A499-1C8CD717317E}" type="datetimeFigureOut">
              <a:rPr lang="zh-TW" altLang="en-US" smtClean="0"/>
              <a:t>2024/3/28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E9ABF7-0D5C-4AE7-91BF-F61757B15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2F88571-5AE6-4803-AAA1-F03173B57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386C-BB12-44C1-914D-8DC6A1EAB6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16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E49CE3-F1FC-4AEF-9AE0-BE449D7BB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A84702-8434-4368-B907-89B6B256E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B169353-2A0F-4DB7-A0BD-47DE77B27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43B0828-708E-424D-855A-812791623F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4A33736-DBEF-4942-A725-8D36D0B00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58A6BA1-105E-4FC3-AA97-97886B032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211D-E91B-4154-A499-1C8CD717317E}" type="datetimeFigureOut">
              <a:rPr lang="zh-TW" altLang="en-US" smtClean="0"/>
              <a:t>2024/3/28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74F2E56-CB40-4D13-A1AC-2866544C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3CEB961-17E1-4588-A12A-B093BF8E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386C-BB12-44C1-914D-8DC6A1EAB6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6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E7AE01-F084-4DC2-90E3-2603A0B43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D976C43-F8B0-4DD3-A880-E66990C4C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211D-E91B-4154-A499-1C8CD717317E}" type="datetimeFigureOut">
              <a:rPr lang="zh-TW" altLang="en-US" smtClean="0"/>
              <a:t>2024/3/28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1D8F781-8210-4BA4-9025-1BE93B24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5055031-FE24-40A4-9472-31EFFA0C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386C-BB12-44C1-914D-8DC6A1EAB6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575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FCFF300-24FE-4366-8C37-0FE0031BB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211D-E91B-4154-A499-1C8CD717317E}" type="datetimeFigureOut">
              <a:rPr lang="zh-TW" altLang="en-US" smtClean="0"/>
              <a:t>2024/3/28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ACD1D94-4F5B-4D50-9FA5-F44BC0F3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B7F6A5-9CD3-4836-BD50-A86E3ACCF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386C-BB12-44C1-914D-8DC6A1EAB6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415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669CBA-E0B5-4C9D-B466-C7057422C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088BC5-250E-49DA-80AC-FD0096A74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8D9B526-F06B-42DB-8893-EDA0742A8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6C5825D-BB97-4EEA-8638-187065458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211D-E91B-4154-A499-1C8CD717317E}" type="datetimeFigureOut">
              <a:rPr lang="zh-TW" altLang="en-US" smtClean="0"/>
              <a:t>2024/3/28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5C2EC62-F9F0-45D8-93F1-2A6F9465B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EFB231D-C5B4-4C4B-A246-2ACDC51F5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386C-BB12-44C1-914D-8DC6A1EAB6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1189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7073B0-25BD-430B-A976-C63D01D7E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866C5C6-0D1C-41EA-8D68-5C3EF956A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3E30DED-0E13-4B86-A91A-3554CB994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A25818-A4DC-4E53-8E0C-BD828F93A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211D-E91B-4154-A499-1C8CD717317E}" type="datetimeFigureOut">
              <a:rPr lang="zh-TW" altLang="en-US" smtClean="0"/>
              <a:t>2024/3/28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E094486-C775-49C7-B38B-FAF936554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C5D6368-B2E2-48BC-9AD8-11B0D20A6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386C-BB12-44C1-914D-8DC6A1EAB6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493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C2CE42D-5238-4009-85AE-9826FC5A0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09846A-EE8A-4A77-956F-0CC99F31A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16DE27-E29B-4288-B6C2-11DBB6AED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F211D-E91B-4154-A499-1C8CD717317E}" type="datetimeFigureOut">
              <a:rPr lang="zh-TW" altLang="en-US" smtClean="0"/>
              <a:t>2024/3/28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68FECD-0C99-4D9D-B7DE-98D2D94ED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1FA8F6-1113-4BCD-8C56-3F0C9DF4D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4386C-BB12-44C1-914D-8DC6A1EAB6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2876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6782A-F7CF-4A5C-9F5E-8B26F42F9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0421" y="1041400"/>
            <a:ext cx="10631155" cy="2387600"/>
          </a:xfrm>
        </p:spPr>
        <p:txBody>
          <a:bodyPr>
            <a:normAutofit/>
          </a:bodyPr>
          <a:lstStyle/>
          <a:p>
            <a:r>
              <a:rPr lang="en-US" altLang="zh-TW" sz="4400" b="1" dirty="0"/>
              <a:t>2024/03/28 Meeting Report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27590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906387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目前進度</a:t>
            </a:r>
            <a:endParaRPr lang="en-US" altLang="zh-TW" sz="32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C5E5716-5396-4C76-B419-720B837B2C40}"/>
              </a:ext>
            </a:extLst>
          </p:cNvPr>
          <p:cNvSpPr txBox="1">
            <a:spLocks/>
          </p:cNvSpPr>
          <p:nvPr/>
        </p:nvSpPr>
        <p:spPr>
          <a:xfrm>
            <a:off x="838199" y="1456508"/>
            <a:ext cx="10515600" cy="5313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TW" altLang="en-US" dirty="0">
                <a:ea typeface="標楷體" panose="03000509000000000000" pitchFamily="65" charset="-120"/>
              </a:rPr>
              <a:t>寫使用 </a:t>
            </a:r>
            <a:r>
              <a:rPr lang="en-US" altLang="zh-TW" dirty="0">
                <a:ea typeface="標楷體" panose="03000509000000000000" pitchFamily="65" charset="-120"/>
              </a:rPr>
              <a:t>DAIC-WOZ </a:t>
            </a:r>
            <a:r>
              <a:rPr lang="zh-TW" altLang="en-US" dirty="0">
                <a:ea typeface="標楷體" panose="03000509000000000000" pitchFamily="65" charset="-120"/>
              </a:rPr>
              <a:t>資料集訓練 </a:t>
            </a:r>
            <a:r>
              <a:rPr lang="en-US" altLang="zh-TW" dirty="0">
                <a:ea typeface="標楷體" panose="03000509000000000000" pitchFamily="65" charset="-120"/>
              </a:rPr>
              <a:t>ECAPA-TDNN </a:t>
            </a:r>
            <a:r>
              <a:rPr lang="zh-TW" altLang="en-US" dirty="0">
                <a:ea typeface="標楷體" panose="03000509000000000000" pitchFamily="65" charset="-120"/>
              </a:rPr>
              <a:t>網路的程式</a:t>
            </a:r>
            <a:endParaRPr lang="en-US" altLang="zh-TW" dirty="0"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dirty="0">
                <a:ea typeface="標楷體" panose="03000509000000000000" pitchFamily="65" charset="-120"/>
              </a:rPr>
              <a:t>已完成</a:t>
            </a:r>
            <a:r>
              <a:rPr lang="en-US" altLang="zh-TW" dirty="0">
                <a:ea typeface="標楷體" panose="03000509000000000000" pitchFamily="65" charset="-120"/>
              </a:rPr>
              <a:t>:</a:t>
            </a:r>
          </a:p>
          <a:p>
            <a:pPr lvl="2">
              <a:lnSpc>
                <a:spcPct val="100000"/>
              </a:lnSpc>
            </a:pPr>
            <a:r>
              <a:rPr lang="zh-TW" altLang="en-US" sz="2400" dirty="0">
                <a:ea typeface="標楷體" panose="03000509000000000000" pitchFamily="65" charset="-120"/>
              </a:rPr>
              <a:t>模型的程式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dirty="0">
                <a:ea typeface="標楷體" panose="03000509000000000000" pitchFamily="65" charset="-120"/>
              </a:rPr>
              <a:t>未完成</a:t>
            </a:r>
            <a:r>
              <a:rPr lang="en-US" altLang="zh-TW" dirty="0">
                <a:ea typeface="標楷體" panose="03000509000000000000" pitchFamily="65" charset="-120"/>
              </a:rPr>
              <a:t>:</a:t>
            </a:r>
          </a:p>
          <a:p>
            <a:pPr lvl="2">
              <a:lnSpc>
                <a:spcPct val="100000"/>
              </a:lnSpc>
            </a:pPr>
            <a:r>
              <a:rPr lang="zh-TW" altLang="en-US" sz="2400" dirty="0">
                <a:ea typeface="標楷體" panose="03000509000000000000" pitchFamily="65" charset="-120"/>
              </a:rPr>
              <a:t>訓練的腳本程式碼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 marL="1714500" lvl="3" indent="-342900">
              <a:lnSpc>
                <a:spcPct val="100000"/>
              </a:lnSpc>
              <a:buFont typeface="+mj-lt"/>
              <a:buAutoNum type="arabicParenR"/>
            </a:pPr>
            <a:r>
              <a:rPr lang="zh-TW" altLang="en-US" sz="2200" dirty="0">
                <a:ea typeface="標楷體" panose="03000509000000000000" pitchFamily="65" charset="-120"/>
              </a:rPr>
              <a:t>決定訓練參數</a:t>
            </a:r>
            <a:endParaRPr lang="en-US" altLang="zh-TW" sz="2200" dirty="0">
              <a:ea typeface="標楷體" panose="03000509000000000000" pitchFamily="65" charset="-120"/>
            </a:endParaRPr>
          </a:p>
          <a:p>
            <a:pPr marL="1714500" lvl="3" indent="-342900">
              <a:lnSpc>
                <a:spcPct val="100000"/>
              </a:lnSpc>
              <a:buFont typeface="+mj-lt"/>
              <a:buAutoNum type="arabicParenR"/>
            </a:pPr>
            <a:r>
              <a:rPr lang="zh-TW" altLang="en-US" sz="2200" dirty="0">
                <a:ea typeface="標楷體" panose="03000509000000000000" pitchFamily="65" charset="-120"/>
              </a:rPr>
              <a:t>統計結果的函式</a:t>
            </a:r>
            <a:endParaRPr lang="en-US" altLang="zh-TW" sz="2200" dirty="0">
              <a:ea typeface="標楷體" panose="03000509000000000000" pitchFamily="65" charset="-120"/>
            </a:endParaRPr>
          </a:p>
          <a:p>
            <a:pPr marL="1714500" lvl="3" indent="-342900">
              <a:lnSpc>
                <a:spcPct val="100000"/>
              </a:lnSpc>
              <a:buFont typeface="+mj-lt"/>
              <a:buAutoNum type="arabicParenR"/>
            </a:pPr>
            <a:r>
              <a:rPr lang="zh-TW" altLang="en-US" sz="2200" dirty="0">
                <a:ea typeface="標楷體" panose="03000509000000000000" pitchFamily="65" charset="-120"/>
              </a:rPr>
              <a:t>決定使用的語音特徵</a:t>
            </a:r>
            <a:endParaRPr lang="en-US" altLang="zh-TW" sz="2200" dirty="0">
              <a:ea typeface="標楷體" panose="03000509000000000000" pitchFamily="65" charset="-120"/>
            </a:endParaRPr>
          </a:p>
          <a:p>
            <a:pPr lvl="2">
              <a:lnSpc>
                <a:spcPct val="100000"/>
              </a:lnSpc>
            </a:pPr>
            <a:r>
              <a:rPr lang="zh-TW" altLang="en-US" sz="2400" dirty="0">
                <a:ea typeface="標楷體" panose="03000509000000000000" pitchFamily="65" charset="-120"/>
              </a:rPr>
              <a:t>改善產生 </a:t>
            </a:r>
            <a:r>
              <a:rPr lang="en-US" altLang="zh-TW" sz="2400" dirty="0">
                <a:ea typeface="標楷體" panose="03000509000000000000" pitchFamily="65" charset="-120"/>
              </a:rPr>
              <a:t>DAIC-WOZ </a:t>
            </a:r>
            <a:r>
              <a:rPr lang="zh-TW" altLang="en-US" sz="2400" dirty="0">
                <a:ea typeface="標楷體" panose="03000509000000000000" pitchFamily="65" charset="-120"/>
              </a:rPr>
              <a:t>語音特徵的程式碼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 marL="1714500" lvl="3" indent="-342900">
              <a:lnSpc>
                <a:spcPct val="100000"/>
              </a:lnSpc>
              <a:buFont typeface="+mj-lt"/>
              <a:buAutoNum type="arabicParenR"/>
            </a:pPr>
            <a:r>
              <a:rPr lang="en-US" altLang="zh-TW" sz="2200" dirty="0" err="1">
                <a:ea typeface="標楷體" panose="03000509000000000000" pitchFamily="65" charset="-120"/>
              </a:rPr>
              <a:t>Github</a:t>
            </a:r>
            <a:r>
              <a:rPr lang="zh-TW" altLang="en-US" sz="2200" dirty="0">
                <a:ea typeface="標楷體" panose="03000509000000000000" pitchFamily="65" charset="-120"/>
              </a:rPr>
              <a:t> 的程式碼雜亂</a:t>
            </a:r>
            <a:endParaRPr lang="en-US" altLang="zh-TW" sz="2200" dirty="0">
              <a:ea typeface="標楷體" panose="03000509000000000000" pitchFamily="65" charset="-120"/>
            </a:endParaRPr>
          </a:p>
          <a:p>
            <a:pPr marL="1714500" lvl="3" indent="-342900">
              <a:lnSpc>
                <a:spcPct val="100000"/>
              </a:lnSpc>
              <a:buFont typeface="+mj-lt"/>
              <a:buAutoNum type="arabicParenR"/>
            </a:pPr>
            <a:r>
              <a:rPr lang="zh-TW" altLang="en-US" sz="2200" dirty="0">
                <a:ea typeface="標楷體" panose="03000509000000000000" pitchFamily="65" charset="-120"/>
              </a:rPr>
              <a:t>使其模組化與改善閱讀性</a:t>
            </a:r>
            <a:endParaRPr lang="en-US" altLang="zh-TW" sz="2200" dirty="0">
              <a:ea typeface="標楷體" panose="03000509000000000000" pitchFamily="65" charset="-120"/>
            </a:endParaRPr>
          </a:p>
          <a:p>
            <a:pPr marL="1714500" lvl="3" indent="-342900">
              <a:lnSpc>
                <a:spcPct val="100000"/>
              </a:lnSpc>
              <a:buFont typeface="+mj-lt"/>
              <a:buAutoNum type="arabicParenR"/>
            </a:pPr>
            <a:endParaRPr lang="en-US" altLang="zh-TW" dirty="0">
              <a:ea typeface="標楷體" panose="03000509000000000000" pitchFamily="65" charset="-120"/>
            </a:endParaRPr>
          </a:p>
          <a:p>
            <a:pPr lvl="2">
              <a:lnSpc>
                <a:spcPct val="100000"/>
              </a:lnSpc>
            </a:pPr>
            <a:endParaRPr lang="en-US" altLang="zh-TW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endParaRPr lang="en-US" altLang="zh-TW" sz="2400" dirty="0">
              <a:ea typeface="標楷體" panose="03000509000000000000" pitchFamily="65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24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5109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906387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請假</a:t>
            </a:r>
            <a:endParaRPr lang="en-US" altLang="zh-TW" sz="32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C5E5716-5396-4C76-B419-720B837B2C40}"/>
              </a:ext>
            </a:extLst>
          </p:cNvPr>
          <p:cNvSpPr txBox="1">
            <a:spLocks/>
          </p:cNvSpPr>
          <p:nvPr/>
        </p:nvSpPr>
        <p:spPr>
          <a:xfrm>
            <a:off x="838200" y="1456508"/>
            <a:ext cx="10515600" cy="5313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dirty="0">
                <a:ea typeface="標楷體" panose="03000509000000000000" pitchFamily="65" charset="-120"/>
              </a:rPr>
              <a:t>3/30 ~ 4/08 </a:t>
            </a:r>
            <a:r>
              <a:rPr lang="zh-TW" altLang="en-US" dirty="0">
                <a:ea typeface="標楷體" panose="03000509000000000000" pitchFamily="65" charset="-120"/>
              </a:rPr>
              <a:t>出國</a:t>
            </a:r>
            <a:r>
              <a:rPr lang="en-US" altLang="zh-TW" dirty="0">
                <a:ea typeface="標楷體" panose="03000509000000000000" pitchFamily="65" charset="-120"/>
              </a:rPr>
              <a:t>10</a:t>
            </a:r>
            <a:r>
              <a:rPr lang="zh-TW" altLang="en-US" dirty="0">
                <a:ea typeface="標楷體" panose="03000509000000000000" pitchFamily="65" charset="-120"/>
              </a:rPr>
              <a:t>天，需要請假</a:t>
            </a:r>
            <a:endParaRPr lang="en-US" altLang="zh-TW" dirty="0">
              <a:ea typeface="標楷體" panose="03000509000000000000" pitchFamily="65" charset="-120"/>
            </a:endParaRPr>
          </a:p>
          <a:p>
            <a:pPr lvl="2">
              <a:lnSpc>
                <a:spcPct val="100000"/>
              </a:lnSpc>
            </a:pPr>
            <a:endParaRPr lang="en-US" altLang="zh-TW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endParaRPr lang="en-US" altLang="zh-TW" sz="2400" dirty="0">
              <a:ea typeface="標楷體" panose="03000509000000000000" pitchFamily="65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24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1016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140</Words>
  <Application>Microsoft Office PowerPoint</Application>
  <PresentationFormat>寬螢幕</PresentationFormat>
  <Paragraphs>33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-apple-system</vt:lpstr>
      <vt:lpstr>Arial</vt:lpstr>
      <vt:lpstr>Calibri</vt:lpstr>
      <vt:lpstr>Calibri Light</vt:lpstr>
      <vt:lpstr>Office 佈景主題</vt:lpstr>
      <vt:lpstr>2024/03/28 Meeting Report</vt:lpstr>
      <vt:lpstr>目前進度</vt:lpstr>
      <vt:lpstr>請假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2023/01/17 Meeting Report</dc:title>
  <dc:creator>Chun</dc:creator>
  <cp:lastModifiedBy>嘉均 簡</cp:lastModifiedBy>
  <cp:revision>20</cp:revision>
  <dcterms:created xsi:type="dcterms:W3CDTF">2024-01-17T04:52:56Z</dcterms:created>
  <dcterms:modified xsi:type="dcterms:W3CDTF">2024-03-28T11:31:16Z</dcterms:modified>
</cp:coreProperties>
</file>