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0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59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3C54-4130-4FD0-80FC-9C486C01F87F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9977A-F9B1-4E82-8DFA-4B4DCD306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7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75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4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2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99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1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8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作者也說了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「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fix random patch 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不能解決訓練不穩定的問題，僅僅只是緩解。」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fix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第一層，也僅僅只是因爲他是唯一的非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transformer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0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8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5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6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7DE6-6CC7-4225-8524-6D2B4D4D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977D8D-B453-4C2F-BE23-47D587EE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5FE6-6474-4174-9B6A-556D7EC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B8A8E-1AD0-43BB-B1EF-BF4D93F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6238F-4A74-4147-B087-C67059E6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7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06B26-6141-4A6C-ABFC-7E4986EF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8F62E4-CEDF-4ED4-AE62-98AC0321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2FDAF-E209-4FDC-8C94-A6820E43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C353B-E33D-4181-8C4F-631369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AC909-0124-4844-9716-E486D86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9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F06B77-872E-4CC6-A81E-F6315455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A3D432-82ED-4A25-8E6C-76481E18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CCF0D-D42E-4F29-AD95-23B7580C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5BDF08-56C6-41A9-8193-8A6CF3D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9AB4D-725A-48BF-9098-D9A06CB8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C156D-46A3-4F39-A9BE-000389D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38810-5A1B-44B1-B8DF-9E186CF6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AE240-C6F5-45CD-88CE-6F3870C6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78479D-8163-420C-B7E8-569FD8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0CD5D-42D2-4380-8753-E323020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901A5-D860-4D14-BC1C-ABB9E62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EE0D3C-C4B7-4436-BB62-D8A22D4B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CFE3B-1D63-48A8-A78E-4D71EA2D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CB54C-8265-4371-81B7-424E0DC1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77935-CCA5-4758-BFAD-5A967ED4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D52FC-FEB4-4CCF-8F2D-63B5775C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0592C-687B-46E0-8214-22C57630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94AB52-79BF-4465-85D1-76B3ACF9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AC497-E7C9-4BCD-8CDF-B740D1D3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B77921-6C40-4F41-B409-878B77FD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608E6-6B47-4F38-B22B-16E713F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0E142-CC0D-4A4D-87E6-6C8D1CD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D11F2-20B2-446D-AA96-28D6ED6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6DA49E-BF1D-4289-A461-821DE393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CCBF8C-6E15-4884-BEF4-E0366CD7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CB2DD1-0837-46DF-81C9-BB50FD95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8319C3-5970-4D76-BC59-05C22864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E6143-CBE2-43D8-87C3-E80B4122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A9C4CB-3CB4-4349-8FCC-ACAE9AC1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9B03-A5B5-48FE-8173-60938CB1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317B32-8A8B-4A12-813C-C17FF0F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0A9F0C-E194-46FD-8DC4-B75A74EA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E589CA-27B4-4621-A7FE-0D8FE1F9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5BD141-0E95-42BF-B46A-0931509A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683B65-8243-4699-BA77-BD3B0D3B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6ECE2-7735-4B24-B7DA-D8E1EC1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9BF8F-B589-448A-96AD-107FE024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0683C-CCB2-4A93-BCFF-60E48A7E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181157-A987-4E0B-852A-A821EF2A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5560D-64ED-4DE8-B0BD-4CACF61A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820C8-A220-4F35-AADD-56C28FE0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690861-7212-4182-B34C-721066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6677B-8991-461D-83EB-E89A8A48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5885F5-4E00-4D99-B890-827028DB0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0CBCFD-0177-4BFA-B328-1241A4BF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40C11C-66C8-41AB-91D4-67B7CEC5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8AFE6-D8FF-4C93-890F-ADDC1FD8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1E5A7-2791-453D-A9C4-4EA1AE4F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5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3549C3-EEEA-4877-883A-020B1337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F8A41-41DE-4410-A3C7-65DCA610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01B33-04E6-4405-8FA3-C8442B77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817A-7F65-44A1-BC14-574A9785B451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3E1E3-FD59-48EC-84E0-93700A0BB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7C337-2F2D-4E02-8AA0-57D51317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D98F-ADDA-49B5-9359-B9504B352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 Empirical Study of Training Self-Supervised Vision Transformers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MoCo</a:t>
            </a:r>
            <a:r>
              <a:rPr lang="en-US" altLang="zh-TW" sz="2800" dirty="0"/>
              <a:t> v3</a:t>
            </a:r>
          </a:p>
          <a:p>
            <a:endParaRPr lang="en-US" altLang="zh-TW" sz="2800" dirty="0"/>
          </a:p>
          <a:p>
            <a:r>
              <a:rPr lang="en-US" altLang="zh-TW" sz="2800" dirty="0"/>
              <a:t>2021/04/05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Pre-train on 1.28M ImageNet-1K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Linear evaluation</a:t>
            </a:r>
          </a:p>
        </p:txBody>
      </p:sp>
    </p:spTree>
    <p:extLst>
      <p:ext uri="{BB962C8B-B14F-4D97-AF65-F5344CB8AC3E}">
        <p14:creationId xmlns:p14="http://schemas.microsoft.com/office/powerpoint/2010/main" val="288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Ablations of </a:t>
            </a:r>
            <a:r>
              <a:rPr lang="en-US" altLang="zh-TW" sz="3200" dirty="0" err="1"/>
              <a:t>ViT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v3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比較不同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Position embedding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方法的影響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比較有沒有使用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CLS token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的影響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AF1C51-6926-4F67-8BF0-E42AAF7B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6" y="2685883"/>
            <a:ext cx="4869027" cy="36260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BAA7E0-6E31-4958-9307-01AE9EA05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039" y="3429000"/>
            <a:ext cx="6858000" cy="771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982C00-FDCB-47BB-8F8D-5F0A2C031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693" y="4793456"/>
            <a:ext cx="6889307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Ablations of </a:t>
            </a:r>
            <a:r>
              <a:rPr lang="en-US" altLang="zh-TW" sz="3200" dirty="0" err="1"/>
              <a:t>ViT</a:t>
            </a:r>
            <a:r>
              <a:rPr lang="en-US" altLang="zh-TW" sz="3200" dirty="0"/>
              <a:t> + </a:t>
            </a:r>
            <a:r>
              <a:rPr lang="en-US" altLang="zh-TW" sz="3200" dirty="0" err="1"/>
              <a:t>MoCo</a:t>
            </a:r>
            <a:r>
              <a:rPr lang="en-US" altLang="zh-TW" sz="3200" dirty="0"/>
              <a:t> v3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比較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MLP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裡面有沒有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 normalization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的影響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比較有沒有使用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prediction head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的影響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比較訓練時間長度對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performance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的提升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FCC1D6-5E82-49AE-80F0-A7A94B74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40569" y="2407621"/>
            <a:ext cx="2743200" cy="42386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3FB9DF1-DC9E-44A0-9A77-49A415E3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172" y="4198502"/>
            <a:ext cx="6410777" cy="15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Comparisons with Original </a:t>
            </a:r>
            <a:r>
              <a:rPr lang="en-US" altLang="zh-TW" sz="3200" dirty="0" err="1"/>
              <a:t>ViT</a:t>
            </a:r>
            <a:r>
              <a:rPr lang="en-US" altLang="zh-TW" sz="3200" dirty="0"/>
              <a:t> paper – Linear evaluation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用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imageNet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1k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做預訓練的情況下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MoCo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v3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隨著模型變大，準確度提升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與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supervised training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的結果相反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878AF4-D6E1-4B45-A496-3FD9C566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92" y="1644266"/>
            <a:ext cx="6557210" cy="265330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E72917-3182-476B-928F-30354B01286D}"/>
              </a:ext>
            </a:extLst>
          </p:cNvPr>
          <p:cNvSpPr txBox="1"/>
          <p:nvPr/>
        </p:nvSpPr>
        <p:spPr>
          <a:xfrm>
            <a:off x="466206" y="4887201"/>
            <a:ext cx="360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</a:t>
            </a:r>
            <a:r>
              <a:rPr lang="zh-TW" altLang="en-US" dirty="0"/>
              <a:t> </a:t>
            </a:r>
            <a:r>
              <a:rPr lang="en-US" altLang="zh-TW" dirty="0"/>
              <a:t>vision</a:t>
            </a:r>
            <a:r>
              <a:rPr lang="zh-TW" altLang="en-US" dirty="0"/>
              <a:t> </a:t>
            </a:r>
            <a:r>
              <a:rPr lang="en-US" altLang="zh-TW" dirty="0"/>
              <a:t>transformer</a:t>
            </a:r>
            <a:r>
              <a:rPr lang="zh-TW" altLang="en-US" dirty="0"/>
              <a:t> </a:t>
            </a:r>
            <a:r>
              <a:rPr lang="en-US" altLang="zh-TW" dirty="0"/>
              <a:t>paper</a:t>
            </a:r>
          </a:p>
          <a:p>
            <a:r>
              <a:rPr lang="en-US" altLang="zh-TW" dirty="0"/>
              <a:t>Supervised training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F3AFE3E-F7A2-4AD0-A254-B794416D6035}"/>
              </a:ext>
            </a:extLst>
          </p:cNvPr>
          <p:cNvSpPr/>
          <p:nvPr/>
        </p:nvSpPr>
        <p:spPr>
          <a:xfrm>
            <a:off x="3092359" y="5274762"/>
            <a:ext cx="780752" cy="15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FF18076-629C-4730-AA14-9A5F6D7B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276" y="4464050"/>
            <a:ext cx="7591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Comparisons with Original </a:t>
            </a:r>
            <a:r>
              <a:rPr lang="en-US" altLang="zh-TW" sz="3200" dirty="0" err="1"/>
              <a:t>ViT</a:t>
            </a:r>
            <a:r>
              <a:rPr lang="en-US" altLang="zh-TW" sz="3200" dirty="0"/>
              <a:t> paper – Transfer Learning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用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ImageNet 1k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做預訓練、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end-to-end fine tuning</a:t>
            </a: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在原始的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ViT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論文中，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MoCo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v3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可以在使用少量的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的情況下，讓更大的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ViT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訓練更好的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performance</a:t>
            </a: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但是用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ImageNet 21k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與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JFT-300M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數據集等大量的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以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supervised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的方式對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ViT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做預訓練，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fine tune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的結果還是有更好的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performance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5B79B-59DB-4361-9E4B-1A13D88A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4760"/>
            <a:ext cx="12192000" cy="14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7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Review BYOL framework</a:t>
            </a:r>
            <a:endParaRPr lang="zh-TW" altLang="en-US" sz="3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BFAE890-D85A-46E7-8019-BFB91030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23" y="1206500"/>
            <a:ext cx="9058275" cy="52863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DFBFB7-F2C4-43BC-B0CB-5B3DDBA255F9}"/>
              </a:ext>
            </a:extLst>
          </p:cNvPr>
          <p:cNvSpPr txBox="1"/>
          <p:nvPr/>
        </p:nvSpPr>
        <p:spPr>
          <a:xfrm>
            <a:off x="8650228" y="3135278"/>
            <a:ext cx="15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MSE 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2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F21726A-731B-4AAE-AA71-41284B07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25625"/>
            <a:ext cx="8153400" cy="4667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MoCo</a:t>
            </a:r>
            <a:r>
              <a:rPr lang="en-US" altLang="zh-TW" sz="3200" dirty="0"/>
              <a:t> v3 framework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捨棄</a:t>
            </a:r>
            <a:r>
              <a:rPr lang="zh-TW" altLang="en-US" sz="1800" dirty="0"/>
              <a:t> </a:t>
            </a:r>
            <a:r>
              <a:rPr lang="en-US" altLang="zh-TW" sz="1800" dirty="0" err="1"/>
              <a:t>MoCo</a:t>
            </a:r>
            <a:r>
              <a:rPr lang="en-US" altLang="zh-TW" sz="1800" dirty="0"/>
              <a:t> v1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800" dirty="0"/>
              <a:t> </a:t>
            </a:r>
            <a:r>
              <a:rPr lang="en-US" altLang="zh-TW" sz="1800" dirty="0"/>
              <a:t>memory bank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07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Self-Supervised training Vision Transformer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 size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或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learning rate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過大使得訓練不穩定，影響到模型的準確度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521F50-C0CA-4DBD-BD4F-4AEC9A55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48324"/>
            <a:ext cx="6096000" cy="33705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5FA288B-9E2C-4083-952A-F6A6CDF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5563"/>
            <a:ext cx="6034481" cy="34556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3DFE30-4072-44A5-A0D8-8B1E127D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78" y="2249095"/>
            <a:ext cx="3446400" cy="3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Observing gradient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觀察模型訓練時的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gradient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，發現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gradient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會有一些尖刺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往往是第一層先出現，然後過幾十個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iteration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之後，最後一層才出現</a:t>
            </a:r>
          </a:p>
          <a:p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0AF02B-9063-4BEA-B0DA-81E29759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3448844"/>
            <a:ext cx="9344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Random Patch Projection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訓練不穩定是發生在訓練時前面幾層淺層網絡上的，然後才慢慢衍生到後面幾層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作者選擇不訓練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patch projection layer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039F09-3C86-4647-B466-F8B94C66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744" y="2600325"/>
            <a:ext cx="5538156" cy="4124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34CF70-73DB-4D9E-9B11-98A56F828C6A}"/>
              </a:ext>
            </a:extLst>
          </p:cNvPr>
          <p:cNvSpPr txBox="1"/>
          <p:nvPr/>
        </p:nvSpPr>
        <p:spPr>
          <a:xfrm>
            <a:off x="9370221" y="541365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Freeze this layer</a:t>
            </a: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10887B20-448E-4C03-8527-76609DBB4190}"/>
              </a:ext>
            </a:extLst>
          </p:cNvPr>
          <p:cNvSpPr/>
          <p:nvPr/>
        </p:nvSpPr>
        <p:spPr>
          <a:xfrm rot="5400000">
            <a:off x="8940999" y="5315545"/>
            <a:ext cx="266700" cy="565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7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Random Patch Projection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5D810C-70CC-409C-8454-3C411CA3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2197516"/>
            <a:ext cx="7077076" cy="44287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363764-EE95-4C8F-B301-5E83DB13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09" y="2247854"/>
            <a:ext cx="5588406" cy="2362291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不訓練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patch projection layer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改善訓練不穩定的情況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0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Random Patch Projection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發現其他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self-supervised framework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在訓練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ViT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也會有訓練不穩定的情況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不訓練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patch projection layer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對其他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self-supervised framework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+ </a:t>
            </a:r>
            <a:r>
              <a:rPr lang="en-US" altLang="zh-TW" sz="1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ViT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的情況都有效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86BD90-A464-4AF8-B518-0F2B6A0A6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571750"/>
            <a:ext cx="6734271" cy="4219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F64CCE-23B4-4B8A-814E-E4EDE3A4A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86" y="2571750"/>
            <a:ext cx="5638800" cy="23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Random Patch Projection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F3A2018-B720-4A80-BD50-BE3AC0C0C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即使用</a:t>
            </a:r>
            <a:r>
              <a:rPr lang="en-US" altLang="zh-TW" sz="1800" dirty="0"/>
              <a:t>Random Patch Projection</a:t>
            </a:r>
            <a:r>
              <a:rPr lang="zh-TW" altLang="en-US" sz="1800" dirty="0"/>
              <a:t>，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lr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太大，訓練還是會不穩定。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38C6CB-5937-4C01-9D8A-761CFDB7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4" y="2447023"/>
            <a:ext cx="5538156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447</Words>
  <Application>Microsoft Office PowerPoint</Application>
  <PresentationFormat>寬螢幕</PresentationFormat>
  <Paragraphs>61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-apple-system</vt:lpstr>
      <vt:lpstr>標楷體</vt:lpstr>
      <vt:lpstr>Arial</vt:lpstr>
      <vt:lpstr>Calibri</vt:lpstr>
      <vt:lpstr>Calibri Light</vt:lpstr>
      <vt:lpstr>Office 佈景主題</vt:lpstr>
      <vt:lpstr>An Empirical Study of Training Self-Supervised Vision Transformers</vt:lpstr>
      <vt:lpstr>Review BYOL framework</vt:lpstr>
      <vt:lpstr>MoCo v3 framework</vt:lpstr>
      <vt:lpstr>Self-Supervised training Vision Transformer</vt:lpstr>
      <vt:lpstr>Observing gradient</vt:lpstr>
      <vt:lpstr>Random Patch Projection</vt:lpstr>
      <vt:lpstr>Random Patch Projection</vt:lpstr>
      <vt:lpstr>Random Patch Projection</vt:lpstr>
      <vt:lpstr>Random Patch Projection</vt:lpstr>
      <vt:lpstr>Experiment</vt:lpstr>
      <vt:lpstr>Ablations of ViT + MoCo v3</vt:lpstr>
      <vt:lpstr>Ablations of ViT + MoCo v3</vt:lpstr>
      <vt:lpstr>Comparisons with Original ViT paper – Linear evaluation</vt:lpstr>
      <vt:lpstr>Comparisons with Original ViT paper –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of Training Self-Supervised Vision Transformers</dc:title>
  <dc:creator>Chun</dc:creator>
  <cp:lastModifiedBy>Chun</cp:lastModifiedBy>
  <cp:revision>23</cp:revision>
  <dcterms:created xsi:type="dcterms:W3CDTF">2023-04-26T03:02:55Z</dcterms:created>
  <dcterms:modified xsi:type="dcterms:W3CDTF">2023-05-03T05:52:37Z</dcterms:modified>
</cp:coreProperties>
</file>