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3CC6A-4F9B-467C-99AE-0652A88C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D666E-4517-428A-A588-37EC36875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F0D17-2401-414E-9CC7-B68F6429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5A03F-9733-4084-86B1-717A2DC2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F64D14-27C9-4FFF-9A09-CE080E66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1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AD983-7DD9-4668-A8E3-33C9C5FA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D50F06-5D30-439D-B335-A634CE8F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DA14AF-A487-43AA-A511-18CCC57B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96FFF9-1756-444E-BEF0-922918D9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DC78E-6595-4389-AA76-8352C9E5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9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DC13A8-6915-4F70-834A-93922DD9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5C132A-4DE2-409B-BE5C-71AB77AE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35576D-C19E-4996-985E-06D1B7D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06B66-7D95-403F-A044-B62ADCAF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03B6E-6A77-4504-8157-F9ED6491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45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E3213-66AF-4132-B319-9E5CDB64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623DA-738E-4EB4-BA43-FF954BA9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29BB48-BA46-4782-8636-D3A7177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EEC719-B8A9-4D66-A117-4357494A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2FBFA-AC62-41D9-A973-E4A48761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0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12E02-D5A2-4D2A-B242-CF41FDA4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01965D-DDDB-49BD-BE2D-4F251163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464B4-E381-4D9E-96A8-94CCFF2A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EC45C0-4182-485A-8803-254DFDF0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195CC8-393E-4607-8419-D8F26609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89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6AE0A-DFF1-4748-9DDF-02A6ACCE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5527B-0303-4AA3-B127-83B75DF8E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547496-A744-4FDB-8C17-FD937366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AD9639-6E82-4DC9-ABCB-B6AC09C3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DDAC70-9F81-4990-BE56-FF1CBD63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DEEEE8-D146-44A3-836B-21BE5B0D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9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10EEB-4B6E-4F85-8227-CDA591EE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5B3ADD-D00B-4E5A-A95A-B525CD980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7E9125-ECBE-45FE-A558-A4874300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E31DD2-DAC7-4FDC-B92A-B92ED2B80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528605-4AAE-474E-94D0-DC7737919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1D5CDC-A0C6-4B40-9A98-A883FF0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BE22D6-874B-49BD-9DEA-D6B924B5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97D226-F47F-4C96-A322-25365FF9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34A1F-CA5D-4834-909A-8CFE8AAA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AE6905-D9E3-404B-9AA0-AD05B1F0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4397F9-2002-47AC-9275-21DACBB8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81CBA8-DC73-4ED9-B98C-67915567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1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035DC3-DCF3-429E-819A-7709EECC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902133-961D-47F8-B4F3-665A91D6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CDB66C-A0A9-43B5-BAF0-C8C661BF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5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5B586-8B60-4AFA-A074-BD9F06A4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34D64-1001-4A8C-A4EA-BE869006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27617D-0A31-4739-8D27-76480ABFB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1645A8-98E7-4F28-938D-42007F62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AD3D62-4E9B-4A6D-AA21-7B96FE8C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8B46E6-C04A-431A-B40D-CCDAD870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4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6E542-567C-4D67-9458-C80325D1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FDFA21-15DB-4F7A-8464-212FD0E91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95D797-9D1D-479F-9545-CECCDA031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B6BA4-F33C-4ED8-8778-3918E7F8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932E87-2473-4CEC-8A28-363AE14E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9BDEF7-B297-4535-A5E5-34269E82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7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BFD691-9163-4064-B65F-E0DA605D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F18BB6-CDE0-4FCD-9B35-E8C4DC56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71B71-E2FF-43DB-B284-56A4E4B2D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4D2D-FE01-48FD-B51D-47B291A3B5CC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74194-FF3B-4F5E-B795-B86B3F02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ED7B3-8E0B-4F89-A1C1-0A569F47E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795-9040-4F11-AB52-4ABA54CA1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6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B</a:t>
            </a:r>
            <a:r>
              <a:rPr lang="en-US" altLang="zh-TW" sz="3600" dirty="0"/>
              <a:t>ootstrap </a:t>
            </a:r>
            <a:r>
              <a:rPr lang="en-US" altLang="zh-TW" sz="3600" b="1" dirty="0"/>
              <a:t>Y</a:t>
            </a:r>
            <a:r>
              <a:rPr lang="en-US" altLang="zh-TW" sz="3600" dirty="0"/>
              <a:t>our </a:t>
            </a:r>
            <a:r>
              <a:rPr lang="en-US" altLang="zh-TW" sz="3600" b="1" dirty="0"/>
              <a:t>O</a:t>
            </a:r>
            <a:r>
              <a:rPr lang="en-US" altLang="zh-TW" sz="3600" dirty="0"/>
              <a:t>wn </a:t>
            </a:r>
            <a:r>
              <a:rPr lang="en-US" altLang="zh-TW" sz="3600" b="1" dirty="0"/>
              <a:t>L</a:t>
            </a:r>
            <a:r>
              <a:rPr lang="en-US" altLang="zh-TW" sz="3600" dirty="0"/>
              <a:t>atent</a:t>
            </a:r>
            <a:br>
              <a:rPr lang="en-US" altLang="zh-TW" sz="3600" dirty="0"/>
            </a:br>
            <a:r>
              <a:rPr lang="en-US" altLang="zh-TW" sz="3600" dirty="0"/>
              <a:t>A New Approach to Self-Supervised Learning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BYOL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Review </a:t>
            </a:r>
            <a:r>
              <a:rPr lang="en-US" altLang="zh-TW" sz="3200" dirty="0" err="1"/>
              <a:t>MoCo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A2989F-98C8-4629-8DFE-AC30EA16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937303"/>
            <a:ext cx="9182100" cy="39719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8DC8F87-0A35-4564-AF93-EC3084D643C4}"/>
              </a:ext>
            </a:extLst>
          </p:cNvPr>
          <p:cNvSpPr txBox="1"/>
          <p:nvPr/>
        </p:nvSpPr>
        <p:spPr>
          <a:xfrm>
            <a:off x="8431460" y="3553933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Positive Sample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正樣本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8BEB05-65B4-4C79-AF51-879DEA184D9B}"/>
              </a:ext>
            </a:extLst>
          </p:cNvPr>
          <p:cNvSpPr txBox="1"/>
          <p:nvPr/>
        </p:nvSpPr>
        <p:spPr>
          <a:xfrm>
            <a:off x="7848600" y="5170563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Negative Sample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負樣本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EE6D58-C83D-4DB3-ACDB-DC36CC44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0" y="4931010"/>
            <a:ext cx="2181837" cy="6088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D3C3EE1-F069-4184-A020-C2BAAE76B6B8}"/>
              </a:ext>
            </a:extLst>
          </p:cNvPr>
          <p:cNvSpPr txBox="1"/>
          <p:nvPr/>
        </p:nvSpPr>
        <p:spPr>
          <a:xfrm>
            <a:off x="1300470" y="5394968"/>
            <a:ext cx="186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張圖片</a:t>
            </a:r>
          </a:p>
        </p:txBody>
      </p:sp>
    </p:spTree>
    <p:extLst>
      <p:ext uri="{BB962C8B-B14F-4D97-AF65-F5344CB8AC3E}">
        <p14:creationId xmlns:p14="http://schemas.microsoft.com/office/powerpoint/2010/main" val="292962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What BYOL do</a:t>
            </a:r>
            <a:endParaRPr lang="zh-TW" altLang="en-US" sz="32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BFAE890-D85A-46E7-8019-BFB91030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16" y="1206500"/>
            <a:ext cx="9058275" cy="528637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DFBFB7-F2C4-43BC-B0CB-5B3DDBA255F9}"/>
              </a:ext>
            </a:extLst>
          </p:cNvPr>
          <p:cNvSpPr txBox="1"/>
          <p:nvPr/>
        </p:nvSpPr>
        <p:spPr>
          <a:xfrm>
            <a:off x="8960621" y="3118500"/>
            <a:ext cx="15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MSE 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22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Linear evaluation on ImageNet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12B1F7-596E-48E3-BA0C-F35442D2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807821"/>
            <a:ext cx="10925175" cy="3171825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DC770A8-B205-4537-BF07-5FE98C8602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Freeze encoder after pre-training on ImageNet ILSVRC-2012 dataset  </a:t>
            </a:r>
          </a:p>
          <a:p>
            <a:r>
              <a:rPr lang="en-US" altLang="zh-TW" sz="2000" dirty="0"/>
              <a:t>Train another classifier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329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925159-8F42-4E60-BFD0-E6D4D7A1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653"/>
            <a:ext cx="12192000" cy="42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3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Office 佈景主題</vt:lpstr>
      <vt:lpstr>Bootstrap Your Own Latent A New Approach to Self-Supervised Learning</vt:lpstr>
      <vt:lpstr>Review MoCo</vt:lpstr>
      <vt:lpstr>What BYOL do</vt:lpstr>
      <vt:lpstr>Linear evaluation on ImageNet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Your Own Latent A New Approach to Self-Supervised Learning</dc:title>
  <dc:creator>Chun</dc:creator>
  <cp:lastModifiedBy>Chun</cp:lastModifiedBy>
  <cp:revision>8</cp:revision>
  <dcterms:created xsi:type="dcterms:W3CDTF">2023-04-19T03:58:58Z</dcterms:created>
  <dcterms:modified xsi:type="dcterms:W3CDTF">2023-04-19T05:33:29Z</dcterms:modified>
</cp:coreProperties>
</file>