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F37C9-8408-4800-AACD-E55B6CA6AA6E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8D7E-8FCF-4B63-97E4-2E6559E73F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7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8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75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35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94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8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02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8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63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2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6993E6-3C68-43CF-B06F-6756CBB56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B0ECDB-48B3-48FE-AD7D-798DF9C72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AB018-8F2D-45F7-B54A-4DA91215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D7BDE-3F67-48D6-A888-E218B462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0EA106-5E09-420D-B02E-C53579A8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50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C6EFE-8713-4C2E-9156-92839DB0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017D4C-E70A-4023-B306-0EEBF1F13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C3ED3D-BFE0-43B8-A7EB-A92FCFA3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4A6F5-B533-4F57-8FE4-11DF7C95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BB9A90-651C-4FBD-94CC-AD8A382D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11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E2DB75-EF2B-45FC-93EA-3684BEA90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4995B0-E64F-43D0-9E62-02D835F72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BA0D5-0D6D-4785-8767-2178D82D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6C6EDE-E83D-48D0-8055-A19F22F0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58BC8E-4BF5-4D4F-930C-FFDCBB54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87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98005-6762-4190-9F62-4AE5087A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2ED114-8A16-4A11-9496-2DC3F71A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616EA-118F-4DF5-BB26-F2D79E1E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C494F-EA37-4194-AF9A-D6DC9FD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B7777-E801-4739-9E3F-B0C60B30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31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EDF50-E609-47B2-894B-50F6C33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41D401-B99B-4DA1-8678-D2732B0B1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22F54A-2D15-4DBF-914C-F4EC1C67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0857E-A90C-4571-9043-694F5F14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C90B58-EF17-4B1B-81E3-4863984A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68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1C250-C1C8-41DC-910B-DBC38926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CC937-C014-4B29-93E8-063BA9120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5E7EC4-436D-4D40-8AE8-F1328EF8C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61795F-689A-4D42-9DC8-5133C0FA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02D9D-B028-4BF8-8310-B21285C5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E78ABA-0A2B-46F4-A62B-FC081CB3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44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2D04E-3867-4659-AF42-820D7986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C1A026-7633-49B5-9787-5F85FA93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6DA5A9-A721-41F9-8DFE-EF0897C7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9421C0-F353-4A4D-9925-F2FAD894B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FB20C22-5959-46BF-BE5A-66081D38E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2D34E8-3726-4959-983C-A9D3488C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AB4A85-2C05-4737-8F32-416BCECA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E299E9-89CB-4C53-8FFB-65B29F0D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0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96BDE-01B9-4F59-B491-47013FBD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4149EB-765E-407B-AADB-671FCB1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C0EFC2-3E18-40C6-A292-8A701D68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9EAC1F-14F2-4103-A632-7D2EDE7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81DB62-3474-4AFE-983B-A331BD68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9EF873-18B4-4101-91A7-39F5951F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C94836-48E3-4271-A0B7-F4E6D165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9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88640-0874-4D7D-ACD8-B644C87D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61BA3-F76F-47F3-BA5E-49BDE02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C4E444-5EC0-46A9-AEB1-0061E4EAC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E75CC9-6FE5-43AF-9250-D6F5235C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916C80-CC0A-4B7F-8524-06AE015F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C32C80-E787-4C7E-B7E7-EC2C9075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27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C6980-B6A8-4B6F-899D-D0AEE382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546154-758B-4524-BE30-C9B3B5B2B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111581-07EA-4D64-A0F9-59F90E0E1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5C437-2EA9-449F-9109-07EFA402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F169FE-2D31-40A7-AB99-70C612A1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E8BF9-3953-4EF7-AE6C-F25ABB18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20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A46773-875F-4036-9134-8473539B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A721B5-081F-4E47-A29D-201E79F72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E4C2F7-F00A-4129-9247-45CA4CEC3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D8055-756F-4138-971C-90A7217D38E0}" type="datetimeFigureOut">
              <a:rPr lang="zh-TW" altLang="en-US" smtClean="0"/>
              <a:t>2023/6/27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88D679-2361-478B-8E93-5300DB3B0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D139ED-C38B-4DD8-9D14-FF87B0F76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B180-8230-4490-B8F2-972BEB95EF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70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3" y="1122363"/>
            <a:ext cx="12063369" cy="2387600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GEmo</a:t>
            </a:r>
            <a:r>
              <a:rPr lang="en-US" altLang="zh-TW" sz="3600" dirty="0"/>
              <a:t>-</a:t>
            </a:r>
            <a:r>
              <a:rPr lang="en-US" altLang="zh-TW" sz="3600" b="1" dirty="0"/>
              <a:t>CLAP</a:t>
            </a:r>
            <a:r>
              <a:rPr lang="en-US" altLang="zh-TW" sz="3600" dirty="0"/>
              <a:t>: Gender-Attribute-Enhanced Contrastive Language-Audio Pretraining for Speech Emotion Recognition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2800" dirty="0"/>
          </a:p>
          <a:p>
            <a:r>
              <a:rPr lang="en-US" altLang="zh-TW" sz="2800" dirty="0"/>
              <a:t>2023/06/13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440EEA4-D0F5-4D3B-8F4E-60B784B95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559" y="806654"/>
            <a:ext cx="9004882" cy="524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3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Large Scale Contrastive Language-Audio pretraining with feature fusion and keyword-to-caption augmentation</a:t>
            </a:r>
            <a:endParaRPr lang="zh-TW" altLang="en-US" sz="3200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74C0E82-7C47-4013-BC93-1FD04C7E9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應用在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Text-to-Audio Retrieval task</a:t>
            </a:r>
          </a:p>
          <a:p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運用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Contrastive Learning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的方法訓練 </a:t>
            </a:r>
            <a:r>
              <a:rPr lang="en-US" altLang="zh-TW" sz="2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encoder </a:t>
            </a:r>
            <a:r>
              <a:rPr lang="zh-TW" altLang="en-US" sz="20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將文字描述與音檔兩者的特徵向量在特徵空間中是相近的。</a:t>
            </a:r>
            <a:endParaRPr lang="zh-TW" altLang="en-US" sz="20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AF40319-64D1-4DDA-A5C5-4CCEA4BE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93" y="3257025"/>
            <a:ext cx="9923077" cy="305487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1EC599B-7ECF-4B7B-AE20-76B40EC5126F}"/>
              </a:ext>
            </a:extLst>
          </p:cNvPr>
          <p:cNvSpPr txBox="1"/>
          <p:nvPr/>
        </p:nvSpPr>
        <p:spPr>
          <a:xfrm>
            <a:off x="209288" y="4085331"/>
            <a:ext cx="125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Caption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1DB458A-6E42-423D-A0B9-1EEBB2F7ECE0}"/>
              </a:ext>
            </a:extLst>
          </p:cNvPr>
          <p:cNvSpPr txBox="1"/>
          <p:nvPr/>
        </p:nvSpPr>
        <p:spPr>
          <a:xfrm>
            <a:off x="209288" y="5402510"/>
            <a:ext cx="1257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Audio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839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67E06394-B7E6-490D-8A4D-11465976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252412"/>
            <a:ext cx="72675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0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A9FECB-0564-4CA4-94A8-C4DC7DE38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646" y="0"/>
            <a:ext cx="6131034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66A9EA7-C73C-4A6C-9EFD-1704F97C5824}"/>
              </a:ext>
            </a:extLst>
          </p:cNvPr>
          <p:cNvSpPr txBox="1"/>
          <p:nvPr/>
        </p:nvSpPr>
        <p:spPr>
          <a:xfrm>
            <a:off x="1233181" y="2139193"/>
            <a:ext cx="160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</a:t>
            </a:r>
            <a:r>
              <a:rPr lang="zh-TW" altLang="en-US" sz="2400" dirty="0"/>
              <a:t>個 </a:t>
            </a:r>
            <a:r>
              <a:rPr lang="en-US" altLang="zh-TW" sz="2400" dirty="0"/>
              <a:t>audio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E26497B-9194-47E9-A6A0-846CB49DC8F9}"/>
              </a:ext>
            </a:extLst>
          </p:cNvPr>
          <p:cNvSpPr txBox="1"/>
          <p:nvPr/>
        </p:nvSpPr>
        <p:spPr>
          <a:xfrm>
            <a:off x="8637205" y="2442595"/>
            <a:ext cx="176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</a:t>
            </a:r>
            <a:r>
              <a:rPr lang="zh-TW" altLang="en-US" sz="2400" dirty="0"/>
              <a:t>個 </a:t>
            </a:r>
            <a:r>
              <a:rPr lang="en-US" altLang="zh-TW" sz="2400" dirty="0"/>
              <a:t>caption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77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C267C60-A918-455B-8C75-BC00E720C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85" y="1677797"/>
            <a:ext cx="10518905" cy="29318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CFD4C2B-D1D2-4BF6-8C6B-3FB3B44964F0}"/>
              </a:ext>
            </a:extLst>
          </p:cNvPr>
          <p:cNvSpPr txBox="1"/>
          <p:nvPr/>
        </p:nvSpPr>
        <p:spPr>
          <a:xfrm>
            <a:off x="2769763" y="5176684"/>
            <a:ext cx="402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e.g.: “the sound of class-name”</a:t>
            </a:r>
            <a:endParaRPr lang="zh-TW" altLang="en-US" sz="2400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CD86BD0-BA34-4C16-A97E-865CB74DEDE8}"/>
              </a:ext>
            </a:extLst>
          </p:cNvPr>
          <p:cNvSpPr/>
          <p:nvPr/>
        </p:nvSpPr>
        <p:spPr>
          <a:xfrm>
            <a:off x="4595768" y="4715019"/>
            <a:ext cx="377505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9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E126E8-D9B4-4F71-A8D5-A446987A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3740150"/>
            <a:ext cx="11477625" cy="2752725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DED630C-AD8B-4B56-AE47-E87BAAE3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Back to Emo-</a:t>
            </a:r>
            <a:r>
              <a:rPr lang="en-US" altLang="zh-TW" sz="3200" b="1" dirty="0"/>
              <a:t>CLAP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047022-1143-4498-AFEF-EEBF691EB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75323"/>
            <a:ext cx="1453216" cy="792663"/>
          </a:xfrm>
          <a:prstGeom prst="rect">
            <a:avLst/>
          </a:prstGeom>
        </p:spPr>
      </p:pic>
      <p:sp>
        <p:nvSpPr>
          <p:cNvPr id="9" name="箭號: 左-右雙向 8">
            <a:extLst>
              <a:ext uri="{FF2B5EF4-FFF2-40B4-BE49-F238E27FC236}">
                <a16:creationId xmlns:a16="http://schemas.microsoft.com/office/drawing/2014/main" id="{48E76FF6-DAE7-481E-9A03-4CD7A460D148}"/>
              </a:ext>
            </a:extLst>
          </p:cNvPr>
          <p:cNvSpPr/>
          <p:nvPr/>
        </p:nvSpPr>
        <p:spPr>
          <a:xfrm>
            <a:off x="2399251" y="2290194"/>
            <a:ext cx="721453" cy="2726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B992D1-C4DA-4446-9EC2-18B9168E26EE}"/>
              </a:ext>
            </a:extLst>
          </p:cNvPr>
          <p:cNvSpPr txBox="1"/>
          <p:nvPr/>
        </p:nvSpPr>
        <p:spPr>
          <a:xfrm>
            <a:off x="3228539" y="2195690"/>
            <a:ext cx="118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Angry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E54D352-2F8D-4702-AE67-BBF5444B64FC}"/>
              </a:ext>
            </a:extLst>
          </p:cNvPr>
          <p:cNvSpPr txBox="1"/>
          <p:nvPr/>
        </p:nvSpPr>
        <p:spPr>
          <a:xfrm>
            <a:off x="4519222" y="2195690"/>
            <a:ext cx="118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Angry</a:t>
            </a:r>
            <a:endParaRPr lang="zh-TW" altLang="en-US" sz="2400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96212DB6-0AE4-499B-8730-B6B3964D6E2F}"/>
              </a:ext>
            </a:extLst>
          </p:cNvPr>
          <p:cNvSpPr/>
          <p:nvPr/>
        </p:nvSpPr>
        <p:spPr>
          <a:xfrm>
            <a:off x="5534466" y="2290194"/>
            <a:ext cx="550877" cy="272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97B1E90-27C3-483B-844E-955C6067A41A}"/>
              </a:ext>
            </a:extLst>
          </p:cNvPr>
          <p:cNvSpPr txBox="1"/>
          <p:nvPr/>
        </p:nvSpPr>
        <p:spPr>
          <a:xfrm>
            <a:off x="6165909" y="2185075"/>
            <a:ext cx="2994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emotion is Angry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84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9DED630C-AD8B-4B56-AE47-E87BAAE3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SL-</a:t>
            </a:r>
            <a:r>
              <a:rPr lang="en-US" altLang="zh-TW" sz="3200" dirty="0" err="1"/>
              <a:t>GEmo</a:t>
            </a:r>
            <a:r>
              <a:rPr lang="en-US" altLang="zh-TW" sz="3200" dirty="0"/>
              <a:t>-CLAP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7938D2-4F04-4866-B767-6AE7BA1D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09" y="1690688"/>
            <a:ext cx="5543550" cy="4581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173F9C-9C1A-48BF-83DE-17B480196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9" y="3318938"/>
            <a:ext cx="46767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9DED630C-AD8B-4B56-AE47-E87BAAE3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ML-</a:t>
            </a:r>
            <a:r>
              <a:rPr lang="en-US" altLang="zh-TW" sz="3200" dirty="0" err="1"/>
              <a:t>GEmo</a:t>
            </a:r>
            <a:r>
              <a:rPr lang="en-US" altLang="zh-TW" sz="3200" dirty="0"/>
              <a:t>-CLAP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954BF1-85F5-4348-8543-B837348B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352550"/>
            <a:ext cx="8667750" cy="4152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4F900D-A974-48DE-8A9A-C3041C11D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25" y="5649257"/>
            <a:ext cx="6838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43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61475F6-D9DB-4640-AB24-2ABE81B2F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1257300"/>
            <a:ext cx="117824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0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396</Words>
  <Application>Microsoft Office PowerPoint</Application>
  <PresentationFormat>寬螢幕</PresentationFormat>
  <Paragraphs>53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佈景主題</vt:lpstr>
      <vt:lpstr>GEmo-CLAP: Gender-Attribute-Enhanced Contrastive Language-Audio Pretraining for Speech Emotion Recognition</vt:lpstr>
      <vt:lpstr>Large Scale Contrastive Language-Audio pretraining with feature fusion and keyword-to-caption augmentation</vt:lpstr>
      <vt:lpstr>PowerPoint 簡報</vt:lpstr>
      <vt:lpstr>PowerPoint 簡報</vt:lpstr>
      <vt:lpstr>PowerPoint 簡報</vt:lpstr>
      <vt:lpstr>Back to Emo-CLAP</vt:lpstr>
      <vt:lpstr>SL-GEmo-CLAP</vt:lpstr>
      <vt:lpstr>ML-GEmo-CLAP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Contrastive Language-Audio pretraining with feature fusion and keyword-to-caption augmentation</dc:title>
  <dc:creator>嘉均 簡</dc:creator>
  <cp:lastModifiedBy>嘉均 簡</cp:lastModifiedBy>
  <cp:revision>10</cp:revision>
  <dcterms:created xsi:type="dcterms:W3CDTF">2023-06-21T03:55:32Z</dcterms:created>
  <dcterms:modified xsi:type="dcterms:W3CDTF">2023-06-27T10:49:50Z</dcterms:modified>
</cp:coreProperties>
</file>