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059" autoAdjust="0"/>
  </p:normalViewPr>
  <p:slideViewPr>
    <p:cSldViewPr snapToGrid="0">
      <p:cViewPr varScale="1">
        <p:scale>
          <a:sx n="99" d="100"/>
          <a:sy n="99" d="100"/>
        </p:scale>
        <p:origin x="9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13C54-4130-4FD0-80FC-9C486C01F87F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9977A-F9B1-4E82-8DFA-4B4DCD306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171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706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5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13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466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576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857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726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353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97DE6-6CC7-4225-8524-6D2B4D4DD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977D8D-B453-4C2F-BE23-47D587EE2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2C5FE6-6474-4174-9B6A-556D7EC0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817A-7F65-44A1-BC14-574A9785B451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6B8A8E-1AD0-43BB-B1EF-BF4D93F4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36238F-4A74-4147-B087-C67059E6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98F-ADDA-49B5-9359-B9504B3527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57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06B26-6141-4A6C-ABFC-7E4986EF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8F62E4-CEDF-4ED4-AE62-98AC03214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52FDAF-E209-4FDC-8C94-A6820E43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817A-7F65-44A1-BC14-574A9785B451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C353B-E33D-4181-8C4F-63136937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AC909-0124-4844-9716-E486D86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98F-ADDA-49B5-9359-B9504B3527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95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9F06B77-872E-4CC6-A81E-F63154552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A3D432-82ED-4A25-8E6C-76481E180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BCCF0D-D42E-4F29-AD95-23B7580C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817A-7F65-44A1-BC14-574A9785B451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5BDF08-56C6-41A9-8193-8A6CF3DE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59AB4D-725A-48BF-9098-D9A06CB8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98F-ADDA-49B5-9359-B9504B3527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78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CC156D-46A3-4F39-A9BE-000389DA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38810-5A1B-44B1-B8DF-9E186CF69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CAE240-C6F5-45CD-88CE-6F3870C6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817A-7F65-44A1-BC14-574A9785B451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78479D-8163-420C-B7E8-569FD84A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A0CD5D-42D2-4380-8753-E323020E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98F-ADDA-49B5-9359-B9504B3527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58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901A5-D860-4D14-BC1C-ABB9E62F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EE0D3C-C4B7-4436-BB62-D8A22D4BA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9CFE3B-1D63-48A8-A78E-4D71EA2D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817A-7F65-44A1-BC14-574A9785B451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FCB54C-8265-4371-81B7-424E0DC1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277935-CCA5-4758-BFAD-5A967ED4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98F-ADDA-49B5-9359-B9504B3527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17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8D52FC-FEB4-4CCF-8F2D-63B5775C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E0592C-687B-46E0-8214-22C576306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94AB52-79BF-4465-85D1-76B3ACF94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7AC497-E7C9-4BCD-8CDF-B740D1D3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817A-7F65-44A1-BC14-574A9785B451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B77921-6C40-4F41-B409-878B77FD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F608E6-6B47-4F38-B22B-16E713F4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98F-ADDA-49B5-9359-B9504B3527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88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0E142-CC0D-4A4D-87E6-6C8D1CDF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ED11F2-20B2-446D-AA96-28D6ED6E0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6DA49E-BF1D-4289-A461-821DE3934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CCBF8C-6E15-4884-BEF4-E0366CD73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8CB2DD1-0837-46DF-81C9-BB50FD95E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8319C3-5970-4D76-BC59-05C22864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817A-7F65-44A1-BC14-574A9785B451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15E6143-CBE2-43D8-87C3-E80B4122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9A9C4CB-3CB4-4349-8FCC-ACAE9AC1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98F-ADDA-49B5-9359-B9504B3527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63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F9B03-A5B5-48FE-8173-60938CB1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0317B32-8A8B-4A12-813C-C17FF0F6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817A-7F65-44A1-BC14-574A9785B451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F0A9F0C-E194-46FD-8DC4-B75A74EA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FE589CA-27B4-4621-A7FE-0D8FE1F9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98F-ADDA-49B5-9359-B9504B3527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34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35BD141-0E95-42BF-B46A-0931509A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817A-7F65-44A1-BC14-574A9785B451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4683B65-8243-4699-BA77-BD3B0D3B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B6ECE2-7735-4B24-B7DA-D8E1EC16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98F-ADDA-49B5-9359-B9504B3527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70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9BF8F-B589-448A-96AD-107FE024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10683C-CCB2-4A93-BCFF-60E48A7EC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A181157-A987-4E0B-852A-A821EF2A6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D5560D-64ED-4DE8-B0BD-4CACF61A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817A-7F65-44A1-BC14-574A9785B451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D820C8-A220-4F35-AADD-56C28FE0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690861-7212-4182-B34C-721066A6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98F-ADDA-49B5-9359-B9504B3527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23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C6677B-8991-461D-83EB-E89A8A489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F5885F5-4E00-4D99-B890-827028DB0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0CBCFD-0177-4BFA-B328-1241A4BF2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40C11C-66C8-41AB-91D4-67B7CEC5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817A-7F65-44A1-BC14-574A9785B451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38AFE6-D8FF-4C93-890F-ADDC1FD8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D1E5A7-2791-453D-A9C4-4EA1AE4F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98F-ADDA-49B5-9359-B9504B3527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55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13549C3-EEEA-4877-883A-020B13371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8F8A41-41DE-4410-A3C7-65DCA610B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C01B33-04E6-4405-8FA3-C8442B772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5817A-7F65-44A1-BC14-574A9785B451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C3E1E3-FD59-48EC-84E0-93700A0BB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B7C337-2F2D-4E02-8AA0-57D51317D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BD98F-ADDA-49B5-9359-B9504B3527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31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6782A-F7CF-4A5C-9F5E-8B26F42F92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Listen, Attend and Spell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83A2061-ABC4-4D56-BFC8-D45DEA5458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LAS</a:t>
            </a:r>
          </a:p>
          <a:p>
            <a:endParaRPr lang="en-US" altLang="zh-TW" sz="2800" dirty="0"/>
          </a:p>
          <a:p>
            <a:r>
              <a:rPr lang="en-US" altLang="zh-TW" sz="2800" dirty="0"/>
              <a:t>2015/08/05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7590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Attention Visualization</a:t>
            </a:r>
            <a:endParaRPr lang="zh-TW" altLang="en-US" sz="32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96F1C1C-5722-4A6D-AA64-10DFBE10C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459436" y="4166258"/>
            <a:ext cx="1065930" cy="19148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EB8D50-7E73-4992-9177-07ECEE6C7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511" y="1350629"/>
            <a:ext cx="5959810" cy="514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6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Effects of Beam Width</a:t>
            </a:r>
            <a:endParaRPr lang="zh-TW" altLang="en-US" sz="32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96F1C1C-5722-4A6D-AA64-10DFBE10C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459436" y="4166258"/>
            <a:ext cx="1065930" cy="1914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A8D65C3-3110-4C26-A20D-F7BC47E3A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932" y="1535279"/>
            <a:ext cx="67151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1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Architecture of LAS</a:t>
            </a:r>
            <a:endParaRPr lang="zh-TW" altLang="en-US" sz="3200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74C0E82-7C47-4013-BC93-1FD04C7E96A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BADC300-445C-4687-B789-A14A63B81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421" y="4761933"/>
            <a:ext cx="5742122" cy="196113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65D37CA-C482-4957-B5B7-18B1D2996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688" y="1604090"/>
            <a:ext cx="7003934" cy="315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3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Listener model</a:t>
            </a:r>
            <a:endParaRPr lang="zh-TW" altLang="en-US" sz="3200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74C0E82-7C47-4013-BC93-1FD04C7E96A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800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C1DCE7A-B782-4231-B300-3D7109ECAE74}"/>
              </a:ext>
            </a:extLst>
          </p:cNvPr>
          <p:cNvSpPr txBox="1">
            <a:spLocks/>
          </p:cNvSpPr>
          <p:nvPr/>
        </p:nvSpPr>
        <p:spPr>
          <a:xfrm>
            <a:off x="1100789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dirty="0">
                <a:ea typeface="標楷體" panose="03000509000000000000" pitchFamily="65" charset="-120"/>
              </a:rPr>
              <a:t>Encoder is a 3-Layer pyramidal Bidirectional LSTM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5076A97-8B8A-4E16-9520-2ECEA9E8F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11" y="2590525"/>
            <a:ext cx="8010124" cy="346331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24A1788-048E-4198-A1A2-4FD5E64C6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946" y="1105602"/>
            <a:ext cx="1453636" cy="494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0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Speller model</a:t>
            </a:r>
            <a:endParaRPr lang="zh-TW" altLang="en-US" sz="3200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74C0E82-7C47-4013-BC93-1FD04C7E96A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C62437-843A-48A8-ADEB-58C560B55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1462761"/>
            <a:ext cx="8277827" cy="521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7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Attention in Speller model</a:t>
            </a:r>
            <a:endParaRPr lang="zh-TW" altLang="en-US" sz="3200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74C0E82-7C47-4013-BC93-1FD04C7E96A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8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A57A9B1A-5E41-4F4C-94B2-04FB24209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82" y="4540459"/>
            <a:ext cx="3133725" cy="209550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E14B4F5-9323-4D84-9C84-EE8AE9886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688" y="1559134"/>
            <a:ext cx="4629150" cy="507682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B28DA89-7E68-41D1-B1D0-1438A8E93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42" y="1856951"/>
            <a:ext cx="2781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8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Speller model</a:t>
            </a:r>
            <a:endParaRPr lang="zh-TW" altLang="en-US" sz="3200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74C0E82-7C47-4013-BC93-1FD04C7E96A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8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BDA96E5-A2D5-44CE-ACE8-3811EC71C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649" y="0"/>
            <a:ext cx="2343351" cy="221020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8E9906C-177D-4D26-9877-AF561BB0B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91" y="1443790"/>
            <a:ext cx="5686690" cy="532292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73BBEA7-2FFF-4522-A056-756E572C67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3205" y="2502496"/>
            <a:ext cx="5154508" cy="1142448"/>
          </a:xfrm>
          <a:prstGeom prst="rect">
            <a:avLst/>
          </a:prstGeom>
        </p:spPr>
      </p:pic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A957A8E-A87D-4302-BECE-5D8258869C52}"/>
              </a:ext>
            </a:extLst>
          </p:cNvPr>
          <p:cNvCxnSpPr/>
          <p:nvPr/>
        </p:nvCxnSpPr>
        <p:spPr>
          <a:xfrm>
            <a:off x="6096000" y="2935705"/>
            <a:ext cx="699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01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Speller model</a:t>
            </a:r>
            <a:endParaRPr lang="zh-TW" altLang="en-US" sz="3200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74C0E82-7C47-4013-BC93-1FD04C7E96A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8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8E9906C-177D-4D26-9877-AF561BB0B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91" y="1443790"/>
            <a:ext cx="5686690" cy="532292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3739D6A-8D59-49AA-97F7-F2B677515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8650" y="0"/>
            <a:ext cx="2343350" cy="222674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DD92EDB-719B-4F97-AC28-4B1A35896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670" y="2314069"/>
            <a:ext cx="18460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1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Speller model</a:t>
            </a:r>
            <a:endParaRPr lang="zh-TW" altLang="en-US" sz="3200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74C0E82-7C47-4013-BC93-1FD04C7E96A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8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8E9906C-177D-4D26-9877-AF561BB0B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91" y="1443790"/>
            <a:ext cx="5686690" cy="532292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A448F8A-8F52-4CF0-A523-7FFBFC84E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5350" y="2212767"/>
            <a:ext cx="1845196" cy="455394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0AB2B60-8FBB-4726-9B39-A8738D585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3705" y="0"/>
            <a:ext cx="2418295" cy="229081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96F1C1C-5722-4A6D-AA64-10DFBE10C0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8076481" y="4425943"/>
            <a:ext cx="1144704" cy="20563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32463CB-97F3-4E97-9FA8-A088CB929B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2670" y="2314069"/>
            <a:ext cx="18460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17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Teacher Forcing in Speller model</a:t>
            </a:r>
            <a:endParaRPr lang="zh-TW" altLang="en-US" sz="3200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74C0E82-7C47-4013-BC93-1FD04C7E96A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dirty="0">
                <a:ea typeface="標楷體" panose="03000509000000000000" pitchFamily="65" charset="-120"/>
              </a:rPr>
              <a:t>10% </a:t>
            </a:r>
            <a:r>
              <a:rPr lang="zh-TW" altLang="en-US" sz="1800" dirty="0">
                <a:ea typeface="標楷體" panose="03000509000000000000" pitchFamily="65" charset="-120"/>
              </a:rPr>
              <a:t>的機率使用上一個時間點模型的 </a:t>
            </a:r>
            <a:r>
              <a:rPr lang="en-US" altLang="zh-TW" sz="1800" dirty="0">
                <a:ea typeface="標楷體" panose="03000509000000000000" pitchFamily="65" charset="-120"/>
              </a:rPr>
              <a:t>output token </a:t>
            </a:r>
            <a:r>
              <a:rPr lang="zh-TW" altLang="en-US" sz="1800" dirty="0">
                <a:ea typeface="標楷體" panose="03000509000000000000" pitchFamily="65" charset="-120"/>
              </a:rPr>
              <a:t>作為模型的輸入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448F8A-8F52-4CF0-A523-7FFBFC84E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305" y="2252312"/>
            <a:ext cx="1718219" cy="424056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96F1C1C-5722-4A6D-AA64-10DFBE10C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6459436" y="4166258"/>
            <a:ext cx="1065930" cy="19148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32463CB-97F3-4E97-9FA8-A088CB929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625" y="2339672"/>
            <a:ext cx="1718988" cy="40519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9A093E2-1EB1-4978-9310-D1D7B708B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9312" y="2344500"/>
            <a:ext cx="1725252" cy="411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9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67</Words>
  <Application>Microsoft Office PowerPoint</Application>
  <PresentationFormat>寬螢幕</PresentationFormat>
  <Paragraphs>24</Paragraphs>
  <Slides>11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佈景主題</vt:lpstr>
      <vt:lpstr>Listen, Attend and Spell</vt:lpstr>
      <vt:lpstr>Architecture of LAS</vt:lpstr>
      <vt:lpstr>Listener model</vt:lpstr>
      <vt:lpstr>Speller model</vt:lpstr>
      <vt:lpstr>Attention in Speller model</vt:lpstr>
      <vt:lpstr>Speller model</vt:lpstr>
      <vt:lpstr>Speller model</vt:lpstr>
      <vt:lpstr>Speller model</vt:lpstr>
      <vt:lpstr>Teacher Forcing in Speller model</vt:lpstr>
      <vt:lpstr>Attention Visualization</vt:lpstr>
      <vt:lpstr>Effects of Beam 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Empirical Study of Training Self-Supervised Vision Transformers</dc:title>
  <dc:creator>Chun</dc:creator>
  <cp:lastModifiedBy>Chun</cp:lastModifiedBy>
  <cp:revision>40</cp:revision>
  <dcterms:created xsi:type="dcterms:W3CDTF">2023-04-26T03:02:55Z</dcterms:created>
  <dcterms:modified xsi:type="dcterms:W3CDTF">2023-05-17T06:41:03Z</dcterms:modified>
</cp:coreProperties>
</file>