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265" r:id="rId4"/>
    <p:sldId id="264" r:id="rId5"/>
    <p:sldId id="276" r:id="rId6"/>
    <p:sldId id="268" r:id="rId7"/>
    <p:sldId id="267" r:id="rId8"/>
    <p:sldId id="269" r:id="rId9"/>
    <p:sldId id="271" r:id="rId10"/>
    <p:sldId id="272" r:id="rId11"/>
    <p:sldId id="273" r:id="rId12"/>
    <p:sldId id="274" r:id="rId13"/>
    <p:sldId id="270" r:id="rId14"/>
    <p:sldId id="27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88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1C476-59B6-4DE8-81A8-3380A45E9294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DC3CD-41CD-47A5-AB23-56FB0DDDA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67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505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49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提出這點的原因是因為每個人講話的習慣不同，例如速度、停頓的時間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2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10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6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4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5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39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9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56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1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00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22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9DC9E-AC52-4E22-B04F-B1CFF443A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623B1A-A1A9-4258-A659-7994E8C7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3C5B6-C6AD-468C-AF36-57A799D0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326FCD-CE7B-4CFD-A136-969976C6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D12BE5-6E98-44FF-90F3-2F19D2CE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C1CF1-2C29-49C9-A4E8-09470C90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ED436-A4E8-44E4-BC61-F53C3425A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EC86B-07B2-45DC-8E3D-927B661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3993B2-E35D-4ACC-AB80-B337C648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537896-50E2-45B6-A102-AE8E5435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3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981F17-5ED1-4680-B927-45A556AB6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12290F-19D3-4B92-B625-E04AD15C3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815692-37FC-42C2-885E-D57CE775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1038D-2BB5-4DA4-8EEB-40DF6041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54DEF6-4E0D-4763-9B40-6BDE24F6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3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CCE4B-2F89-43D5-B2C1-457D5161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02644-7DAD-4B37-961A-B94D3E23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E9EDA8-A19D-44C8-866D-7E696A12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63D9DA-9ED8-4602-9973-3A8C75A1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4FD7C-5620-4E3B-AC81-692207F7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8E3E7-AC8A-44F1-A0EF-2637C259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4A1FC4-C7D3-4073-AE57-C23C39538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36C7F6-D4F6-4EE6-9CC2-3E3E2C74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1B7A8-5CDE-449E-8BED-660CB3C9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C8915D-86D3-4245-A990-D1213A05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74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69C8B-02B7-4137-A6B3-C886578F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C81AE-6E57-4345-A251-1807DB006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6E4C21-83C2-4E60-8CCA-32F48CA94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8DFB5B-9034-4B2A-A84B-6FEB3AC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F07740-245B-454A-9EC9-2AA6C690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E74603-E4DA-4D45-8CD7-5C50477F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7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82137-164D-4DDF-B77D-1690724A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C0E267-D5CF-417B-8946-D9722661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7A09DF-3834-4C59-AF8C-BA849685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B5F298-815B-4B0B-A4F9-AF835FCEA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896128-4956-443C-B7C6-AA648FFDA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271E7F-C4B8-4526-8F0E-1FD1D04A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4160C4-3FAC-4006-8AD8-A2A036FB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C6F193-72D5-44A8-9757-1568EFB3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60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787D2-1139-4DA0-88E2-0C03CCC0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8B2712-782C-484A-88D1-802402FD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63CBFD-66FD-4BA5-95B5-5F2F5552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600241-2839-4490-9F82-0337926F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187846-7DB4-4DBA-BEC8-CE34DC0F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45A71F-24B6-4CE7-AB4A-F7B002FA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E97CD6-4223-4850-9F17-4F7479D3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74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A15FF-CE1F-47D1-9B0D-2AFC722A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516939-C08B-4F3C-9CA6-8CCADE3D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2AC0D2-1A0B-4994-B19E-82AD09023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8077E2-D02C-4568-A022-BF0ED45C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2C0CE9-B928-4640-877E-31775F47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5823A-5A9E-4E87-A9F1-6D4C52DB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0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E709E-42A4-4F6D-A01D-2E60D15C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52F471-70D4-46EC-AAA8-6A6530E1B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3579F1-943A-4F2F-8C92-BDA80ABC1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8BD851-ACAD-46E4-80B5-1451E0C5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C0C36D-11FD-4E81-AED7-BA94A88A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62CE98-3F71-424A-909D-EC58DB25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F6E7F6-0723-4441-8637-414797DD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43B7C4-6C50-4FF7-A3AD-1AE9BB5D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DBE05-2E1E-4B68-A424-D1296F4E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F74E-E91A-4F51-A1AC-DCE4E4F399EC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540A5-6EDC-454C-9D9D-60D7053F6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C0877D-D13A-49FB-AC40-D57E62EC5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FDAD-0ED4-4D12-A477-9C8A3DCDA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5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" y="1122363"/>
            <a:ext cx="12063369" cy="23876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Temporal Modeling Matters: A Novel Temporal Emotional Modeling Approach for Speech Emotion Recognition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r>
              <a:rPr lang="en-US" altLang="zh-TW" sz="2800" dirty="0"/>
              <a:t>2022/11/14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309C71-3F8D-48EB-9CED-A0EEF164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742464"/>
            <a:ext cx="7000875" cy="313372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8AA06D0-F492-40D8-BB29-43B7F82BC8B4}"/>
              </a:ext>
            </a:extLst>
          </p:cNvPr>
          <p:cNvSpPr txBox="1">
            <a:spLocks/>
          </p:cNvSpPr>
          <p:nvPr/>
        </p:nvSpPr>
        <p:spPr>
          <a:xfrm>
            <a:off x="1920551" y="42235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TIM-net 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有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 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TAB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，第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j 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block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的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dilated rate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是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6DB2FED-10C4-4BCA-B428-4898C96E3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261" y="4223592"/>
            <a:ext cx="631176" cy="4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309C71-3F8D-48EB-9CED-A0EEF164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471877"/>
            <a:ext cx="7000875" cy="31337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C79D383-839B-4DAE-9DC7-41280E05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906" y="3978243"/>
            <a:ext cx="2972188" cy="74304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D56D6A3-6DEA-40D5-A3C7-E994FFE1B3FF}"/>
              </a:ext>
            </a:extLst>
          </p:cNvPr>
          <p:cNvSpPr txBox="1"/>
          <p:nvPr/>
        </p:nvSpPr>
        <p:spPr>
          <a:xfrm>
            <a:off x="5365101" y="5393390"/>
            <a:ext cx="477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global temporal pooling operation</a:t>
            </a:r>
            <a:endParaRPr lang="zh-TW" altLang="en-US" sz="24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6CA9657-FE84-4F09-94F4-FD0414658E8D}"/>
              </a:ext>
            </a:extLst>
          </p:cNvPr>
          <p:cNvSpPr/>
          <p:nvPr/>
        </p:nvSpPr>
        <p:spPr>
          <a:xfrm rot="16200000">
            <a:off x="5441367" y="4909881"/>
            <a:ext cx="649901" cy="22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8758097-2A4D-49DC-9848-6977E655C063}"/>
              </a:ext>
            </a:extLst>
          </p:cNvPr>
          <p:cNvSpPr/>
          <p:nvPr/>
        </p:nvSpPr>
        <p:spPr>
          <a:xfrm rot="18460069">
            <a:off x="4107673" y="4819180"/>
            <a:ext cx="649901" cy="22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2E656F-0E92-4DE2-A90E-D85E5F994894}"/>
              </a:ext>
            </a:extLst>
          </p:cNvPr>
          <p:cNvSpPr txBox="1"/>
          <p:nvPr/>
        </p:nvSpPr>
        <p:spPr>
          <a:xfrm>
            <a:off x="1104121" y="5211653"/>
            <a:ext cx="499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global contextual representation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187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309C71-3F8D-48EB-9CED-A0EEF164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471877"/>
            <a:ext cx="7000875" cy="31337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9EC0DF7-C7FB-419B-AF39-AD5A3B72F074}"/>
              </a:ext>
            </a:extLst>
          </p:cNvPr>
          <p:cNvSpPr txBox="1"/>
          <p:nvPr/>
        </p:nvSpPr>
        <p:spPr>
          <a:xfrm>
            <a:off x="6690049" y="3819122"/>
            <a:ext cx="364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Multi-scale dynamic fusion</a:t>
            </a:r>
            <a:endParaRPr lang="zh-TW" altLang="en-US" sz="2400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86BED37-3CD1-4DAF-A5D1-9BD8A02D1E98}"/>
              </a:ext>
            </a:extLst>
          </p:cNvPr>
          <p:cNvSpPr/>
          <p:nvPr/>
        </p:nvSpPr>
        <p:spPr>
          <a:xfrm rot="16200000">
            <a:off x="8376168" y="3219241"/>
            <a:ext cx="861317" cy="33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CC971C-8C92-4D91-9C9F-57F2D5FA1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21" y="4494307"/>
            <a:ext cx="3562350" cy="971550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0480C38-BEF2-46CA-80F2-B97987706F3C}"/>
              </a:ext>
            </a:extLst>
          </p:cNvPr>
          <p:cNvSpPr/>
          <p:nvPr/>
        </p:nvSpPr>
        <p:spPr>
          <a:xfrm rot="8150058">
            <a:off x="7810882" y="4393782"/>
            <a:ext cx="461665" cy="33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0DBB37-C0AD-4042-9E2B-491C7A7AC409}"/>
              </a:ext>
            </a:extLst>
          </p:cNvPr>
          <p:cNvSpPr txBox="1"/>
          <p:nvPr/>
        </p:nvSpPr>
        <p:spPr>
          <a:xfrm>
            <a:off x="1822579" y="5733927"/>
            <a:ext cx="854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DRF: Dynamic Receptive Fields,       W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是可以訓練的權重</a:t>
            </a:r>
          </a:p>
        </p:txBody>
      </p:sp>
    </p:spTree>
    <p:extLst>
      <p:ext uri="{BB962C8B-B14F-4D97-AF65-F5344CB8AC3E}">
        <p14:creationId xmlns:p14="http://schemas.microsoft.com/office/powerpoint/2010/main" val="134460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F5A19BC-0771-40F7-9DFA-8498EC18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427972"/>
            <a:ext cx="9734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76A25A-1D21-496E-B90F-A3578930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3" y="1346330"/>
            <a:ext cx="11387994" cy="43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6A81AE0-1313-423D-8B9C-AD6ABB6B6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2206"/>
            <a:ext cx="12192000" cy="313669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C3BF428-3C21-4143-BB27-53A88009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Network Architecture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28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6A81AE0-1313-423D-8B9C-AD6ABB6B6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2206"/>
            <a:ext cx="12192000" cy="31366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6F5559C-CAD8-40D2-8BE8-6BBEE16A7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612" y="598391"/>
            <a:ext cx="1935907" cy="138381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B55040E-FBDB-4CE5-9438-F0E45E44E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612" y="5118904"/>
            <a:ext cx="1935907" cy="133460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90D31C-AB2A-4CEF-A9B0-308662A14933}"/>
              </a:ext>
            </a:extLst>
          </p:cNvPr>
          <p:cNvSpPr txBox="1"/>
          <p:nvPr/>
        </p:nvSpPr>
        <p:spPr>
          <a:xfrm>
            <a:off x="4539923" y="5354087"/>
            <a:ext cx="297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Temporal-aware block</a:t>
            </a:r>
            <a:endParaRPr lang="zh-TW" altLang="en-US" sz="2400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9236F17-F770-4508-9593-C8061CF4DF01}"/>
              </a:ext>
            </a:extLst>
          </p:cNvPr>
          <p:cNvSpPr/>
          <p:nvPr/>
        </p:nvSpPr>
        <p:spPr>
          <a:xfrm rot="5400000">
            <a:off x="5703984" y="4924029"/>
            <a:ext cx="649901" cy="22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0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Temporal-aware block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D786CE-06C3-4F92-B55D-6E054CA9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766401"/>
            <a:ext cx="8305800" cy="2000250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DF67D3EC-3E3B-44F9-8782-71B664A85ECB}"/>
              </a:ext>
            </a:extLst>
          </p:cNvPr>
          <p:cNvSpPr/>
          <p:nvPr/>
        </p:nvSpPr>
        <p:spPr>
          <a:xfrm rot="16200000">
            <a:off x="3250033" y="3727854"/>
            <a:ext cx="649901" cy="22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B769E6-0259-4D82-AEDE-E81F502780FE}"/>
              </a:ext>
            </a:extLst>
          </p:cNvPr>
          <p:cNvSpPr txBox="1"/>
          <p:nvPr/>
        </p:nvSpPr>
        <p:spPr>
          <a:xfrm>
            <a:off x="1752855" y="4243952"/>
            <a:ext cx="364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Dilated Causal Convolution</a:t>
            </a:r>
            <a:endParaRPr lang="zh-TW" altLang="en-US" sz="24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B1504F4-F831-43E2-B257-4A0BA49EE377}"/>
              </a:ext>
            </a:extLst>
          </p:cNvPr>
          <p:cNvSpPr/>
          <p:nvPr/>
        </p:nvSpPr>
        <p:spPr>
          <a:xfrm rot="16200000">
            <a:off x="5559919" y="4136286"/>
            <a:ext cx="1466766" cy="22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3F239B9-342C-4FD7-A5C7-484970B1258C}"/>
              </a:ext>
            </a:extLst>
          </p:cNvPr>
          <p:cNvSpPr txBox="1"/>
          <p:nvPr/>
        </p:nvSpPr>
        <p:spPr>
          <a:xfrm>
            <a:off x="5221185" y="5055998"/>
            <a:ext cx="214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Spatial Dropout</a:t>
            </a:r>
            <a:endParaRPr lang="zh-TW" altLang="en-US" sz="2400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8660FC1-F4A5-4DFA-9FE4-46CED44A6523}"/>
              </a:ext>
            </a:extLst>
          </p:cNvPr>
          <p:cNvSpPr/>
          <p:nvPr/>
        </p:nvSpPr>
        <p:spPr>
          <a:xfrm rot="16200000">
            <a:off x="6925956" y="3727855"/>
            <a:ext cx="649901" cy="22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FE923A-2BE1-4FD3-8A8B-4B9E550FDC8C}"/>
              </a:ext>
            </a:extLst>
          </p:cNvPr>
          <p:cNvSpPr txBox="1"/>
          <p:nvPr/>
        </p:nvSpPr>
        <p:spPr>
          <a:xfrm>
            <a:off x="6670389" y="4180492"/>
            <a:ext cx="243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8CB668A-1232-4418-A940-F9C10F36EC3C}"/>
              </a:ext>
            </a:extLst>
          </p:cNvPr>
          <p:cNvSpPr txBox="1"/>
          <p:nvPr/>
        </p:nvSpPr>
        <p:spPr>
          <a:xfrm>
            <a:off x="7713073" y="4984179"/>
            <a:ext cx="332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element-wise production</a:t>
            </a:r>
            <a:endParaRPr lang="zh-TW" altLang="en-US" sz="2400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0A6859D-2F28-436B-81BC-92125DE4006B}"/>
              </a:ext>
            </a:extLst>
          </p:cNvPr>
          <p:cNvSpPr/>
          <p:nvPr/>
        </p:nvSpPr>
        <p:spPr>
          <a:xfrm rot="16200000">
            <a:off x="8254534" y="4047876"/>
            <a:ext cx="1466766" cy="22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36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Casual Convolution</a:t>
            </a:r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E4CBACD-D751-4A0A-BD5E-FDD8EAEC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484" y="1981200"/>
            <a:ext cx="6721031" cy="33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Casual Convolution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29A74E-EF0E-4024-A007-08AAD0B5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3" y="1940022"/>
            <a:ext cx="10669847" cy="35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Dilated Convolution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2645277" y="6044679"/>
            <a:ext cx="7459338" cy="6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dilated rate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減一為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kernel element 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之間的間隔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D3CD427-DB7E-4804-BA9D-099BCEB880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93" y="1652588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6F83FBF-F989-4191-982B-80420A3FBF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4487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C0A9470-1D34-41A7-85BD-7941DA580D10}"/>
              </a:ext>
            </a:extLst>
          </p:cNvPr>
          <p:cNvSpPr txBox="1">
            <a:spLocks/>
          </p:cNvSpPr>
          <p:nvPr/>
        </p:nvSpPr>
        <p:spPr>
          <a:xfrm>
            <a:off x="7007289" y="5355121"/>
            <a:ext cx="4238771" cy="6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dilated rate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為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2751942A-C7BB-4CDF-B56B-28F92A5EFA7F}"/>
              </a:ext>
            </a:extLst>
          </p:cNvPr>
          <p:cNvSpPr txBox="1">
            <a:spLocks/>
          </p:cNvSpPr>
          <p:nvPr/>
        </p:nvSpPr>
        <p:spPr>
          <a:xfrm>
            <a:off x="2235702" y="5355121"/>
            <a:ext cx="2336298" cy="6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dilated rate</a:t>
            </a:r>
            <a:r>
              <a:rPr lang="zh-TW" altLang="en-US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為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683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Dilated Casual Convolution</a:t>
            </a:r>
            <a:endParaRPr lang="zh-TW" altLang="en-US" sz="32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E638FF1-10C8-44D9-AF24-E618DFCD11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15" y="2615072"/>
            <a:ext cx="6637204" cy="30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0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Dilated Casual Convolution</a:t>
            </a:r>
            <a:endParaRPr lang="zh-TW" altLang="en-US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7B175B-CBC6-4720-90EA-43252C740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48" y="2434713"/>
            <a:ext cx="8845903" cy="29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4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537</Words>
  <Application>Microsoft Office PowerPoint</Application>
  <PresentationFormat>寬螢幕</PresentationFormat>
  <Paragraphs>73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-apple-system</vt:lpstr>
      <vt:lpstr>標楷體</vt:lpstr>
      <vt:lpstr>Arial</vt:lpstr>
      <vt:lpstr>Calibri</vt:lpstr>
      <vt:lpstr>Calibri Light</vt:lpstr>
      <vt:lpstr>Office 佈景主題</vt:lpstr>
      <vt:lpstr>Temporal Modeling Matters: A Novel Temporal Emotional Modeling Approach for Speech Emotion Recognition</vt:lpstr>
      <vt:lpstr>Network Architecture</vt:lpstr>
      <vt:lpstr>PowerPoint 簡報</vt:lpstr>
      <vt:lpstr>Temporal-aware block</vt:lpstr>
      <vt:lpstr>Casual Convolution</vt:lpstr>
      <vt:lpstr>Casual Convolution</vt:lpstr>
      <vt:lpstr>Dilated Convolution</vt:lpstr>
      <vt:lpstr>Dilated Casual Convolution</vt:lpstr>
      <vt:lpstr>Dilated Casual Convolution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Modeling Matters: A Novel Temporal Emotional Modeling Approach for Speech Emotion Recognition</dc:title>
  <dc:creator>Chun</dc:creator>
  <cp:lastModifiedBy>Chun</cp:lastModifiedBy>
  <cp:revision>15</cp:revision>
  <dcterms:created xsi:type="dcterms:W3CDTF">2023-06-28T04:11:06Z</dcterms:created>
  <dcterms:modified xsi:type="dcterms:W3CDTF">2023-06-28T06:51:14Z</dcterms:modified>
</cp:coreProperties>
</file>