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5B91E-036B-4E76-9AD9-8CD9096322E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B25454A4-D4AA-457B-A6B0-4F4B33288700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旅遊日記</a:t>
          </a:r>
          <a:endParaRPr lang="en-US" altLang="zh-TW" sz="1800" dirty="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gm:t>
    </dgm:pt>
    <dgm:pt modelId="{292363B6-A2DD-447C-9E59-9C591BDC3804}" type="parTrans" cxnId="{E16228D2-8C7F-4D92-A469-C1D052B54DD4}">
      <dgm:prSet/>
      <dgm:spPr/>
      <dgm:t>
        <a:bodyPr/>
        <a:lstStyle/>
        <a:p>
          <a:endParaRPr lang="zh-TW" altLang="en-US"/>
        </a:p>
      </dgm:t>
    </dgm:pt>
    <dgm:pt modelId="{D0334644-7672-44CF-B621-17AEC0D8B354}" type="sibTrans" cxnId="{E16228D2-8C7F-4D92-A469-C1D052B54DD4}">
      <dgm:prSet/>
      <dgm:spPr/>
      <dgm:t>
        <a:bodyPr/>
        <a:lstStyle/>
        <a:p>
          <a:endParaRPr lang="zh-TW" altLang="en-US"/>
        </a:p>
      </dgm:t>
    </dgm:pt>
    <dgm:pt modelId="{767D7174-9183-4230-A5FB-02C9D4D11347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我的旅記</a:t>
          </a:r>
        </a:p>
      </dgm:t>
    </dgm:pt>
    <dgm:pt modelId="{0797F8AA-F3BF-4E7F-A2B2-6F9C8C1E0155}" type="parTrans" cxnId="{16DFA24F-8E83-4DD0-BA87-4306D7F51C49}">
      <dgm:prSet custT="1"/>
      <dgm:spPr/>
      <dgm:t>
        <a:bodyPr/>
        <a:lstStyle/>
        <a:p>
          <a:endParaRPr lang="zh-TW" altLang="en-US" sz="8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gm:t>
    </dgm:pt>
    <dgm:pt modelId="{2C1B56CF-F11B-49B4-A3C6-166FA88176CB}" type="sibTrans" cxnId="{16DFA24F-8E83-4DD0-BA87-4306D7F51C49}">
      <dgm:prSet/>
      <dgm:spPr/>
      <dgm:t>
        <a:bodyPr/>
        <a:lstStyle/>
        <a:p>
          <a:endParaRPr lang="zh-TW" altLang="en-US"/>
        </a:p>
      </dgm:t>
    </dgm:pt>
    <dgm:pt modelId="{4A160979-437D-4C4E-A6F6-B5B0C37CD5A8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朋友的旅記</a:t>
          </a:r>
        </a:p>
      </dgm:t>
    </dgm:pt>
    <dgm:pt modelId="{58AC28D2-0115-4E29-9097-9369936DABD5}" type="parTrans" cxnId="{23156BFE-1F55-48A4-90C9-54AC5D9F81AB}">
      <dgm:prSet custT="1"/>
      <dgm:spPr/>
      <dgm:t>
        <a:bodyPr/>
        <a:lstStyle/>
        <a:p>
          <a:endParaRPr lang="zh-TW" altLang="en-US" sz="8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gm:t>
    </dgm:pt>
    <dgm:pt modelId="{DDEDDABE-B7D0-47D8-ABBE-100358DA0C91}" type="sibTrans" cxnId="{23156BFE-1F55-48A4-90C9-54AC5D9F81AB}">
      <dgm:prSet/>
      <dgm:spPr/>
      <dgm:t>
        <a:bodyPr/>
        <a:lstStyle/>
        <a:p>
          <a:endParaRPr lang="zh-TW" altLang="en-US"/>
        </a:p>
      </dgm:t>
    </dgm:pt>
    <dgm:pt modelId="{E7CE411A-FE42-432D-B2E2-FB70BF2A676D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大家的旅記</a:t>
          </a:r>
        </a:p>
      </dgm:t>
    </dgm:pt>
    <dgm:pt modelId="{3B058153-C79D-412A-B9FF-BA95CA1A933E}" type="parTrans" cxnId="{07147B5F-F12E-4026-9A63-B2DFD6F096C1}">
      <dgm:prSet custT="1"/>
      <dgm:spPr/>
      <dgm:t>
        <a:bodyPr/>
        <a:lstStyle/>
        <a:p>
          <a:endParaRPr lang="zh-TW" altLang="en-US" sz="9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gm:t>
    </dgm:pt>
    <dgm:pt modelId="{6837C1A9-E34A-4685-825D-B344A28F0911}" type="sibTrans" cxnId="{07147B5F-F12E-4026-9A63-B2DFD6F096C1}">
      <dgm:prSet/>
      <dgm:spPr/>
      <dgm:t>
        <a:bodyPr/>
        <a:lstStyle/>
        <a:p>
          <a:endParaRPr lang="zh-TW" altLang="en-US"/>
        </a:p>
      </dgm:t>
    </dgm:pt>
    <dgm:pt modelId="{8DF721E5-F0FC-42A4-8574-FB46AD8B9136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日記</a:t>
          </a:r>
        </a:p>
      </dgm:t>
    </dgm:pt>
    <dgm:pt modelId="{B13F8B41-9E32-4F7E-A311-71C3CA7DA097}" type="parTrans" cxnId="{8B27C9AB-C6E6-4570-8EA3-3265DD80F107}">
      <dgm:prSet custT="1"/>
      <dgm:spPr/>
      <dgm:t>
        <a:bodyPr/>
        <a:lstStyle/>
        <a:p>
          <a:endParaRPr lang="zh-TW" altLang="en-US" sz="8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gm:t>
    </dgm:pt>
    <dgm:pt modelId="{CD038760-6E8C-4307-81F5-B8FB132CF7D8}" type="sibTrans" cxnId="{8B27C9AB-C6E6-4570-8EA3-3265DD80F107}">
      <dgm:prSet/>
      <dgm:spPr/>
      <dgm:t>
        <a:bodyPr/>
        <a:lstStyle/>
        <a:p>
          <a:endParaRPr lang="zh-TW" altLang="en-US"/>
        </a:p>
      </dgm:t>
    </dgm:pt>
    <dgm:pt modelId="{2B7458C8-C812-40BC-BFD0-3E760ADC4E04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地圖 </a:t>
          </a:r>
        </a:p>
      </dgm:t>
    </dgm:pt>
    <dgm:pt modelId="{EF53DC74-2126-4A08-A8D0-B64526154A0F}" type="parTrans" cxnId="{5E05E3AD-D8BE-42D6-AF72-7891367DB685}">
      <dgm:prSet custT="1"/>
      <dgm:spPr/>
      <dgm:t>
        <a:bodyPr/>
        <a:lstStyle/>
        <a:p>
          <a:endParaRPr lang="zh-TW" altLang="en-US" sz="8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gm:t>
    </dgm:pt>
    <dgm:pt modelId="{20E7EF24-F9BD-4A66-A986-B939D2239328}" type="sibTrans" cxnId="{5E05E3AD-D8BE-42D6-AF72-7891367DB685}">
      <dgm:prSet/>
      <dgm:spPr/>
      <dgm:t>
        <a:bodyPr/>
        <a:lstStyle/>
        <a:p>
          <a:endParaRPr lang="zh-TW" altLang="en-US"/>
        </a:p>
      </dgm:t>
    </dgm:pt>
    <dgm:pt modelId="{15743B92-E06C-417C-BD73-3034D27CF588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日記</a:t>
          </a:r>
        </a:p>
      </dgm:t>
    </dgm:pt>
    <dgm:pt modelId="{EC6BBBA8-F0EE-496A-ADF5-0A5E26B24288}" type="parTrans" cxnId="{9F59C36F-C762-4E25-9FC5-7AB36AC2954B}">
      <dgm:prSet custT="1"/>
      <dgm:spPr/>
      <dgm:t>
        <a:bodyPr/>
        <a:lstStyle/>
        <a:p>
          <a:endParaRPr lang="zh-TW" altLang="en-US" sz="8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gm:t>
    </dgm:pt>
    <dgm:pt modelId="{FA2B706B-03B4-45CF-9C99-75F373D65C0F}" type="sibTrans" cxnId="{9F59C36F-C762-4E25-9FC5-7AB36AC2954B}">
      <dgm:prSet/>
      <dgm:spPr/>
      <dgm:t>
        <a:bodyPr/>
        <a:lstStyle/>
        <a:p>
          <a:endParaRPr lang="zh-TW" altLang="en-US"/>
        </a:p>
      </dgm:t>
    </dgm:pt>
    <dgm:pt modelId="{E7765E34-099A-4AAF-8CDA-1B8538FE87D4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地圖</a:t>
          </a:r>
        </a:p>
      </dgm:t>
    </dgm:pt>
    <dgm:pt modelId="{273D0E50-9F10-48CE-8324-0BF5E8D9DCCB}" type="parTrans" cxnId="{22EF6DEA-A1B6-439A-9439-8C59C459C3DF}">
      <dgm:prSet custT="1"/>
      <dgm:spPr/>
      <dgm:t>
        <a:bodyPr/>
        <a:lstStyle/>
        <a:p>
          <a:endParaRPr lang="zh-TW" altLang="en-US" sz="8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gm:t>
    </dgm:pt>
    <dgm:pt modelId="{7065BEF8-8567-491C-87BB-FBE6E9A328A2}" type="sibTrans" cxnId="{22EF6DEA-A1B6-439A-9439-8C59C459C3DF}">
      <dgm:prSet/>
      <dgm:spPr/>
      <dgm:t>
        <a:bodyPr/>
        <a:lstStyle/>
        <a:p>
          <a:endParaRPr lang="zh-TW" altLang="en-US"/>
        </a:p>
      </dgm:t>
    </dgm:pt>
    <dgm:pt modelId="{FA2AAE5C-3B6B-4C7C-9B7C-EADD32FE1269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日記</a:t>
          </a:r>
        </a:p>
      </dgm:t>
    </dgm:pt>
    <dgm:pt modelId="{5FF59076-486B-452F-816F-B48A241FAB56}" type="parTrans" cxnId="{F622B5EC-140F-49E7-8BB2-AFBC54EB3BF9}">
      <dgm:prSet custT="1"/>
      <dgm:spPr/>
      <dgm:t>
        <a:bodyPr/>
        <a:lstStyle/>
        <a:p>
          <a:endParaRPr lang="zh-TW" altLang="en-US" sz="8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gm:t>
    </dgm:pt>
    <dgm:pt modelId="{16988A6E-9027-4684-98B4-C937863BEC0D}" type="sibTrans" cxnId="{F622B5EC-140F-49E7-8BB2-AFBC54EB3BF9}">
      <dgm:prSet/>
      <dgm:spPr/>
      <dgm:t>
        <a:bodyPr/>
        <a:lstStyle/>
        <a:p>
          <a:endParaRPr lang="zh-TW" altLang="en-US"/>
        </a:p>
      </dgm:t>
    </dgm:pt>
    <dgm:pt modelId="{33CB9461-2D3D-4270-B8F6-6EFE7DCBED44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地圖</a:t>
          </a:r>
        </a:p>
      </dgm:t>
    </dgm:pt>
    <dgm:pt modelId="{B2496FAE-9165-4ACE-AC29-A6FE83AE3E16}" type="parTrans" cxnId="{3D784741-51C5-4477-A88F-11F02932B127}">
      <dgm:prSet custT="1"/>
      <dgm:spPr/>
      <dgm:t>
        <a:bodyPr/>
        <a:lstStyle/>
        <a:p>
          <a:endParaRPr lang="zh-TW" altLang="en-US" sz="8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gm:t>
    </dgm:pt>
    <dgm:pt modelId="{C01FA881-41C0-4F6D-B537-05ADF89EB398}" type="sibTrans" cxnId="{3D784741-51C5-4477-A88F-11F02932B127}">
      <dgm:prSet/>
      <dgm:spPr/>
      <dgm:t>
        <a:bodyPr/>
        <a:lstStyle/>
        <a:p>
          <a:endParaRPr lang="zh-TW" altLang="en-US"/>
        </a:p>
      </dgm:t>
    </dgm:pt>
    <dgm:pt modelId="{A96F5889-8EED-45A5-A8E1-C8A19D94ED7F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會員登入</a:t>
          </a:r>
        </a:p>
      </dgm:t>
    </dgm:pt>
    <dgm:pt modelId="{7D3F67DF-5A25-4218-9CAB-8A274D44402F}" type="parTrans" cxnId="{528A590A-CB3C-451B-9D40-3BE736546F8A}">
      <dgm:prSet custT="1"/>
      <dgm:spPr/>
      <dgm:t>
        <a:bodyPr/>
        <a:lstStyle/>
        <a:p>
          <a:endParaRPr lang="zh-TW" altLang="en-US" sz="8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gm:t>
    </dgm:pt>
    <dgm:pt modelId="{1E5C4A48-BB68-414D-8C3F-0B9A12E8A37A}" type="sibTrans" cxnId="{528A590A-CB3C-451B-9D40-3BE736546F8A}">
      <dgm:prSet/>
      <dgm:spPr/>
      <dgm:t>
        <a:bodyPr/>
        <a:lstStyle/>
        <a:p>
          <a:endParaRPr lang="zh-TW" altLang="en-US"/>
        </a:p>
      </dgm:t>
    </dgm:pt>
    <dgm:pt modelId="{B82AA632-FF77-42B7-B81E-B3C9ECC0A204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申請會員</a:t>
          </a:r>
        </a:p>
      </dgm:t>
    </dgm:pt>
    <dgm:pt modelId="{2DD10EDF-ACD3-4727-8CE9-105D4D5D3D78}" type="parTrans" cxnId="{CE2D2AF0-7F35-49C0-BBEB-1D264B1B007F}">
      <dgm:prSet custT="1"/>
      <dgm:spPr/>
      <dgm:t>
        <a:bodyPr/>
        <a:lstStyle/>
        <a:p>
          <a:endParaRPr lang="zh-TW" altLang="en-US" sz="8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gm:t>
    </dgm:pt>
    <dgm:pt modelId="{5CA875E2-4A1F-4521-BA43-96F38301D886}" type="sibTrans" cxnId="{CE2D2AF0-7F35-49C0-BBEB-1D264B1B007F}">
      <dgm:prSet/>
      <dgm:spPr/>
      <dgm:t>
        <a:bodyPr/>
        <a:lstStyle/>
        <a:p>
          <a:endParaRPr lang="zh-TW" altLang="en-US"/>
        </a:p>
      </dgm:t>
    </dgm:pt>
    <dgm:pt modelId="{1AA95BD6-9BF3-4B7D-8FC0-3AB5EB14EBA4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給我們的建議</a:t>
          </a:r>
        </a:p>
      </dgm:t>
    </dgm:pt>
    <dgm:pt modelId="{0522F606-5FB3-4CBC-9CA4-009092B994E3}" type="parTrans" cxnId="{C7441A55-3CED-43D5-92C8-4377B45A6943}">
      <dgm:prSet/>
      <dgm:spPr/>
      <dgm:t>
        <a:bodyPr/>
        <a:lstStyle/>
        <a:p>
          <a:endParaRPr lang="zh-TW" altLang="en-US"/>
        </a:p>
      </dgm:t>
    </dgm:pt>
    <dgm:pt modelId="{1EECE510-E291-4597-8813-097F8D7CBC9A}" type="sibTrans" cxnId="{C7441A55-3CED-43D5-92C8-4377B45A6943}">
      <dgm:prSet/>
      <dgm:spPr/>
      <dgm:t>
        <a:bodyPr/>
        <a:lstStyle/>
        <a:p>
          <a:endParaRPr lang="zh-TW" altLang="en-US"/>
        </a:p>
      </dgm:t>
    </dgm:pt>
    <dgm:pt modelId="{822B506B-FA95-4A3B-95E7-5D4C8EB38CD8}" type="pres">
      <dgm:prSet presAssocID="{5DB5B91E-036B-4E76-9AD9-8CD9096322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5C248C8-62E7-4B2F-9300-1848B57EB4EF}" type="pres">
      <dgm:prSet presAssocID="{B25454A4-D4AA-457B-A6B0-4F4B33288700}" presName="root1" presStyleCnt="0"/>
      <dgm:spPr/>
    </dgm:pt>
    <dgm:pt modelId="{8F688D8A-E7C8-4636-BAA2-CB100BA94C17}" type="pres">
      <dgm:prSet presAssocID="{B25454A4-D4AA-457B-A6B0-4F4B33288700}" presName="LevelOneTextNode" presStyleLbl="node0" presStyleIdx="0" presStyleCnt="1" custLinFactX="-55032" custLinFactNeighborX="-100000" custLinFactNeighborY="-95931">
        <dgm:presLayoutVars>
          <dgm:chPref val="3"/>
        </dgm:presLayoutVars>
      </dgm:prSet>
      <dgm:spPr/>
    </dgm:pt>
    <dgm:pt modelId="{F6F68F79-CCC8-4C20-9323-091FCE8B5CAC}" type="pres">
      <dgm:prSet presAssocID="{B25454A4-D4AA-457B-A6B0-4F4B33288700}" presName="level2hierChild" presStyleCnt="0"/>
      <dgm:spPr/>
    </dgm:pt>
    <dgm:pt modelId="{D18E701F-A58F-4D55-B4C7-3E4737F26A9C}" type="pres">
      <dgm:prSet presAssocID="{7D3F67DF-5A25-4218-9CAB-8A274D44402F}" presName="conn2-1" presStyleLbl="parChTrans1D2" presStyleIdx="0" presStyleCnt="3"/>
      <dgm:spPr/>
    </dgm:pt>
    <dgm:pt modelId="{6E04E186-D512-4588-A449-EECEE9647E54}" type="pres">
      <dgm:prSet presAssocID="{7D3F67DF-5A25-4218-9CAB-8A274D44402F}" presName="connTx" presStyleLbl="parChTrans1D2" presStyleIdx="0" presStyleCnt="3"/>
      <dgm:spPr/>
    </dgm:pt>
    <dgm:pt modelId="{A628CCEB-9DF6-45D3-8CCB-8CFCDAF28ACC}" type="pres">
      <dgm:prSet presAssocID="{A96F5889-8EED-45A5-A8E1-C8A19D94ED7F}" presName="root2" presStyleCnt="0"/>
      <dgm:spPr/>
    </dgm:pt>
    <dgm:pt modelId="{B9FA4B63-08BC-4518-B882-5D067A714499}" type="pres">
      <dgm:prSet presAssocID="{A96F5889-8EED-45A5-A8E1-C8A19D94ED7F}" presName="LevelTwoTextNode" presStyleLbl="node2" presStyleIdx="0" presStyleCnt="3" custLinFactX="-14325" custLinFactY="-28858" custLinFactNeighborX="-100000" custLinFactNeighborY="-100000">
        <dgm:presLayoutVars>
          <dgm:chPref val="3"/>
        </dgm:presLayoutVars>
      </dgm:prSet>
      <dgm:spPr/>
    </dgm:pt>
    <dgm:pt modelId="{1E73571D-2778-49CD-BC12-1342374F8C9B}" type="pres">
      <dgm:prSet presAssocID="{A96F5889-8EED-45A5-A8E1-C8A19D94ED7F}" presName="level3hierChild" presStyleCnt="0"/>
      <dgm:spPr/>
    </dgm:pt>
    <dgm:pt modelId="{A3BE8F1A-1361-404D-9A2B-E3FB7E6AF110}" type="pres">
      <dgm:prSet presAssocID="{2DD10EDF-ACD3-4727-8CE9-105D4D5D3D78}" presName="conn2-1" presStyleLbl="parChTrans1D3" presStyleIdx="0" presStyleCnt="5"/>
      <dgm:spPr/>
    </dgm:pt>
    <dgm:pt modelId="{7A93E5E0-301D-47D5-B905-8ED7A59F0A51}" type="pres">
      <dgm:prSet presAssocID="{2DD10EDF-ACD3-4727-8CE9-105D4D5D3D78}" presName="connTx" presStyleLbl="parChTrans1D3" presStyleIdx="0" presStyleCnt="5"/>
      <dgm:spPr/>
    </dgm:pt>
    <dgm:pt modelId="{68BBE7EB-1ABB-42B2-8A4E-7C1524C9C201}" type="pres">
      <dgm:prSet presAssocID="{B82AA632-FF77-42B7-B81E-B3C9ECC0A204}" presName="root2" presStyleCnt="0"/>
      <dgm:spPr/>
    </dgm:pt>
    <dgm:pt modelId="{439885B5-D603-4262-A1A2-2A4626BFA658}" type="pres">
      <dgm:prSet presAssocID="{B82AA632-FF77-42B7-B81E-B3C9ECC0A204}" presName="LevelTwoTextNode" presStyleLbl="node3" presStyleIdx="0" presStyleCnt="5" custLinFactNeighborX="-57869" custLinFactNeighborY="9414">
        <dgm:presLayoutVars>
          <dgm:chPref val="3"/>
        </dgm:presLayoutVars>
      </dgm:prSet>
      <dgm:spPr/>
    </dgm:pt>
    <dgm:pt modelId="{D66B2AFA-442F-4E5E-AE0C-AAD269DE3EF1}" type="pres">
      <dgm:prSet presAssocID="{B82AA632-FF77-42B7-B81E-B3C9ECC0A204}" presName="level3hierChild" presStyleCnt="0"/>
      <dgm:spPr/>
    </dgm:pt>
    <dgm:pt modelId="{A82C050C-270D-4E46-AE18-54346C054E76}" type="pres">
      <dgm:prSet presAssocID="{0797F8AA-F3BF-4E7F-A2B2-6F9C8C1E0155}" presName="conn2-1" presStyleLbl="parChTrans1D3" presStyleIdx="1" presStyleCnt="5"/>
      <dgm:spPr/>
    </dgm:pt>
    <dgm:pt modelId="{9C155925-4F1F-4B51-90C4-6D82EE00378F}" type="pres">
      <dgm:prSet presAssocID="{0797F8AA-F3BF-4E7F-A2B2-6F9C8C1E0155}" presName="connTx" presStyleLbl="parChTrans1D3" presStyleIdx="1" presStyleCnt="5"/>
      <dgm:spPr/>
    </dgm:pt>
    <dgm:pt modelId="{3AAD54B5-2197-46D2-9564-B55105BD4C06}" type="pres">
      <dgm:prSet presAssocID="{767D7174-9183-4230-A5FB-02C9D4D11347}" presName="root2" presStyleCnt="0"/>
      <dgm:spPr/>
    </dgm:pt>
    <dgm:pt modelId="{8401F579-273F-4B74-B848-A0D6D9464867}" type="pres">
      <dgm:prSet presAssocID="{767D7174-9183-4230-A5FB-02C9D4D11347}" presName="LevelTwoTextNode" presStyleLbl="node3" presStyleIdx="1" presStyleCnt="5" custLinFactNeighborX="-57869" custLinFactNeighborY="26916">
        <dgm:presLayoutVars>
          <dgm:chPref val="3"/>
        </dgm:presLayoutVars>
      </dgm:prSet>
      <dgm:spPr/>
    </dgm:pt>
    <dgm:pt modelId="{004FB37C-7637-4F1D-A8D2-F19173D61F89}" type="pres">
      <dgm:prSet presAssocID="{767D7174-9183-4230-A5FB-02C9D4D11347}" presName="level3hierChild" presStyleCnt="0"/>
      <dgm:spPr/>
    </dgm:pt>
    <dgm:pt modelId="{9A3065B6-1AE1-404B-A21F-184464F09374}" type="pres">
      <dgm:prSet presAssocID="{B13F8B41-9E32-4F7E-A311-71C3CA7DA097}" presName="conn2-1" presStyleLbl="parChTrans1D4" presStyleIdx="0" presStyleCnt="4"/>
      <dgm:spPr/>
    </dgm:pt>
    <dgm:pt modelId="{0F93520F-E1E2-49A4-812B-2F93C53261C2}" type="pres">
      <dgm:prSet presAssocID="{B13F8B41-9E32-4F7E-A311-71C3CA7DA097}" presName="connTx" presStyleLbl="parChTrans1D4" presStyleIdx="0" presStyleCnt="4"/>
      <dgm:spPr/>
    </dgm:pt>
    <dgm:pt modelId="{D0DA45C1-9F99-473E-AA65-E5E8814EC191}" type="pres">
      <dgm:prSet presAssocID="{8DF721E5-F0FC-42A4-8574-FB46AD8B9136}" presName="root2" presStyleCnt="0"/>
      <dgm:spPr/>
    </dgm:pt>
    <dgm:pt modelId="{19D119FB-3988-4391-90FF-2F8D13872BDE}" type="pres">
      <dgm:prSet presAssocID="{8DF721E5-F0FC-42A4-8574-FB46AD8B9136}" presName="LevelTwoTextNode" presStyleLbl="node4" presStyleIdx="0" presStyleCnt="4" custScaleX="56253" custScaleY="56253" custLinFactNeighborX="-65665" custLinFactNeighborY="11036">
        <dgm:presLayoutVars>
          <dgm:chPref val="3"/>
        </dgm:presLayoutVars>
      </dgm:prSet>
      <dgm:spPr/>
    </dgm:pt>
    <dgm:pt modelId="{2E806DCC-450B-47B3-9D46-6B35E7D9472D}" type="pres">
      <dgm:prSet presAssocID="{8DF721E5-F0FC-42A4-8574-FB46AD8B9136}" presName="level3hierChild" presStyleCnt="0"/>
      <dgm:spPr/>
    </dgm:pt>
    <dgm:pt modelId="{06D294FE-F0E7-445B-96B9-01B195FC768C}" type="pres">
      <dgm:prSet presAssocID="{EF53DC74-2126-4A08-A8D0-B64526154A0F}" presName="conn2-1" presStyleLbl="parChTrans1D4" presStyleIdx="1" presStyleCnt="4"/>
      <dgm:spPr/>
    </dgm:pt>
    <dgm:pt modelId="{64CA2C48-ACB7-4A2F-A539-0196EBE15EB8}" type="pres">
      <dgm:prSet presAssocID="{EF53DC74-2126-4A08-A8D0-B64526154A0F}" presName="connTx" presStyleLbl="parChTrans1D4" presStyleIdx="1" presStyleCnt="4"/>
      <dgm:spPr/>
    </dgm:pt>
    <dgm:pt modelId="{AAFE6EF9-EBAC-47B7-9A57-8B36DC7E8BA3}" type="pres">
      <dgm:prSet presAssocID="{2B7458C8-C812-40BC-BFD0-3E760ADC4E04}" presName="root2" presStyleCnt="0"/>
      <dgm:spPr/>
    </dgm:pt>
    <dgm:pt modelId="{F920EC19-928C-42D4-B864-FB48BDAEACAC}" type="pres">
      <dgm:prSet presAssocID="{2B7458C8-C812-40BC-BFD0-3E760ADC4E04}" presName="LevelTwoTextNode" presStyleLbl="node4" presStyleIdx="1" presStyleCnt="4" custScaleX="56253" custScaleY="56253" custLinFactNeighborX="-65113" custLinFactNeighborY="13243">
        <dgm:presLayoutVars>
          <dgm:chPref val="3"/>
        </dgm:presLayoutVars>
      </dgm:prSet>
      <dgm:spPr/>
    </dgm:pt>
    <dgm:pt modelId="{C8B4F23B-2008-4A34-BB76-83B7401F5E2A}" type="pres">
      <dgm:prSet presAssocID="{2B7458C8-C812-40BC-BFD0-3E760ADC4E04}" presName="level3hierChild" presStyleCnt="0"/>
      <dgm:spPr/>
    </dgm:pt>
    <dgm:pt modelId="{5FEDDC29-2B67-468F-9481-CCD2F6BA038A}" type="pres">
      <dgm:prSet presAssocID="{58AC28D2-0115-4E29-9097-9369936DABD5}" presName="conn2-1" presStyleLbl="parChTrans1D3" presStyleIdx="2" presStyleCnt="5"/>
      <dgm:spPr/>
    </dgm:pt>
    <dgm:pt modelId="{D99CBAFA-D4E2-4383-B82B-C37929D8949F}" type="pres">
      <dgm:prSet presAssocID="{58AC28D2-0115-4E29-9097-9369936DABD5}" presName="connTx" presStyleLbl="parChTrans1D3" presStyleIdx="2" presStyleCnt="5"/>
      <dgm:spPr/>
    </dgm:pt>
    <dgm:pt modelId="{3BFF8123-0164-49B1-BF26-9E48A172F2CD}" type="pres">
      <dgm:prSet presAssocID="{4A160979-437D-4C4E-A6F6-B5B0C37CD5A8}" presName="root2" presStyleCnt="0"/>
      <dgm:spPr/>
    </dgm:pt>
    <dgm:pt modelId="{E89B299B-8CEE-4F39-890D-FB52198FB3AD}" type="pres">
      <dgm:prSet presAssocID="{4A160979-437D-4C4E-A6F6-B5B0C37CD5A8}" presName="LevelTwoTextNode" presStyleLbl="node3" presStyleIdx="2" presStyleCnt="5" custLinFactNeighborX="-58542" custLinFactNeighborY="-4951">
        <dgm:presLayoutVars>
          <dgm:chPref val="3"/>
        </dgm:presLayoutVars>
      </dgm:prSet>
      <dgm:spPr/>
    </dgm:pt>
    <dgm:pt modelId="{ABDBBF1F-263A-4ABA-8954-22CCA87B01FB}" type="pres">
      <dgm:prSet presAssocID="{4A160979-437D-4C4E-A6F6-B5B0C37CD5A8}" presName="level3hierChild" presStyleCnt="0"/>
      <dgm:spPr/>
    </dgm:pt>
    <dgm:pt modelId="{C75C88CD-1C26-4DE5-B91E-E1F8ED2C7E20}" type="pres">
      <dgm:prSet presAssocID="{EC6BBBA8-F0EE-496A-ADF5-0A5E26B24288}" presName="conn2-1" presStyleLbl="parChTrans1D4" presStyleIdx="2" presStyleCnt="4"/>
      <dgm:spPr/>
    </dgm:pt>
    <dgm:pt modelId="{049B73E9-04F6-4E66-868D-DCB5A9A3683F}" type="pres">
      <dgm:prSet presAssocID="{EC6BBBA8-F0EE-496A-ADF5-0A5E26B24288}" presName="connTx" presStyleLbl="parChTrans1D4" presStyleIdx="2" presStyleCnt="4"/>
      <dgm:spPr/>
    </dgm:pt>
    <dgm:pt modelId="{219E4B5D-7984-4434-BEDC-2A5A276B6512}" type="pres">
      <dgm:prSet presAssocID="{15743B92-E06C-417C-BD73-3034D27CF588}" presName="root2" presStyleCnt="0"/>
      <dgm:spPr/>
    </dgm:pt>
    <dgm:pt modelId="{AADE77E4-4E7C-4698-B627-5829207E297B}" type="pres">
      <dgm:prSet presAssocID="{15743B92-E06C-417C-BD73-3034D27CF588}" presName="LevelTwoTextNode" presStyleLbl="node4" presStyleIdx="2" presStyleCnt="4" custScaleX="56253" custScaleY="56253" custLinFactNeighborX="-64561" custLinFactNeighborY="11036">
        <dgm:presLayoutVars>
          <dgm:chPref val="3"/>
        </dgm:presLayoutVars>
      </dgm:prSet>
      <dgm:spPr/>
    </dgm:pt>
    <dgm:pt modelId="{2F634B0F-6974-42A3-BE16-31045DBF212B}" type="pres">
      <dgm:prSet presAssocID="{15743B92-E06C-417C-BD73-3034D27CF588}" presName="level3hierChild" presStyleCnt="0"/>
      <dgm:spPr/>
    </dgm:pt>
    <dgm:pt modelId="{E0153A8E-69E1-4C79-A542-535BBC9155CD}" type="pres">
      <dgm:prSet presAssocID="{273D0E50-9F10-48CE-8324-0BF5E8D9DCCB}" presName="conn2-1" presStyleLbl="parChTrans1D4" presStyleIdx="3" presStyleCnt="4"/>
      <dgm:spPr/>
    </dgm:pt>
    <dgm:pt modelId="{BAB409ED-F0D2-4490-A0EC-44B6704926A0}" type="pres">
      <dgm:prSet presAssocID="{273D0E50-9F10-48CE-8324-0BF5E8D9DCCB}" presName="connTx" presStyleLbl="parChTrans1D4" presStyleIdx="3" presStyleCnt="4"/>
      <dgm:spPr/>
    </dgm:pt>
    <dgm:pt modelId="{4384D753-7788-45E2-B3E8-68A2452759F0}" type="pres">
      <dgm:prSet presAssocID="{E7765E34-099A-4AAF-8CDA-1B8538FE87D4}" presName="root2" presStyleCnt="0"/>
      <dgm:spPr/>
    </dgm:pt>
    <dgm:pt modelId="{96DE49F0-7717-4FB6-A3AC-3004A3EDCBC8}" type="pres">
      <dgm:prSet presAssocID="{E7765E34-099A-4AAF-8CDA-1B8538FE87D4}" presName="LevelTwoTextNode" presStyleLbl="node4" presStyleIdx="3" presStyleCnt="4" custScaleX="56253" custScaleY="56253" custLinFactNeighborX="-64010" custLinFactNeighborY="7725">
        <dgm:presLayoutVars>
          <dgm:chPref val="3"/>
        </dgm:presLayoutVars>
      </dgm:prSet>
      <dgm:spPr/>
    </dgm:pt>
    <dgm:pt modelId="{10F4302A-91CB-4DA8-A785-CB2FB281588B}" type="pres">
      <dgm:prSet presAssocID="{E7765E34-099A-4AAF-8CDA-1B8538FE87D4}" presName="level3hierChild" presStyleCnt="0"/>
      <dgm:spPr/>
    </dgm:pt>
    <dgm:pt modelId="{44838106-8733-4CEF-8899-BE6F05534BC3}" type="pres">
      <dgm:prSet presAssocID="{3B058153-C79D-412A-B9FF-BA95CA1A933E}" presName="conn2-1" presStyleLbl="parChTrans1D2" presStyleIdx="1" presStyleCnt="3"/>
      <dgm:spPr/>
    </dgm:pt>
    <dgm:pt modelId="{427AAF02-27B5-49D5-BBD2-B1447F7720E9}" type="pres">
      <dgm:prSet presAssocID="{3B058153-C79D-412A-B9FF-BA95CA1A933E}" presName="connTx" presStyleLbl="parChTrans1D2" presStyleIdx="1" presStyleCnt="3"/>
      <dgm:spPr/>
    </dgm:pt>
    <dgm:pt modelId="{F6A94F28-281B-4103-BA49-A1BA3B0F82F6}" type="pres">
      <dgm:prSet presAssocID="{E7CE411A-FE42-432D-B2E2-FB70BF2A676D}" presName="root2" presStyleCnt="0"/>
      <dgm:spPr/>
    </dgm:pt>
    <dgm:pt modelId="{CBA3FF38-94F3-4160-878A-AF6C50D58979}" type="pres">
      <dgm:prSet presAssocID="{E7CE411A-FE42-432D-B2E2-FB70BF2A676D}" presName="LevelTwoTextNode" presStyleLbl="node2" presStyleIdx="1" presStyleCnt="3" custLinFactX="-16803" custLinFactNeighborX="-100000" custLinFactNeighborY="-33789">
        <dgm:presLayoutVars>
          <dgm:chPref val="3"/>
        </dgm:presLayoutVars>
      </dgm:prSet>
      <dgm:spPr/>
    </dgm:pt>
    <dgm:pt modelId="{771AEB9F-A261-4238-8C2F-0A5C5EAEF440}" type="pres">
      <dgm:prSet presAssocID="{E7CE411A-FE42-432D-B2E2-FB70BF2A676D}" presName="level3hierChild" presStyleCnt="0"/>
      <dgm:spPr/>
    </dgm:pt>
    <dgm:pt modelId="{F7BE4B2D-33C2-4FA7-9D10-35DF076D0769}" type="pres">
      <dgm:prSet presAssocID="{5FF59076-486B-452F-816F-B48A241FAB56}" presName="conn2-1" presStyleLbl="parChTrans1D3" presStyleIdx="3" presStyleCnt="5"/>
      <dgm:spPr/>
    </dgm:pt>
    <dgm:pt modelId="{2BE6D416-493A-413C-AB6F-0C6778343508}" type="pres">
      <dgm:prSet presAssocID="{5FF59076-486B-452F-816F-B48A241FAB56}" presName="connTx" presStyleLbl="parChTrans1D3" presStyleIdx="3" presStyleCnt="5"/>
      <dgm:spPr/>
    </dgm:pt>
    <dgm:pt modelId="{E02CDFC9-8E1A-45C0-B23C-B1FE54501B58}" type="pres">
      <dgm:prSet presAssocID="{FA2AAE5C-3B6B-4C7C-9B7C-EADD32FE1269}" presName="root2" presStyleCnt="0"/>
      <dgm:spPr/>
    </dgm:pt>
    <dgm:pt modelId="{2656AC77-0235-4B83-B1F1-B124240F1D8A}" type="pres">
      <dgm:prSet presAssocID="{FA2AAE5C-3B6B-4C7C-9B7C-EADD32FE1269}" presName="LevelTwoTextNode" presStyleLbl="node3" presStyleIdx="3" presStyleCnt="5" custScaleX="56253" custScaleY="56253" custLinFactX="-34139" custLinFactNeighborX="-100000" custLinFactNeighborY="-41317">
        <dgm:presLayoutVars>
          <dgm:chPref val="3"/>
        </dgm:presLayoutVars>
      </dgm:prSet>
      <dgm:spPr/>
    </dgm:pt>
    <dgm:pt modelId="{1DB687B2-758A-4542-8EB3-F146B9BAAF36}" type="pres">
      <dgm:prSet presAssocID="{FA2AAE5C-3B6B-4C7C-9B7C-EADD32FE1269}" presName="level3hierChild" presStyleCnt="0"/>
      <dgm:spPr/>
    </dgm:pt>
    <dgm:pt modelId="{E2664C7E-8457-4E85-9C85-C443A06259F1}" type="pres">
      <dgm:prSet presAssocID="{B2496FAE-9165-4ACE-AC29-A6FE83AE3E16}" presName="conn2-1" presStyleLbl="parChTrans1D3" presStyleIdx="4" presStyleCnt="5"/>
      <dgm:spPr/>
    </dgm:pt>
    <dgm:pt modelId="{FFBAFC61-BC68-4C3D-A1B7-2BD366E3D516}" type="pres">
      <dgm:prSet presAssocID="{B2496FAE-9165-4ACE-AC29-A6FE83AE3E16}" presName="connTx" presStyleLbl="parChTrans1D3" presStyleIdx="4" presStyleCnt="5"/>
      <dgm:spPr/>
    </dgm:pt>
    <dgm:pt modelId="{4EF0EEA2-C717-4A4B-868B-8831A032C088}" type="pres">
      <dgm:prSet presAssocID="{33CB9461-2D3D-4270-B8F6-6EFE7DCBED44}" presName="root2" presStyleCnt="0"/>
      <dgm:spPr/>
    </dgm:pt>
    <dgm:pt modelId="{892456AC-A494-4661-8728-8D4B3A08816D}" type="pres">
      <dgm:prSet presAssocID="{33CB9461-2D3D-4270-B8F6-6EFE7DCBED44}" presName="LevelTwoTextNode" presStyleLbl="node3" presStyleIdx="4" presStyleCnt="5" custScaleX="56253" custScaleY="56253" custLinFactX="-34260" custLinFactNeighborX="-100000" custLinFactNeighborY="-32517">
        <dgm:presLayoutVars>
          <dgm:chPref val="3"/>
        </dgm:presLayoutVars>
      </dgm:prSet>
      <dgm:spPr/>
    </dgm:pt>
    <dgm:pt modelId="{208C5DA2-B70E-4C84-8CC1-AE4E4CE407BC}" type="pres">
      <dgm:prSet presAssocID="{33CB9461-2D3D-4270-B8F6-6EFE7DCBED44}" presName="level3hierChild" presStyleCnt="0"/>
      <dgm:spPr/>
    </dgm:pt>
    <dgm:pt modelId="{C5BBE23A-0BB7-43EE-8EED-741BB89A99FA}" type="pres">
      <dgm:prSet presAssocID="{0522F606-5FB3-4CBC-9CA4-009092B994E3}" presName="conn2-1" presStyleLbl="parChTrans1D2" presStyleIdx="2" presStyleCnt="3"/>
      <dgm:spPr/>
    </dgm:pt>
    <dgm:pt modelId="{2A380829-C2E0-4BD9-8F66-F6E4111A7FF2}" type="pres">
      <dgm:prSet presAssocID="{0522F606-5FB3-4CBC-9CA4-009092B994E3}" presName="connTx" presStyleLbl="parChTrans1D2" presStyleIdx="2" presStyleCnt="3"/>
      <dgm:spPr/>
    </dgm:pt>
    <dgm:pt modelId="{2EBE371B-F040-44A0-8803-A6526D9A03BF}" type="pres">
      <dgm:prSet presAssocID="{1AA95BD6-9BF3-4B7D-8FC0-3AB5EB14EBA4}" presName="root2" presStyleCnt="0"/>
      <dgm:spPr/>
    </dgm:pt>
    <dgm:pt modelId="{E3DCA89F-3F20-48E8-AC09-D49A5BB28987}" type="pres">
      <dgm:prSet presAssocID="{1AA95BD6-9BF3-4B7D-8FC0-3AB5EB14EBA4}" presName="LevelTwoTextNode" presStyleLbl="node2" presStyleIdx="2" presStyleCnt="3" custLinFactX="-18429" custLinFactNeighborX="-100000" custLinFactNeighborY="-17495">
        <dgm:presLayoutVars>
          <dgm:chPref val="3"/>
        </dgm:presLayoutVars>
      </dgm:prSet>
      <dgm:spPr/>
    </dgm:pt>
    <dgm:pt modelId="{E120BE31-2750-4491-BF2A-099ED8867E75}" type="pres">
      <dgm:prSet presAssocID="{1AA95BD6-9BF3-4B7D-8FC0-3AB5EB14EBA4}" presName="level3hierChild" presStyleCnt="0"/>
      <dgm:spPr/>
    </dgm:pt>
  </dgm:ptLst>
  <dgm:cxnLst>
    <dgm:cxn modelId="{40CCF108-2A6F-4BCC-9DF8-0A2C2E7C48BC}" type="presOf" srcId="{7D3F67DF-5A25-4218-9CAB-8A274D44402F}" destId="{D18E701F-A58F-4D55-B4C7-3E4737F26A9C}" srcOrd="0" destOrd="0" presId="urn:microsoft.com/office/officeart/2005/8/layout/hierarchy2"/>
    <dgm:cxn modelId="{528A590A-CB3C-451B-9D40-3BE736546F8A}" srcId="{B25454A4-D4AA-457B-A6B0-4F4B33288700}" destId="{A96F5889-8EED-45A5-A8E1-C8A19D94ED7F}" srcOrd="0" destOrd="0" parTransId="{7D3F67DF-5A25-4218-9CAB-8A274D44402F}" sibTransId="{1E5C4A48-BB68-414D-8C3F-0B9A12E8A37A}"/>
    <dgm:cxn modelId="{68282E17-0C49-4B78-81AA-B1F85D9B7731}" type="presOf" srcId="{58AC28D2-0115-4E29-9097-9369936DABD5}" destId="{D99CBAFA-D4E2-4383-B82B-C37929D8949F}" srcOrd="1" destOrd="0" presId="urn:microsoft.com/office/officeart/2005/8/layout/hierarchy2"/>
    <dgm:cxn modelId="{10D1DD26-13B6-4523-A745-F44FF6D9FB4A}" type="presOf" srcId="{B13F8B41-9E32-4F7E-A311-71C3CA7DA097}" destId="{0F93520F-E1E2-49A4-812B-2F93C53261C2}" srcOrd="1" destOrd="0" presId="urn:microsoft.com/office/officeart/2005/8/layout/hierarchy2"/>
    <dgm:cxn modelId="{E8697134-D85E-4A49-B72A-DAD21A00BA1F}" type="presOf" srcId="{2B7458C8-C812-40BC-BFD0-3E760ADC4E04}" destId="{F920EC19-928C-42D4-B864-FB48BDAEACAC}" srcOrd="0" destOrd="0" presId="urn:microsoft.com/office/officeart/2005/8/layout/hierarchy2"/>
    <dgm:cxn modelId="{C2A6EE3A-E9E2-42CF-A89A-15A681DDE76D}" type="presOf" srcId="{8DF721E5-F0FC-42A4-8574-FB46AD8B9136}" destId="{19D119FB-3988-4391-90FF-2F8D13872BDE}" srcOrd="0" destOrd="0" presId="urn:microsoft.com/office/officeart/2005/8/layout/hierarchy2"/>
    <dgm:cxn modelId="{07147B5F-F12E-4026-9A63-B2DFD6F096C1}" srcId="{B25454A4-D4AA-457B-A6B0-4F4B33288700}" destId="{E7CE411A-FE42-432D-B2E2-FB70BF2A676D}" srcOrd="1" destOrd="0" parTransId="{3B058153-C79D-412A-B9FF-BA95CA1A933E}" sibTransId="{6837C1A9-E34A-4685-825D-B344A28F0911}"/>
    <dgm:cxn modelId="{A29A4460-4DEE-4471-B086-A5DC73A192B2}" type="presOf" srcId="{1AA95BD6-9BF3-4B7D-8FC0-3AB5EB14EBA4}" destId="{E3DCA89F-3F20-48E8-AC09-D49A5BB28987}" srcOrd="0" destOrd="0" presId="urn:microsoft.com/office/officeart/2005/8/layout/hierarchy2"/>
    <dgm:cxn modelId="{5FC76561-0F96-4654-92DA-38A2A178E96E}" type="presOf" srcId="{EC6BBBA8-F0EE-496A-ADF5-0A5E26B24288}" destId="{049B73E9-04F6-4E66-868D-DCB5A9A3683F}" srcOrd="1" destOrd="0" presId="urn:microsoft.com/office/officeart/2005/8/layout/hierarchy2"/>
    <dgm:cxn modelId="{3D784741-51C5-4477-A88F-11F02932B127}" srcId="{E7CE411A-FE42-432D-B2E2-FB70BF2A676D}" destId="{33CB9461-2D3D-4270-B8F6-6EFE7DCBED44}" srcOrd="1" destOrd="0" parTransId="{B2496FAE-9165-4ACE-AC29-A6FE83AE3E16}" sibTransId="{C01FA881-41C0-4F6D-B537-05ADF89EB398}"/>
    <dgm:cxn modelId="{F59D0062-D046-4472-BD60-359AC2C9C4CE}" type="presOf" srcId="{B13F8B41-9E32-4F7E-A311-71C3CA7DA097}" destId="{9A3065B6-1AE1-404B-A21F-184464F09374}" srcOrd="0" destOrd="0" presId="urn:microsoft.com/office/officeart/2005/8/layout/hierarchy2"/>
    <dgm:cxn modelId="{D1267B63-2776-4934-968D-B4DF3049F88B}" type="presOf" srcId="{58AC28D2-0115-4E29-9097-9369936DABD5}" destId="{5FEDDC29-2B67-468F-9481-CCD2F6BA038A}" srcOrd="0" destOrd="0" presId="urn:microsoft.com/office/officeart/2005/8/layout/hierarchy2"/>
    <dgm:cxn modelId="{C38CDB44-A0E8-41BC-8F2E-37539EFA2081}" type="presOf" srcId="{0797F8AA-F3BF-4E7F-A2B2-6F9C8C1E0155}" destId="{9C155925-4F1F-4B51-90C4-6D82EE00378F}" srcOrd="1" destOrd="0" presId="urn:microsoft.com/office/officeart/2005/8/layout/hierarchy2"/>
    <dgm:cxn modelId="{DA708669-0766-4D7A-9E29-659D4481421B}" type="presOf" srcId="{15743B92-E06C-417C-BD73-3034D27CF588}" destId="{AADE77E4-4E7C-4698-B627-5829207E297B}" srcOrd="0" destOrd="0" presId="urn:microsoft.com/office/officeart/2005/8/layout/hierarchy2"/>
    <dgm:cxn modelId="{B4938C6F-2445-4F25-89DD-1B26AFE6D82F}" type="presOf" srcId="{B25454A4-D4AA-457B-A6B0-4F4B33288700}" destId="{8F688D8A-E7C8-4636-BAA2-CB100BA94C17}" srcOrd="0" destOrd="0" presId="urn:microsoft.com/office/officeart/2005/8/layout/hierarchy2"/>
    <dgm:cxn modelId="{16DFA24F-8E83-4DD0-BA87-4306D7F51C49}" srcId="{A96F5889-8EED-45A5-A8E1-C8A19D94ED7F}" destId="{767D7174-9183-4230-A5FB-02C9D4D11347}" srcOrd="1" destOrd="0" parTransId="{0797F8AA-F3BF-4E7F-A2B2-6F9C8C1E0155}" sibTransId="{2C1B56CF-F11B-49B4-A3C6-166FA88176CB}"/>
    <dgm:cxn modelId="{9F59C36F-C762-4E25-9FC5-7AB36AC2954B}" srcId="{4A160979-437D-4C4E-A6F6-B5B0C37CD5A8}" destId="{15743B92-E06C-417C-BD73-3034D27CF588}" srcOrd="0" destOrd="0" parTransId="{EC6BBBA8-F0EE-496A-ADF5-0A5E26B24288}" sibTransId="{FA2B706B-03B4-45CF-9C99-75F373D65C0F}"/>
    <dgm:cxn modelId="{C7441A55-3CED-43D5-92C8-4377B45A6943}" srcId="{B25454A4-D4AA-457B-A6B0-4F4B33288700}" destId="{1AA95BD6-9BF3-4B7D-8FC0-3AB5EB14EBA4}" srcOrd="2" destOrd="0" parTransId="{0522F606-5FB3-4CBC-9CA4-009092B994E3}" sibTransId="{1EECE510-E291-4597-8813-097F8D7CBC9A}"/>
    <dgm:cxn modelId="{C5D07457-D9CF-4C8E-AE8B-5013555C3E94}" type="presOf" srcId="{0797F8AA-F3BF-4E7F-A2B2-6F9C8C1E0155}" destId="{A82C050C-270D-4E46-AE18-54346C054E76}" srcOrd="0" destOrd="0" presId="urn:microsoft.com/office/officeart/2005/8/layout/hierarchy2"/>
    <dgm:cxn modelId="{A400615A-9AF9-4CA7-A2AE-A5EBC3C9969E}" type="presOf" srcId="{B82AA632-FF77-42B7-B81E-B3C9ECC0A204}" destId="{439885B5-D603-4262-A1A2-2A4626BFA658}" srcOrd="0" destOrd="0" presId="urn:microsoft.com/office/officeart/2005/8/layout/hierarchy2"/>
    <dgm:cxn modelId="{44934A80-3900-45A0-9FD7-D8913AB5B27F}" type="presOf" srcId="{A96F5889-8EED-45A5-A8E1-C8A19D94ED7F}" destId="{B9FA4B63-08BC-4518-B882-5D067A714499}" srcOrd="0" destOrd="0" presId="urn:microsoft.com/office/officeart/2005/8/layout/hierarchy2"/>
    <dgm:cxn modelId="{F5E8EAA0-D828-4B06-B566-BA9FEAB1B3A2}" type="presOf" srcId="{5DB5B91E-036B-4E76-9AD9-8CD9096322E5}" destId="{822B506B-FA95-4A3B-95E7-5D4C8EB38CD8}" srcOrd="0" destOrd="0" presId="urn:microsoft.com/office/officeart/2005/8/layout/hierarchy2"/>
    <dgm:cxn modelId="{820A64A5-ACF7-4D75-AEAD-96786A713344}" type="presOf" srcId="{767D7174-9183-4230-A5FB-02C9D4D11347}" destId="{8401F579-273F-4B74-B848-A0D6D9464867}" srcOrd="0" destOrd="0" presId="urn:microsoft.com/office/officeart/2005/8/layout/hierarchy2"/>
    <dgm:cxn modelId="{448FC5A6-B5DB-46BC-91D7-3D716F054D52}" type="presOf" srcId="{E7765E34-099A-4AAF-8CDA-1B8538FE87D4}" destId="{96DE49F0-7717-4FB6-A3AC-3004A3EDCBC8}" srcOrd="0" destOrd="0" presId="urn:microsoft.com/office/officeart/2005/8/layout/hierarchy2"/>
    <dgm:cxn modelId="{4D609CAA-198F-4FE0-9036-E29A5A38909A}" type="presOf" srcId="{EF53DC74-2126-4A08-A8D0-B64526154A0F}" destId="{64CA2C48-ACB7-4A2F-A539-0196EBE15EB8}" srcOrd="1" destOrd="0" presId="urn:microsoft.com/office/officeart/2005/8/layout/hierarchy2"/>
    <dgm:cxn modelId="{8B27C9AB-C6E6-4570-8EA3-3265DD80F107}" srcId="{767D7174-9183-4230-A5FB-02C9D4D11347}" destId="{8DF721E5-F0FC-42A4-8574-FB46AD8B9136}" srcOrd="0" destOrd="0" parTransId="{B13F8B41-9E32-4F7E-A311-71C3CA7DA097}" sibTransId="{CD038760-6E8C-4307-81F5-B8FB132CF7D8}"/>
    <dgm:cxn modelId="{5E05E3AD-D8BE-42D6-AF72-7891367DB685}" srcId="{767D7174-9183-4230-A5FB-02C9D4D11347}" destId="{2B7458C8-C812-40BC-BFD0-3E760ADC4E04}" srcOrd="1" destOrd="0" parTransId="{EF53DC74-2126-4A08-A8D0-B64526154A0F}" sibTransId="{20E7EF24-F9BD-4A66-A986-B939D2239328}"/>
    <dgm:cxn modelId="{CB0A29AF-2F52-44BD-96A1-5D099CDA2D52}" type="presOf" srcId="{7D3F67DF-5A25-4218-9CAB-8A274D44402F}" destId="{6E04E186-D512-4588-A449-EECEE9647E54}" srcOrd="1" destOrd="0" presId="urn:microsoft.com/office/officeart/2005/8/layout/hierarchy2"/>
    <dgm:cxn modelId="{69918DB2-67E1-4793-AC2F-DD5F175735CA}" type="presOf" srcId="{4A160979-437D-4C4E-A6F6-B5B0C37CD5A8}" destId="{E89B299B-8CEE-4F39-890D-FB52198FB3AD}" srcOrd="0" destOrd="0" presId="urn:microsoft.com/office/officeart/2005/8/layout/hierarchy2"/>
    <dgm:cxn modelId="{6FC7E0B3-37A2-49B4-829E-F1AD5B75A199}" type="presOf" srcId="{33CB9461-2D3D-4270-B8F6-6EFE7DCBED44}" destId="{892456AC-A494-4661-8728-8D4B3A08816D}" srcOrd="0" destOrd="0" presId="urn:microsoft.com/office/officeart/2005/8/layout/hierarchy2"/>
    <dgm:cxn modelId="{DD5F88B5-776A-4039-BFFD-2809D69EC46D}" type="presOf" srcId="{EC6BBBA8-F0EE-496A-ADF5-0A5E26B24288}" destId="{C75C88CD-1C26-4DE5-B91E-E1F8ED2C7E20}" srcOrd="0" destOrd="0" presId="urn:microsoft.com/office/officeart/2005/8/layout/hierarchy2"/>
    <dgm:cxn modelId="{5374DAB5-1464-464F-A394-2D3EEE1BBE7C}" type="presOf" srcId="{5FF59076-486B-452F-816F-B48A241FAB56}" destId="{2BE6D416-493A-413C-AB6F-0C6778343508}" srcOrd="1" destOrd="0" presId="urn:microsoft.com/office/officeart/2005/8/layout/hierarchy2"/>
    <dgm:cxn modelId="{6685A5B6-D91D-43BC-8210-23E7277472E5}" type="presOf" srcId="{3B058153-C79D-412A-B9FF-BA95CA1A933E}" destId="{427AAF02-27B5-49D5-BBD2-B1447F7720E9}" srcOrd="1" destOrd="0" presId="urn:microsoft.com/office/officeart/2005/8/layout/hierarchy2"/>
    <dgm:cxn modelId="{5F1BDBB9-07B1-45C6-9231-7D174642770A}" type="presOf" srcId="{E7CE411A-FE42-432D-B2E2-FB70BF2A676D}" destId="{CBA3FF38-94F3-4160-878A-AF6C50D58979}" srcOrd="0" destOrd="0" presId="urn:microsoft.com/office/officeart/2005/8/layout/hierarchy2"/>
    <dgm:cxn modelId="{87DA02C6-DC70-4E1E-AEBA-1D9E2159D766}" type="presOf" srcId="{2DD10EDF-ACD3-4727-8CE9-105D4D5D3D78}" destId="{7A93E5E0-301D-47D5-B905-8ED7A59F0A51}" srcOrd="1" destOrd="0" presId="urn:microsoft.com/office/officeart/2005/8/layout/hierarchy2"/>
    <dgm:cxn modelId="{6124C2C8-B372-4291-9AB6-6E374D3344EB}" type="presOf" srcId="{273D0E50-9F10-48CE-8324-0BF5E8D9DCCB}" destId="{BAB409ED-F0D2-4490-A0EC-44B6704926A0}" srcOrd="1" destOrd="0" presId="urn:microsoft.com/office/officeart/2005/8/layout/hierarchy2"/>
    <dgm:cxn modelId="{AD8C42CD-35E3-4DB0-9725-65FEB49B4BA7}" type="presOf" srcId="{2DD10EDF-ACD3-4727-8CE9-105D4D5D3D78}" destId="{A3BE8F1A-1361-404D-9A2B-E3FB7E6AF110}" srcOrd="0" destOrd="0" presId="urn:microsoft.com/office/officeart/2005/8/layout/hierarchy2"/>
    <dgm:cxn modelId="{E16228D2-8C7F-4D92-A469-C1D052B54DD4}" srcId="{5DB5B91E-036B-4E76-9AD9-8CD9096322E5}" destId="{B25454A4-D4AA-457B-A6B0-4F4B33288700}" srcOrd="0" destOrd="0" parTransId="{292363B6-A2DD-447C-9E59-9C591BDC3804}" sibTransId="{D0334644-7672-44CF-B621-17AEC0D8B354}"/>
    <dgm:cxn modelId="{260097D3-999F-4F3F-A703-0E52E4EB77FB}" type="presOf" srcId="{0522F606-5FB3-4CBC-9CA4-009092B994E3}" destId="{C5BBE23A-0BB7-43EE-8EED-741BB89A99FA}" srcOrd="0" destOrd="0" presId="urn:microsoft.com/office/officeart/2005/8/layout/hierarchy2"/>
    <dgm:cxn modelId="{B43C21DD-D336-45EF-8012-074EA98E0242}" type="presOf" srcId="{5FF59076-486B-452F-816F-B48A241FAB56}" destId="{F7BE4B2D-33C2-4FA7-9D10-35DF076D0769}" srcOrd="0" destOrd="0" presId="urn:microsoft.com/office/officeart/2005/8/layout/hierarchy2"/>
    <dgm:cxn modelId="{0EDD1DDE-80F2-477E-BD4E-C56F47967B56}" type="presOf" srcId="{B2496FAE-9165-4ACE-AC29-A6FE83AE3E16}" destId="{E2664C7E-8457-4E85-9C85-C443A06259F1}" srcOrd="0" destOrd="0" presId="urn:microsoft.com/office/officeart/2005/8/layout/hierarchy2"/>
    <dgm:cxn modelId="{EE3DD3DE-C486-46A1-9B13-551CCF645782}" type="presOf" srcId="{B2496FAE-9165-4ACE-AC29-A6FE83AE3E16}" destId="{FFBAFC61-BC68-4C3D-A1B7-2BD366E3D516}" srcOrd="1" destOrd="0" presId="urn:microsoft.com/office/officeart/2005/8/layout/hierarchy2"/>
    <dgm:cxn modelId="{A3D7F7E0-DBA1-4CCB-B30D-1953BAF067DC}" type="presOf" srcId="{273D0E50-9F10-48CE-8324-0BF5E8D9DCCB}" destId="{E0153A8E-69E1-4C79-A542-535BBC9155CD}" srcOrd="0" destOrd="0" presId="urn:microsoft.com/office/officeart/2005/8/layout/hierarchy2"/>
    <dgm:cxn modelId="{0ECED9E5-1DD0-4F73-A335-3DAEDC9AC62F}" type="presOf" srcId="{FA2AAE5C-3B6B-4C7C-9B7C-EADD32FE1269}" destId="{2656AC77-0235-4B83-B1F1-B124240F1D8A}" srcOrd="0" destOrd="0" presId="urn:microsoft.com/office/officeart/2005/8/layout/hierarchy2"/>
    <dgm:cxn modelId="{B69E14E8-6771-4F58-AA36-66E4D12A315A}" type="presOf" srcId="{0522F606-5FB3-4CBC-9CA4-009092B994E3}" destId="{2A380829-C2E0-4BD9-8F66-F6E4111A7FF2}" srcOrd="1" destOrd="0" presId="urn:microsoft.com/office/officeart/2005/8/layout/hierarchy2"/>
    <dgm:cxn modelId="{22EF6DEA-A1B6-439A-9439-8C59C459C3DF}" srcId="{4A160979-437D-4C4E-A6F6-B5B0C37CD5A8}" destId="{E7765E34-099A-4AAF-8CDA-1B8538FE87D4}" srcOrd="1" destOrd="0" parTransId="{273D0E50-9F10-48CE-8324-0BF5E8D9DCCB}" sibTransId="{7065BEF8-8567-491C-87BB-FBE6E9A328A2}"/>
    <dgm:cxn modelId="{F622B5EC-140F-49E7-8BB2-AFBC54EB3BF9}" srcId="{E7CE411A-FE42-432D-B2E2-FB70BF2A676D}" destId="{FA2AAE5C-3B6B-4C7C-9B7C-EADD32FE1269}" srcOrd="0" destOrd="0" parTransId="{5FF59076-486B-452F-816F-B48A241FAB56}" sibTransId="{16988A6E-9027-4684-98B4-C937863BEC0D}"/>
    <dgm:cxn modelId="{CE2D2AF0-7F35-49C0-BBEB-1D264B1B007F}" srcId="{A96F5889-8EED-45A5-A8E1-C8A19D94ED7F}" destId="{B82AA632-FF77-42B7-B81E-B3C9ECC0A204}" srcOrd="0" destOrd="0" parTransId="{2DD10EDF-ACD3-4727-8CE9-105D4D5D3D78}" sibTransId="{5CA875E2-4A1F-4521-BA43-96F38301D886}"/>
    <dgm:cxn modelId="{C9B4D1F3-4EE0-4A26-A7B6-E2C091FC342E}" type="presOf" srcId="{3B058153-C79D-412A-B9FF-BA95CA1A933E}" destId="{44838106-8733-4CEF-8899-BE6F05534BC3}" srcOrd="0" destOrd="0" presId="urn:microsoft.com/office/officeart/2005/8/layout/hierarchy2"/>
    <dgm:cxn modelId="{DAD4D2F5-0F68-4714-A91D-A04346D8898B}" type="presOf" srcId="{EF53DC74-2126-4A08-A8D0-B64526154A0F}" destId="{06D294FE-F0E7-445B-96B9-01B195FC768C}" srcOrd="0" destOrd="0" presId="urn:microsoft.com/office/officeart/2005/8/layout/hierarchy2"/>
    <dgm:cxn modelId="{23156BFE-1F55-48A4-90C9-54AC5D9F81AB}" srcId="{A96F5889-8EED-45A5-A8E1-C8A19D94ED7F}" destId="{4A160979-437D-4C4E-A6F6-B5B0C37CD5A8}" srcOrd="2" destOrd="0" parTransId="{58AC28D2-0115-4E29-9097-9369936DABD5}" sibTransId="{DDEDDABE-B7D0-47D8-ABBE-100358DA0C91}"/>
    <dgm:cxn modelId="{A6C99E23-FDEA-4286-A4B2-3ADC07AA6D4C}" type="presParOf" srcId="{822B506B-FA95-4A3B-95E7-5D4C8EB38CD8}" destId="{05C248C8-62E7-4B2F-9300-1848B57EB4EF}" srcOrd="0" destOrd="0" presId="urn:microsoft.com/office/officeart/2005/8/layout/hierarchy2"/>
    <dgm:cxn modelId="{BD669969-2697-4205-8603-E9F52B7BE4BF}" type="presParOf" srcId="{05C248C8-62E7-4B2F-9300-1848B57EB4EF}" destId="{8F688D8A-E7C8-4636-BAA2-CB100BA94C17}" srcOrd="0" destOrd="0" presId="urn:microsoft.com/office/officeart/2005/8/layout/hierarchy2"/>
    <dgm:cxn modelId="{D5ECC80C-F722-40A8-A689-5A45FDFABD01}" type="presParOf" srcId="{05C248C8-62E7-4B2F-9300-1848B57EB4EF}" destId="{F6F68F79-CCC8-4C20-9323-091FCE8B5CAC}" srcOrd="1" destOrd="0" presId="urn:microsoft.com/office/officeart/2005/8/layout/hierarchy2"/>
    <dgm:cxn modelId="{6C3669C9-1255-4108-B136-225ECB4F6D3D}" type="presParOf" srcId="{F6F68F79-CCC8-4C20-9323-091FCE8B5CAC}" destId="{D18E701F-A58F-4D55-B4C7-3E4737F26A9C}" srcOrd="0" destOrd="0" presId="urn:microsoft.com/office/officeart/2005/8/layout/hierarchy2"/>
    <dgm:cxn modelId="{1C8BE41F-E6FF-454C-9E3D-D91D55DC5E70}" type="presParOf" srcId="{D18E701F-A58F-4D55-B4C7-3E4737F26A9C}" destId="{6E04E186-D512-4588-A449-EECEE9647E54}" srcOrd="0" destOrd="0" presId="urn:microsoft.com/office/officeart/2005/8/layout/hierarchy2"/>
    <dgm:cxn modelId="{BCAC8E72-AF6E-4720-8A48-E5FA982AAC30}" type="presParOf" srcId="{F6F68F79-CCC8-4C20-9323-091FCE8B5CAC}" destId="{A628CCEB-9DF6-45D3-8CCB-8CFCDAF28ACC}" srcOrd="1" destOrd="0" presId="urn:microsoft.com/office/officeart/2005/8/layout/hierarchy2"/>
    <dgm:cxn modelId="{B4C60498-C74E-4E96-AD1D-E55F829ACDBE}" type="presParOf" srcId="{A628CCEB-9DF6-45D3-8CCB-8CFCDAF28ACC}" destId="{B9FA4B63-08BC-4518-B882-5D067A714499}" srcOrd="0" destOrd="0" presId="urn:microsoft.com/office/officeart/2005/8/layout/hierarchy2"/>
    <dgm:cxn modelId="{B6032FA5-BA38-4ECA-AC7A-290421C48ECC}" type="presParOf" srcId="{A628CCEB-9DF6-45D3-8CCB-8CFCDAF28ACC}" destId="{1E73571D-2778-49CD-BC12-1342374F8C9B}" srcOrd="1" destOrd="0" presId="urn:microsoft.com/office/officeart/2005/8/layout/hierarchy2"/>
    <dgm:cxn modelId="{6E5713E5-4BA0-41EB-9425-EB23923AC10B}" type="presParOf" srcId="{1E73571D-2778-49CD-BC12-1342374F8C9B}" destId="{A3BE8F1A-1361-404D-9A2B-E3FB7E6AF110}" srcOrd="0" destOrd="0" presId="urn:microsoft.com/office/officeart/2005/8/layout/hierarchy2"/>
    <dgm:cxn modelId="{46016D9E-5B66-431F-B5DE-BC2D5A405F08}" type="presParOf" srcId="{A3BE8F1A-1361-404D-9A2B-E3FB7E6AF110}" destId="{7A93E5E0-301D-47D5-B905-8ED7A59F0A51}" srcOrd="0" destOrd="0" presId="urn:microsoft.com/office/officeart/2005/8/layout/hierarchy2"/>
    <dgm:cxn modelId="{F0DCAF21-7769-42FC-9961-C1A3CAE07F8E}" type="presParOf" srcId="{1E73571D-2778-49CD-BC12-1342374F8C9B}" destId="{68BBE7EB-1ABB-42B2-8A4E-7C1524C9C201}" srcOrd="1" destOrd="0" presId="urn:microsoft.com/office/officeart/2005/8/layout/hierarchy2"/>
    <dgm:cxn modelId="{DBD6ECBC-7834-4ECC-A28C-AE6B8B601F21}" type="presParOf" srcId="{68BBE7EB-1ABB-42B2-8A4E-7C1524C9C201}" destId="{439885B5-D603-4262-A1A2-2A4626BFA658}" srcOrd="0" destOrd="0" presId="urn:microsoft.com/office/officeart/2005/8/layout/hierarchy2"/>
    <dgm:cxn modelId="{E06FB926-49A3-46B6-BC79-129023EA191F}" type="presParOf" srcId="{68BBE7EB-1ABB-42B2-8A4E-7C1524C9C201}" destId="{D66B2AFA-442F-4E5E-AE0C-AAD269DE3EF1}" srcOrd="1" destOrd="0" presId="urn:microsoft.com/office/officeart/2005/8/layout/hierarchy2"/>
    <dgm:cxn modelId="{297F5175-286B-4019-BF1D-BD3306B68338}" type="presParOf" srcId="{1E73571D-2778-49CD-BC12-1342374F8C9B}" destId="{A82C050C-270D-4E46-AE18-54346C054E76}" srcOrd="2" destOrd="0" presId="urn:microsoft.com/office/officeart/2005/8/layout/hierarchy2"/>
    <dgm:cxn modelId="{E3FF1D58-99AE-4859-96AC-D070652EC4FC}" type="presParOf" srcId="{A82C050C-270D-4E46-AE18-54346C054E76}" destId="{9C155925-4F1F-4B51-90C4-6D82EE00378F}" srcOrd="0" destOrd="0" presId="urn:microsoft.com/office/officeart/2005/8/layout/hierarchy2"/>
    <dgm:cxn modelId="{68B45C4A-4472-4951-9D03-CBC0DED78512}" type="presParOf" srcId="{1E73571D-2778-49CD-BC12-1342374F8C9B}" destId="{3AAD54B5-2197-46D2-9564-B55105BD4C06}" srcOrd="3" destOrd="0" presId="urn:microsoft.com/office/officeart/2005/8/layout/hierarchy2"/>
    <dgm:cxn modelId="{AD23F501-3F6D-4770-85D9-D179F5D3198F}" type="presParOf" srcId="{3AAD54B5-2197-46D2-9564-B55105BD4C06}" destId="{8401F579-273F-4B74-B848-A0D6D9464867}" srcOrd="0" destOrd="0" presId="urn:microsoft.com/office/officeart/2005/8/layout/hierarchy2"/>
    <dgm:cxn modelId="{3D040958-E22B-4F53-A331-DF1E4A3EA530}" type="presParOf" srcId="{3AAD54B5-2197-46D2-9564-B55105BD4C06}" destId="{004FB37C-7637-4F1D-A8D2-F19173D61F89}" srcOrd="1" destOrd="0" presId="urn:microsoft.com/office/officeart/2005/8/layout/hierarchy2"/>
    <dgm:cxn modelId="{F9FF1326-3463-47F0-A497-9B98335046A8}" type="presParOf" srcId="{004FB37C-7637-4F1D-A8D2-F19173D61F89}" destId="{9A3065B6-1AE1-404B-A21F-184464F09374}" srcOrd="0" destOrd="0" presId="urn:microsoft.com/office/officeart/2005/8/layout/hierarchy2"/>
    <dgm:cxn modelId="{E86FDBFD-00C3-40D4-9399-21F28C3F8F43}" type="presParOf" srcId="{9A3065B6-1AE1-404B-A21F-184464F09374}" destId="{0F93520F-E1E2-49A4-812B-2F93C53261C2}" srcOrd="0" destOrd="0" presId="urn:microsoft.com/office/officeart/2005/8/layout/hierarchy2"/>
    <dgm:cxn modelId="{EF8B94C0-7394-4943-A2A4-D600CF0953F8}" type="presParOf" srcId="{004FB37C-7637-4F1D-A8D2-F19173D61F89}" destId="{D0DA45C1-9F99-473E-AA65-E5E8814EC191}" srcOrd="1" destOrd="0" presId="urn:microsoft.com/office/officeart/2005/8/layout/hierarchy2"/>
    <dgm:cxn modelId="{D784B60A-D299-42DC-927A-55C2366D2F43}" type="presParOf" srcId="{D0DA45C1-9F99-473E-AA65-E5E8814EC191}" destId="{19D119FB-3988-4391-90FF-2F8D13872BDE}" srcOrd="0" destOrd="0" presId="urn:microsoft.com/office/officeart/2005/8/layout/hierarchy2"/>
    <dgm:cxn modelId="{31175DFF-48D1-4E71-B477-FFED75935AA2}" type="presParOf" srcId="{D0DA45C1-9F99-473E-AA65-E5E8814EC191}" destId="{2E806DCC-450B-47B3-9D46-6B35E7D9472D}" srcOrd="1" destOrd="0" presId="urn:microsoft.com/office/officeart/2005/8/layout/hierarchy2"/>
    <dgm:cxn modelId="{1B981212-0887-4019-8367-892DBC70A096}" type="presParOf" srcId="{004FB37C-7637-4F1D-A8D2-F19173D61F89}" destId="{06D294FE-F0E7-445B-96B9-01B195FC768C}" srcOrd="2" destOrd="0" presId="urn:microsoft.com/office/officeart/2005/8/layout/hierarchy2"/>
    <dgm:cxn modelId="{E09C9EB7-9AA7-421C-BAD3-DB06DEC6DB0B}" type="presParOf" srcId="{06D294FE-F0E7-445B-96B9-01B195FC768C}" destId="{64CA2C48-ACB7-4A2F-A539-0196EBE15EB8}" srcOrd="0" destOrd="0" presId="urn:microsoft.com/office/officeart/2005/8/layout/hierarchy2"/>
    <dgm:cxn modelId="{A1E43321-8358-4AB8-A463-A31D0978E0CD}" type="presParOf" srcId="{004FB37C-7637-4F1D-A8D2-F19173D61F89}" destId="{AAFE6EF9-EBAC-47B7-9A57-8B36DC7E8BA3}" srcOrd="3" destOrd="0" presId="urn:microsoft.com/office/officeart/2005/8/layout/hierarchy2"/>
    <dgm:cxn modelId="{B05D5EE2-A161-42DE-A41B-1E3BBF8F509E}" type="presParOf" srcId="{AAFE6EF9-EBAC-47B7-9A57-8B36DC7E8BA3}" destId="{F920EC19-928C-42D4-B864-FB48BDAEACAC}" srcOrd="0" destOrd="0" presId="urn:microsoft.com/office/officeart/2005/8/layout/hierarchy2"/>
    <dgm:cxn modelId="{53758B6F-2BD1-440B-9C8B-E342421C845E}" type="presParOf" srcId="{AAFE6EF9-EBAC-47B7-9A57-8B36DC7E8BA3}" destId="{C8B4F23B-2008-4A34-BB76-83B7401F5E2A}" srcOrd="1" destOrd="0" presId="urn:microsoft.com/office/officeart/2005/8/layout/hierarchy2"/>
    <dgm:cxn modelId="{2DEA180C-FAD1-4065-BAE2-D77FC6A4971E}" type="presParOf" srcId="{1E73571D-2778-49CD-BC12-1342374F8C9B}" destId="{5FEDDC29-2B67-468F-9481-CCD2F6BA038A}" srcOrd="4" destOrd="0" presId="urn:microsoft.com/office/officeart/2005/8/layout/hierarchy2"/>
    <dgm:cxn modelId="{0AF1CCF6-7DCB-4C48-95A3-71515CCC2706}" type="presParOf" srcId="{5FEDDC29-2B67-468F-9481-CCD2F6BA038A}" destId="{D99CBAFA-D4E2-4383-B82B-C37929D8949F}" srcOrd="0" destOrd="0" presId="urn:microsoft.com/office/officeart/2005/8/layout/hierarchy2"/>
    <dgm:cxn modelId="{7695DC01-8B9B-4AA3-B86B-28953F8AFB0B}" type="presParOf" srcId="{1E73571D-2778-49CD-BC12-1342374F8C9B}" destId="{3BFF8123-0164-49B1-BF26-9E48A172F2CD}" srcOrd="5" destOrd="0" presId="urn:microsoft.com/office/officeart/2005/8/layout/hierarchy2"/>
    <dgm:cxn modelId="{E465F2F2-00F7-4858-9380-E2BC9C478297}" type="presParOf" srcId="{3BFF8123-0164-49B1-BF26-9E48A172F2CD}" destId="{E89B299B-8CEE-4F39-890D-FB52198FB3AD}" srcOrd="0" destOrd="0" presId="urn:microsoft.com/office/officeart/2005/8/layout/hierarchy2"/>
    <dgm:cxn modelId="{1BE19B28-7B43-4DAD-8584-331233869B6F}" type="presParOf" srcId="{3BFF8123-0164-49B1-BF26-9E48A172F2CD}" destId="{ABDBBF1F-263A-4ABA-8954-22CCA87B01FB}" srcOrd="1" destOrd="0" presId="urn:microsoft.com/office/officeart/2005/8/layout/hierarchy2"/>
    <dgm:cxn modelId="{9B3AA719-14BE-4E1B-BE66-F4A50BAB32B9}" type="presParOf" srcId="{ABDBBF1F-263A-4ABA-8954-22CCA87B01FB}" destId="{C75C88CD-1C26-4DE5-B91E-E1F8ED2C7E20}" srcOrd="0" destOrd="0" presId="urn:microsoft.com/office/officeart/2005/8/layout/hierarchy2"/>
    <dgm:cxn modelId="{BA567F36-5A65-4537-8986-C071F1DC21BF}" type="presParOf" srcId="{C75C88CD-1C26-4DE5-B91E-E1F8ED2C7E20}" destId="{049B73E9-04F6-4E66-868D-DCB5A9A3683F}" srcOrd="0" destOrd="0" presId="urn:microsoft.com/office/officeart/2005/8/layout/hierarchy2"/>
    <dgm:cxn modelId="{4E39164A-E8F3-47CC-B396-862B5861667D}" type="presParOf" srcId="{ABDBBF1F-263A-4ABA-8954-22CCA87B01FB}" destId="{219E4B5D-7984-4434-BEDC-2A5A276B6512}" srcOrd="1" destOrd="0" presId="urn:microsoft.com/office/officeart/2005/8/layout/hierarchy2"/>
    <dgm:cxn modelId="{B4A61F54-D51D-4336-AB73-9AE3570B96D1}" type="presParOf" srcId="{219E4B5D-7984-4434-BEDC-2A5A276B6512}" destId="{AADE77E4-4E7C-4698-B627-5829207E297B}" srcOrd="0" destOrd="0" presId="urn:microsoft.com/office/officeart/2005/8/layout/hierarchy2"/>
    <dgm:cxn modelId="{C552E17D-4854-40AE-B090-4D25BF55AB2A}" type="presParOf" srcId="{219E4B5D-7984-4434-BEDC-2A5A276B6512}" destId="{2F634B0F-6974-42A3-BE16-31045DBF212B}" srcOrd="1" destOrd="0" presId="urn:microsoft.com/office/officeart/2005/8/layout/hierarchy2"/>
    <dgm:cxn modelId="{62CAF07B-BF13-4CC0-95C9-32C453EF5D4F}" type="presParOf" srcId="{ABDBBF1F-263A-4ABA-8954-22CCA87B01FB}" destId="{E0153A8E-69E1-4C79-A542-535BBC9155CD}" srcOrd="2" destOrd="0" presId="urn:microsoft.com/office/officeart/2005/8/layout/hierarchy2"/>
    <dgm:cxn modelId="{78418787-85EB-45AD-B143-243496D680DD}" type="presParOf" srcId="{E0153A8E-69E1-4C79-A542-535BBC9155CD}" destId="{BAB409ED-F0D2-4490-A0EC-44B6704926A0}" srcOrd="0" destOrd="0" presId="urn:microsoft.com/office/officeart/2005/8/layout/hierarchy2"/>
    <dgm:cxn modelId="{0ABCFD81-4ED2-4A97-A7D4-DBF1613F9865}" type="presParOf" srcId="{ABDBBF1F-263A-4ABA-8954-22CCA87B01FB}" destId="{4384D753-7788-45E2-B3E8-68A2452759F0}" srcOrd="3" destOrd="0" presId="urn:microsoft.com/office/officeart/2005/8/layout/hierarchy2"/>
    <dgm:cxn modelId="{059075ED-3EDC-4804-86B0-7D63F04AF086}" type="presParOf" srcId="{4384D753-7788-45E2-B3E8-68A2452759F0}" destId="{96DE49F0-7717-4FB6-A3AC-3004A3EDCBC8}" srcOrd="0" destOrd="0" presId="urn:microsoft.com/office/officeart/2005/8/layout/hierarchy2"/>
    <dgm:cxn modelId="{58493BF5-5BB1-42DC-AD8C-08604DDE37E1}" type="presParOf" srcId="{4384D753-7788-45E2-B3E8-68A2452759F0}" destId="{10F4302A-91CB-4DA8-A785-CB2FB281588B}" srcOrd="1" destOrd="0" presId="urn:microsoft.com/office/officeart/2005/8/layout/hierarchy2"/>
    <dgm:cxn modelId="{1A0F6C96-7D91-428D-A351-9AEDE30BCEAE}" type="presParOf" srcId="{F6F68F79-CCC8-4C20-9323-091FCE8B5CAC}" destId="{44838106-8733-4CEF-8899-BE6F05534BC3}" srcOrd="2" destOrd="0" presId="urn:microsoft.com/office/officeart/2005/8/layout/hierarchy2"/>
    <dgm:cxn modelId="{F1404CEC-EF8B-47B0-BCB4-F082914C7E49}" type="presParOf" srcId="{44838106-8733-4CEF-8899-BE6F05534BC3}" destId="{427AAF02-27B5-49D5-BBD2-B1447F7720E9}" srcOrd="0" destOrd="0" presId="urn:microsoft.com/office/officeart/2005/8/layout/hierarchy2"/>
    <dgm:cxn modelId="{D1CBCBEC-1677-4284-B98D-A8EB0E96D6AE}" type="presParOf" srcId="{F6F68F79-CCC8-4C20-9323-091FCE8B5CAC}" destId="{F6A94F28-281B-4103-BA49-A1BA3B0F82F6}" srcOrd="3" destOrd="0" presId="urn:microsoft.com/office/officeart/2005/8/layout/hierarchy2"/>
    <dgm:cxn modelId="{38641E46-4F3D-4A89-A8F7-F5B8C390CD57}" type="presParOf" srcId="{F6A94F28-281B-4103-BA49-A1BA3B0F82F6}" destId="{CBA3FF38-94F3-4160-878A-AF6C50D58979}" srcOrd="0" destOrd="0" presId="urn:microsoft.com/office/officeart/2005/8/layout/hierarchy2"/>
    <dgm:cxn modelId="{A391B716-7727-4AD2-A865-91504EE9E19C}" type="presParOf" srcId="{F6A94F28-281B-4103-BA49-A1BA3B0F82F6}" destId="{771AEB9F-A261-4238-8C2F-0A5C5EAEF440}" srcOrd="1" destOrd="0" presId="urn:microsoft.com/office/officeart/2005/8/layout/hierarchy2"/>
    <dgm:cxn modelId="{4711B23C-1113-4DED-B9F9-9DCC4FEF1D37}" type="presParOf" srcId="{771AEB9F-A261-4238-8C2F-0A5C5EAEF440}" destId="{F7BE4B2D-33C2-4FA7-9D10-35DF076D0769}" srcOrd="0" destOrd="0" presId="urn:microsoft.com/office/officeart/2005/8/layout/hierarchy2"/>
    <dgm:cxn modelId="{31DA8DDE-C208-4F85-8F05-706E10F2A6FC}" type="presParOf" srcId="{F7BE4B2D-33C2-4FA7-9D10-35DF076D0769}" destId="{2BE6D416-493A-413C-AB6F-0C6778343508}" srcOrd="0" destOrd="0" presId="urn:microsoft.com/office/officeart/2005/8/layout/hierarchy2"/>
    <dgm:cxn modelId="{F9E8E882-2C9F-48E4-895E-1966C57DC2D8}" type="presParOf" srcId="{771AEB9F-A261-4238-8C2F-0A5C5EAEF440}" destId="{E02CDFC9-8E1A-45C0-B23C-B1FE54501B58}" srcOrd="1" destOrd="0" presId="urn:microsoft.com/office/officeart/2005/8/layout/hierarchy2"/>
    <dgm:cxn modelId="{EEF31EB8-3E12-4D29-B069-8822FB9E3AC4}" type="presParOf" srcId="{E02CDFC9-8E1A-45C0-B23C-B1FE54501B58}" destId="{2656AC77-0235-4B83-B1F1-B124240F1D8A}" srcOrd="0" destOrd="0" presId="urn:microsoft.com/office/officeart/2005/8/layout/hierarchy2"/>
    <dgm:cxn modelId="{27274E7A-6059-4F06-A4F8-FA081E03B46F}" type="presParOf" srcId="{E02CDFC9-8E1A-45C0-B23C-B1FE54501B58}" destId="{1DB687B2-758A-4542-8EB3-F146B9BAAF36}" srcOrd="1" destOrd="0" presId="urn:microsoft.com/office/officeart/2005/8/layout/hierarchy2"/>
    <dgm:cxn modelId="{A42F93B9-20F5-4FA2-B48D-7BFE536EC513}" type="presParOf" srcId="{771AEB9F-A261-4238-8C2F-0A5C5EAEF440}" destId="{E2664C7E-8457-4E85-9C85-C443A06259F1}" srcOrd="2" destOrd="0" presId="urn:microsoft.com/office/officeart/2005/8/layout/hierarchy2"/>
    <dgm:cxn modelId="{1C823C92-4C3F-4047-A0D5-57E4ABF1E6C2}" type="presParOf" srcId="{E2664C7E-8457-4E85-9C85-C443A06259F1}" destId="{FFBAFC61-BC68-4C3D-A1B7-2BD366E3D516}" srcOrd="0" destOrd="0" presId="urn:microsoft.com/office/officeart/2005/8/layout/hierarchy2"/>
    <dgm:cxn modelId="{10D6DC6C-E811-4B19-880C-CBC25E028D40}" type="presParOf" srcId="{771AEB9F-A261-4238-8C2F-0A5C5EAEF440}" destId="{4EF0EEA2-C717-4A4B-868B-8831A032C088}" srcOrd="3" destOrd="0" presId="urn:microsoft.com/office/officeart/2005/8/layout/hierarchy2"/>
    <dgm:cxn modelId="{7AF0B535-F1C1-43C3-886B-87D39619D210}" type="presParOf" srcId="{4EF0EEA2-C717-4A4B-868B-8831A032C088}" destId="{892456AC-A494-4661-8728-8D4B3A08816D}" srcOrd="0" destOrd="0" presId="urn:microsoft.com/office/officeart/2005/8/layout/hierarchy2"/>
    <dgm:cxn modelId="{C393F11F-60FF-4934-9D58-120EBFEF4994}" type="presParOf" srcId="{4EF0EEA2-C717-4A4B-868B-8831A032C088}" destId="{208C5DA2-B70E-4C84-8CC1-AE4E4CE407BC}" srcOrd="1" destOrd="0" presId="urn:microsoft.com/office/officeart/2005/8/layout/hierarchy2"/>
    <dgm:cxn modelId="{4C54C3D7-2AFA-4B81-8B67-9E2F06EF1E23}" type="presParOf" srcId="{F6F68F79-CCC8-4C20-9323-091FCE8B5CAC}" destId="{C5BBE23A-0BB7-43EE-8EED-741BB89A99FA}" srcOrd="4" destOrd="0" presId="urn:microsoft.com/office/officeart/2005/8/layout/hierarchy2"/>
    <dgm:cxn modelId="{F722EDC7-DBF7-4B5C-917F-9E6DBFA38441}" type="presParOf" srcId="{C5BBE23A-0BB7-43EE-8EED-741BB89A99FA}" destId="{2A380829-C2E0-4BD9-8F66-F6E4111A7FF2}" srcOrd="0" destOrd="0" presId="urn:microsoft.com/office/officeart/2005/8/layout/hierarchy2"/>
    <dgm:cxn modelId="{9579AA63-5ADC-4FF2-9892-C7B029C1E9AC}" type="presParOf" srcId="{F6F68F79-CCC8-4C20-9323-091FCE8B5CAC}" destId="{2EBE371B-F040-44A0-8803-A6526D9A03BF}" srcOrd="5" destOrd="0" presId="urn:microsoft.com/office/officeart/2005/8/layout/hierarchy2"/>
    <dgm:cxn modelId="{8888B554-91A6-4C82-ADD5-F4959A8D2615}" type="presParOf" srcId="{2EBE371B-F040-44A0-8803-A6526D9A03BF}" destId="{E3DCA89F-3F20-48E8-AC09-D49A5BB28987}" srcOrd="0" destOrd="0" presId="urn:microsoft.com/office/officeart/2005/8/layout/hierarchy2"/>
    <dgm:cxn modelId="{E421A2A0-B7F1-4962-863D-9994C6F21BAD}" type="presParOf" srcId="{2EBE371B-F040-44A0-8803-A6526D9A03BF}" destId="{E120BE31-2750-4491-BF2A-099ED8867E7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88D8A-E7C8-4636-BAA2-CB100BA94C17}">
      <dsp:nvSpPr>
        <dsp:cNvPr id="0" name=""/>
        <dsp:cNvSpPr/>
      </dsp:nvSpPr>
      <dsp:spPr>
        <a:xfrm>
          <a:off x="0" y="1872183"/>
          <a:ext cx="1708355" cy="854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旅遊日記</a:t>
          </a:r>
          <a:endParaRPr lang="en-US" altLang="zh-TW" sz="1800" kern="1200" dirty="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sp:txBody>
      <dsp:txXfrm>
        <a:off x="25018" y="1897201"/>
        <a:ext cx="1658319" cy="804141"/>
      </dsp:txXfrm>
    </dsp:sp>
    <dsp:sp modelId="{D18E701F-A58F-4D55-B4C7-3E4737F26A9C}">
      <dsp:nvSpPr>
        <dsp:cNvPr id="0" name=""/>
        <dsp:cNvSpPr/>
      </dsp:nvSpPr>
      <dsp:spPr>
        <a:xfrm rot="16762099">
          <a:off x="914046" y="1348217"/>
          <a:ext cx="1897491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897491" y="149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sp:txBody>
      <dsp:txXfrm>
        <a:off x="1815355" y="1315743"/>
        <a:ext cx="94874" cy="94874"/>
      </dsp:txXfrm>
    </dsp:sp>
    <dsp:sp modelId="{B9FA4B63-08BC-4518-B882-5D067A714499}">
      <dsp:nvSpPr>
        <dsp:cNvPr id="0" name=""/>
        <dsp:cNvSpPr/>
      </dsp:nvSpPr>
      <dsp:spPr>
        <a:xfrm>
          <a:off x="2017229" y="0"/>
          <a:ext cx="1708355" cy="854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會員登入</a:t>
          </a:r>
        </a:p>
      </dsp:txBody>
      <dsp:txXfrm>
        <a:off x="2042247" y="25018"/>
        <a:ext cx="1658319" cy="804141"/>
      </dsp:txXfrm>
    </dsp:sp>
    <dsp:sp modelId="{A3BE8F1A-1361-404D-9A2B-E3FB7E6AF110}">
      <dsp:nvSpPr>
        <dsp:cNvPr id="0" name=""/>
        <dsp:cNvSpPr/>
      </dsp:nvSpPr>
      <dsp:spPr>
        <a:xfrm rot="169489">
          <a:off x="3724582" y="452778"/>
          <a:ext cx="164981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649815" y="149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sp:txBody>
      <dsp:txXfrm>
        <a:off x="4508244" y="426496"/>
        <a:ext cx="82490" cy="82490"/>
      </dsp:txXfrm>
    </dsp:sp>
    <dsp:sp modelId="{439885B5-D603-4262-A1A2-2A4626BFA658}">
      <dsp:nvSpPr>
        <dsp:cNvPr id="0" name=""/>
        <dsp:cNvSpPr/>
      </dsp:nvSpPr>
      <dsp:spPr>
        <a:xfrm>
          <a:off x="5373395" y="81306"/>
          <a:ext cx="1708355" cy="854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申請會員</a:t>
          </a:r>
        </a:p>
      </dsp:txBody>
      <dsp:txXfrm>
        <a:off x="5398413" y="106324"/>
        <a:ext cx="1658319" cy="804141"/>
      </dsp:txXfrm>
    </dsp:sp>
    <dsp:sp modelId="{A82C050C-270D-4E46-AE18-54346C054E76}">
      <dsp:nvSpPr>
        <dsp:cNvPr id="0" name=""/>
        <dsp:cNvSpPr/>
      </dsp:nvSpPr>
      <dsp:spPr>
        <a:xfrm rot="2181617">
          <a:off x="3526392" y="1018679"/>
          <a:ext cx="204619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2046195" y="149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sp:txBody>
      <dsp:txXfrm>
        <a:off x="4498335" y="982488"/>
        <a:ext cx="102309" cy="102309"/>
      </dsp:txXfrm>
    </dsp:sp>
    <dsp:sp modelId="{8401F579-273F-4B74-B848-A0D6D9464867}">
      <dsp:nvSpPr>
        <dsp:cNvPr id="0" name=""/>
        <dsp:cNvSpPr/>
      </dsp:nvSpPr>
      <dsp:spPr>
        <a:xfrm>
          <a:off x="5373395" y="1213108"/>
          <a:ext cx="1708355" cy="854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我的旅記</a:t>
          </a:r>
        </a:p>
      </dsp:txBody>
      <dsp:txXfrm>
        <a:off x="5398413" y="1238126"/>
        <a:ext cx="1658319" cy="804141"/>
      </dsp:txXfrm>
    </dsp:sp>
    <dsp:sp modelId="{9A3065B6-1AE1-404B-A21F-184464F09374}">
      <dsp:nvSpPr>
        <dsp:cNvPr id="0" name=""/>
        <dsp:cNvSpPr/>
      </dsp:nvSpPr>
      <dsp:spPr>
        <a:xfrm rot="19281059">
          <a:off x="7004609" y="1405255"/>
          <a:ext cx="704440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704440" y="149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sp:txBody>
      <dsp:txXfrm>
        <a:off x="7339218" y="1402608"/>
        <a:ext cx="35222" cy="35222"/>
      </dsp:txXfrm>
    </dsp:sp>
    <dsp:sp modelId="{19D119FB-3988-4391-90FF-2F8D13872BDE}">
      <dsp:nvSpPr>
        <dsp:cNvPr id="0" name=""/>
        <dsp:cNvSpPr/>
      </dsp:nvSpPr>
      <dsp:spPr>
        <a:xfrm>
          <a:off x="7631909" y="959990"/>
          <a:ext cx="961000" cy="480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日記</a:t>
          </a:r>
        </a:p>
      </dsp:txBody>
      <dsp:txXfrm>
        <a:off x="7645982" y="974063"/>
        <a:ext cx="932854" cy="452354"/>
      </dsp:txXfrm>
    </dsp:sp>
    <dsp:sp modelId="{06D294FE-F0E7-445B-96B9-01B195FC768C}">
      <dsp:nvSpPr>
        <dsp:cNvPr id="0" name=""/>
        <dsp:cNvSpPr/>
      </dsp:nvSpPr>
      <dsp:spPr>
        <a:xfrm rot="1111580">
          <a:off x="7066458" y="1718995"/>
          <a:ext cx="590172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590172" y="149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sp:txBody>
      <dsp:txXfrm>
        <a:off x="7346790" y="1719204"/>
        <a:ext cx="29508" cy="29508"/>
      </dsp:txXfrm>
    </dsp:sp>
    <dsp:sp modelId="{F920EC19-928C-42D4-B864-FB48BDAEACAC}">
      <dsp:nvSpPr>
        <dsp:cNvPr id="0" name=""/>
        <dsp:cNvSpPr/>
      </dsp:nvSpPr>
      <dsp:spPr>
        <a:xfrm>
          <a:off x="7641339" y="1587469"/>
          <a:ext cx="961000" cy="480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地圖 </a:t>
          </a:r>
        </a:p>
      </dsp:txBody>
      <dsp:txXfrm>
        <a:off x="7655412" y="1601542"/>
        <a:ext cx="932854" cy="452354"/>
      </dsp:txXfrm>
    </dsp:sp>
    <dsp:sp modelId="{5FEDDC29-2B67-468F-9481-CCD2F6BA038A}">
      <dsp:nvSpPr>
        <dsp:cNvPr id="0" name=""/>
        <dsp:cNvSpPr/>
      </dsp:nvSpPr>
      <dsp:spPr>
        <a:xfrm rot="3169841">
          <a:off x="3189563" y="1491206"/>
          <a:ext cx="270835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2708355" y="149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sp:txBody>
      <dsp:txXfrm>
        <a:off x="4476032" y="1438461"/>
        <a:ext cx="135417" cy="135417"/>
      </dsp:txXfrm>
    </dsp:sp>
    <dsp:sp modelId="{E89B299B-8CEE-4F39-890D-FB52198FB3AD}">
      <dsp:nvSpPr>
        <dsp:cNvPr id="0" name=""/>
        <dsp:cNvSpPr/>
      </dsp:nvSpPr>
      <dsp:spPr>
        <a:xfrm>
          <a:off x="5361898" y="2158162"/>
          <a:ext cx="1708355" cy="854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朋友的旅記</a:t>
          </a:r>
        </a:p>
      </dsp:txBody>
      <dsp:txXfrm>
        <a:off x="5386916" y="2183180"/>
        <a:ext cx="1658319" cy="804141"/>
      </dsp:txXfrm>
    </dsp:sp>
    <dsp:sp modelId="{C75C88CD-1C26-4DE5-B91E-E1F8ED2C7E20}">
      <dsp:nvSpPr>
        <dsp:cNvPr id="0" name=""/>
        <dsp:cNvSpPr/>
      </dsp:nvSpPr>
      <dsp:spPr>
        <a:xfrm rot="20632913">
          <a:off x="7058376" y="2486409"/>
          <a:ext cx="604269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04269" y="149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sp:txBody>
      <dsp:txXfrm>
        <a:off x="7345404" y="2486266"/>
        <a:ext cx="30213" cy="30213"/>
      </dsp:txXfrm>
    </dsp:sp>
    <dsp:sp modelId="{AADE77E4-4E7C-4698-B627-5829207E297B}">
      <dsp:nvSpPr>
        <dsp:cNvPr id="0" name=""/>
        <dsp:cNvSpPr/>
      </dsp:nvSpPr>
      <dsp:spPr>
        <a:xfrm>
          <a:off x="7650769" y="2177244"/>
          <a:ext cx="961000" cy="480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日記</a:t>
          </a:r>
        </a:p>
      </dsp:txBody>
      <dsp:txXfrm>
        <a:off x="7664842" y="2191317"/>
        <a:ext cx="932854" cy="452354"/>
      </dsp:txXfrm>
    </dsp:sp>
    <dsp:sp modelId="{E0153A8E-69E1-4C79-A542-535BBC9155CD}">
      <dsp:nvSpPr>
        <dsp:cNvPr id="0" name=""/>
        <dsp:cNvSpPr/>
      </dsp:nvSpPr>
      <dsp:spPr>
        <a:xfrm rot="2098108">
          <a:off x="7005271" y="2776582"/>
          <a:ext cx="719893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719893" y="149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sp:txBody>
      <dsp:txXfrm>
        <a:off x="7347220" y="2773548"/>
        <a:ext cx="35994" cy="35994"/>
      </dsp:txXfrm>
    </dsp:sp>
    <dsp:sp modelId="{96DE49F0-7717-4FB6-A3AC-3004A3EDCBC8}">
      <dsp:nvSpPr>
        <dsp:cNvPr id="0" name=""/>
        <dsp:cNvSpPr/>
      </dsp:nvSpPr>
      <dsp:spPr>
        <a:xfrm>
          <a:off x="7660182" y="2757590"/>
          <a:ext cx="961000" cy="480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地圖</a:t>
          </a:r>
        </a:p>
      </dsp:txBody>
      <dsp:txXfrm>
        <a:off x="7674255" y="2771663"/>
        <a:ext cx="932854" cy="452354"/>
      </dsp:txXfrm>
    </dsp:sp>
    <dsp:sp modelId="{44838106-8733-4CEF-8899-BE6F05534BC3}">
      <dsp:nvSpPr>
        <dsp:cNvPr id="0" name=""/>
        <dsp:cNvSpPr/>
      </dsp:nvSpPr>
      <dsp:spPr>
        <a:xfrm rot="4610029">
          <a:off x="1256530" y="2854024"/>
          <a:ext cx="1170190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70190" y="149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sp:txBody>
      <dsp:txXfrm>
        <a:off x="1812371" y="2839732"/>
        <a:ext cx="58509" cy="58509"/>
      </dsp:txXfrm>
    </dsp:sp>
    <dsp:sp modelId="{CBA3FF38-94F3-4160-878A-AF6C50D58979}">
      <dsp:nvSpPr>
        <dsp:cNvPr id="0" name=""/>
        <dsp:cNvSpPr/>
      </dsp:nvSpPr>
      <dsp:spPr>
        <a:xfrm>
          <a:off x="1974896" y="3011613"/>
          <a:ext cx="1708355" cy="854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大家的旅記</a:t>
          </a:r>
        </a:p>
      </dsp:txBody>
      <dsp:txXfrm>
        <a:off x="1999914" y="3036631"/>
        <a:ext cx="1658319" cy="804141"/>
      </dsp:txXfrm>
    </dsp:sp>
    <dsp:sp modelId="{F7BE4B2D-33C2-4FA7-9D10-35DF076D0769}">
      <dsp:nvSpPr>
        <dsp:cNvPr id="0" name=""/>
        <dsp:cNvSpPr/>
      </dsp:nvSpPr>
      <dsp:spPr>
        <a:xfrm rot="18984428">
          <a:off x="3609547" y="3239431"/>
          <a:ext cx="534590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534590" y="149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sp:txBody>
      <dsp:txXfrm>
        <a:off x="3863477" y="3241029"/>
        <a:ext cx="26729" cy="26729"/>
      </dsp:txXfrm>
    </dsp:sp>
    <dsp:sp modelId="{2656AC77-0235-4B83-B1F1-B124240F1D8A}">
      <dsp:nvSpPr>
        <dsp:cNvPr id="0" name=""/>
        <dsp:cNvSpPr/>
      </dsp:nvSpPr>
      <dsp:spPr>
        <a:xfrm>
          <a:off x="4070433" y="2829836"/>
          <a:ext cx="961000" cy="480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日記</a:t>
          </a:r>
        </a:p>
      </dsp:txBody>
      <dsp:txXfrm>
        <a:off x="4084506" y="2843909"/>
        <a:ext cx="932854" cy="452354"/>
      </dsp:txXfrm>
    </dsp:sp>
    <dsp:sp modelId="{E2664C7E-8457-4E85-9C85-C443A06259F1}">
      <dsp:nvSpPr>
        <dsp:cNvPr id="0" name=""/>
        <dsp:cNvSpPr/>
      </dsp:nvSpPr>
      <dsp:spPr>
        <a:xfrm rot="2357819">
          <a:off x="3626986" y="3581328"/>
          <a:ext cx="49764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497645" y="149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sp:txBody>
      <dsp:txXfrm>
        <a:off x="3863367" y="3583850"/>
        <a:ext cx="24882" cy="24882"/>
      </dsp:txXfrm>
    </dsp:sp>
    <dsp:sp modelId="{892456AC-A494-4661-8728-8D4B3A08816D}">
      <dsp:nvSpPr>
        <dsp:cNvPr id="0" name=""/>
        <dsp:cNvSpPr/>
      </dsp:nvSpPr>
      <dsp:spPr>
        <a:xfrm>
          <a:off x="4068366" y="3513631"/>
          <a:ext cx="961000" cy="480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地圖</a:t>
          </a:r>
        </a:p>
      </dsp:txBody>
      <dsp:txXfrm>
        <a:off x="4082439" y="3527704"/>
        <a:ext cx="932854" cy="452354"/>
      </dsp:txXfrm>
    </dsp:sp>
    <dsp:sp modelId="{C5BBE23A-0BB7-43EE-8EED-741BB89A99FA}">
      <dsp:nvSpPr>
        <dsp:cNvPr id="0" name=""/>
        <dsp:cNvSpPr/>
      </dsp:nvSpPr>
      <dsp:spPr>
        <a:xfrm rot="5038297">
          <a:off x="690993" y="3414766"/>
          <a:ext cx="2273486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2273486" y="149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1770899" y="3372892"/>
        <a:ext cx="113674" cy="113674"/>
      </dsp:txXfrm>
    </dsp:sp>
    <dsp:sp modelId="{E3DCA89F-3F20-48E8-AC09-D49A5BB28987}">
      <dsp:nvSpPr>
        <dsp:cNvPr id="0" name=""/>
        <dsp:cNvSpPr/>
      </dsp:nvSpPr>
      <dsp:spPr>
        <a:xfrm>
          <a:off x="1947118" y="4133097"/>
          <a:ext cx="1708355" cy="854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給我們的建議</a:t>
          </a:r>
        </a:p>
      </dsp:txBody>
      <dsp:txXfrm>
        <a:off x="1972136" y="4158115"/>
        <a:ext cx="1658319" cy="804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464-ACB4-4FEF-B7A0-CE8DECEDEAC6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B93A-BFB5-4AC0-9D8F-6A6A2C59E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464-ACB4-4FEF-B7A0-CE8DECEDEAC6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B93A-BFB5-4AC0-9D8F-6A6A2C59E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36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464-ACB4-4FEF-B7A0-CE8DECEDEAC6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B93A-BFB5-4AC0-9D8F-6A6A2C59E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90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464-ACB4-4FEF-B7A0-CE8DECEDEAC6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B93A-BFB5-4AC0-9D8F-6A6A2C59E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7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464-ACB4-4FEF-B7A0-CE8DECEDEAC6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B93A-BFB5-4AC0-9D8F-6A6A2C59E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57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464-ACB4-4FEF-B7A0-CE8DECEDEAC6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B93A-BFB5-4AC0-9D8F-6A6A2C59E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4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464-ACB4-4FEF-B7A0-CE8DECEDEAC6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B93A-BFB5-4AC0-9D8F-6A6A2C59E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70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464-ACB4-4FEF-B7A0-CE8DECEDEAC6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B93A-BFB5-4AC0-9D8F-6A6A2C59E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98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464-ACB4-4FEF-B7A0-CE8DECEDEAC6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B93A-BFB5-4AC0-9D8F-6A6A2C59E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0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464-ACB4-4FEF-B7A0-CE8DECEDEAC6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B93A-BFB5-4AC0-9D8F-6A6A2C59E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89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464-ACB4-4FEF-B7A0-CE8DECEDEAC6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B93A-BFB5-4AC0-9D8F-6A6A2C59E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20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FFE18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15464-ACB4-4FEF-B7A0-CE8DECEDEAC6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7B93A-BFB5-4AC0-9D8F-6A6A2C59E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49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提案－旅遊日記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6025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00457018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郭力誠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00457035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王家瑜</a:t>
            </a:r>
          </a:p>
        </p:txBody>
      </p:sp>
    </p:spTree>
    <p:extLst>
      <p:ext uri="{BB962C8B-B14F-4D97-AF65-F5344CB8AC3E}">
        <p14:creationId xmlns:p14="http://schemas.microsoft.com/office/powerpoint/2010/main" val="268987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079" y="37455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架構圖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071250"/>
              </p:ext>
            </p:extLst>
          </p:nvPr>
        </p:nvGraphicFramePr>
        <p:xfrm>
          <a:off x="1423448" y="1395168"/>
          <a:ext cx="11293311" cy="513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66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5079" y="1927542"/>
            <a:ext cx="4789601" cy="4351338"/>
          </a:xfrm>
        </p:spPr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日記中，使用者可以自行繪製插圖、內文也可以手繪，喜歡畫畫、使用電繪板的人會喜歡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725079" y="3745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網站特色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-1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314" y="1961080"/>
            <a:ext cx="5151405" cy="4466202"/>
          </a:xfrm>
          <a:prstGeom prst="rect">
            <a:avLst/>
          </a:prstGeom>
          <a:ln w="28575">
            <a:solidFill>
              <a:srgbClr val="993300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b="42731"/>
          <a:stretch/>
        </p:blipFill>
        <p:spPr>
          <a:xfrm>
            <a:off x="887639" y="4103211"/>
            <a:ext cx="4870881" cy="1861179"/>
          </a:xfrm>
          <a:prstGeom prst="rect">
            <a:avLst/>
          </a:prstGeom>
          <a:ln w="28575">
            <a:solidFill>
              <a:srgbClr val="993300"/>
            </a:solidFill>
          </a:ln>
        </p:spPr>
      </p:pic>
    </p:spTree>
    <p:extLst>
      <p:ext uri="{BB962C8B-B14F-4D97-AF65-F5344CB8AC3E}">
        <p14:creationId xmlns:p14="http://schemas.microsoft.com/office/powerpoint/2010/main" val="73896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5079" y="1844479"/>
            <a:ext cx="5138393" cy="4351338"/>
          </a:xfrm>
        </p:spPr>
        <p:txBody>
          <a:bodyPr/>
          <a:lstStyle/>
          <a:p>
            <a:r>
              <a:rPr lang="zh-TW" altLang="en-US" dirty="0"/>
              <a:t>旅記與地圖結合，直接點進去地圖就知道地點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725079" y="3745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網站特色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-2</a:t>
            </a:r>
            <a:endParaRPr lang="zh-TW" altLang="en-US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67" y="3586480"/>
            <a:ext cx="4725849" cy="1730692"/>
          </a:xfrm>
          <a:prstGeom prst="rect">
            <a:avLst/>
          </a:prstGeom>
          <a:ln>
            <a:solidFill>
              <a:srgbClr val="993300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 flipV="1">
            <a:off x="5648960" y="3159760"/>
            <a:ext cx="1239520" cy="751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52249"/>
          <a:stretch/>
        </p:blipFill>
        <p:spPr>
          <a:xfrm>
            <a:off x="7122160" y="1037333"/>
            <a:ext cx="4530090" cy="4505325"/>
          </a:xfrm>
          <a:prstGeom prst="rect">
            <a:avLst/>
          </a:prstGeom>
          <a:ln>
            <a:solidFill>
              <a:srgbClr val="993300"/>
            </a:solidFill>
          </a:ln>
        </p:spPr>
      </p:pic>
    </p:spTree>
    <p:extLst>
      <p:ext uri="{BB962C8B-B14F-4D97-AF65-F5344CB8AC3E}">
        <p14:creationId xmlns:p14="http://schemas.microsoft.com/office/powerpoint/2010/main" val="280195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5079" y="1750539"/>
            <a:ext cx="9022236" cy="4351338"/>
          </a:xfrm>
        </p:spPr>
        <p:txBody>
          <a:bodyPr/>
          <a:lstStyle/>
          <a:p>
            <a:r>
              <a:rPr lang="zh-TW" altLang="en-US" dirty="0"/>
              <a:t>能夠一覽曾經去過的地方</a:t>
            </a:r>
            <a:r>
              <a:rPr lang="en-US" altLang="zh-TW" dirty="0"/>
              <a:t>(</a:t>
            </a:r>
            <a:r>
              <a:rPr lang="zh-TW" altLang="en-US" dirty="0"/>
              <a:t>可顯示順序</a:t>
            </a:r>
            <a:r>
              <a:rPr lang="en-US" altLang="zh-TW" dirty="0"/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725079" y="3745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網站特色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-3</a:t>
            </a:r>
            <a:endParaRPr lang="zh-TW" altLang="en-US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927" y="204870"/>
            <a:ext cx="4039464" cy="64834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13361" r="7377"/>
          <a:stretch/>
        </p:blipFill>
        <p:spPr>
          <a:xfrm>
            <a:off x="1243129" y="2532958"/>
            <a:ext cx="4739750" cy="3876279"/>
          </a:xfrm>
          <a:prstGeom prst="rect">
            <a:avLst/>
          </a:prstGeom>
        </p:spPr>
      </p:pic>
      <p:sp>
        <p:nvSpPr>
          <p:cNvPr id="8" name="矩形: 圓角 7"/>
          <p:cNvSpPr/>
          <p:nvPr/>
        </p:nvSpPr>
        <p:spPr>
          <a:xfrm>
            <a:off x="7541443" y="374552"/>
            <a:ext cx="414780" cy="257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503735" y="355698"/>
            <a:ext cx="99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順序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6146276" y="744718"/>
            <a:ext cx="1470582" cy="318149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5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725079" y="3745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網站特色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-4</a:t>
            </a:r>
            <a:endParaRPr lang="zh-TW" altLang="en-US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5079" y="1630837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可以像是社群軟體一樣，加朋友，並觀看朋友的旅遊日記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可以觀看公開的帳號的旅遊日記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可以分享日記至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Facebook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139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所需技術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HTML5,CSS,Javascript,Google </a:t>
            </a:r>
            <a:r>
              <a:rPr lang="en-US" altLang="zh-TW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Map,Facebook,PHP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……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482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151</Words>
  <Application>Microsoft Office PowerPoint</Application>
  <PresentationFormat>寬螢幕</PresentationFormat>
  <Paragraphs>30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 Light</vt:lpstr>
      <vt:lpstr>新細明體</vt:lpstr>
      <vt:lpstr>Arial</vt:lpstr>
      <vt:lpstr>Calibri</vt:lpstr>
      <vt:lpstr>Calibri Light</vt:lpstr>
      <vt:lpstr>Wingdings</vt:lpstr>
      <vt:lpstr>Office 佈景主題</vt:lpstr>
      <vt:lpstr>提案－旅遊日記</vt:lpstr>
      <vt:lpstr>架構圖</vt:lpstr>
      <vt:lpstr>PowerPoint 簡報</vt:lpstr>
      <vt:lpstr>PowerPoint 簡報</vt:lpstr>
      <vt:lpstr>PowerPoint 簡報</vt:lpstr>
      <vt:lpstr>PowerPoint 簡報</vt:lpstr>
      <vt:lpstr>所需技術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提案－旅遊日記</dc:title>
  <dc:creator>王家瑜</dc:creator>
  <cp:lastModifiedBy>王家瑜</cp:lastModifiedBy>
  <cp:revision>12</cp:revision>
  <dcterms:created xsi:type="dcterms:W3CDTF">2017-05-09T08:55:48Z</dcterms:created>
  <dcterms:modified xsi:type="dcterms:W3CDTF">2017-05-09T17:05:49Z</dcterms:modified>
</cp:coreProperties>
</file>