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7" r:id="rId2"/>
    <p:sldId id="258" r:id="rId3"/>
    <p:sldId id="266" r:id="rId4"/>
    <p:sldId id="267" r:id="rId5"/>
    <p:sldId id="270" r:id="rId6"/>
    <p:sldId id="268" r:id="rId7"/>
    <p:sldId id="271" r:id="rId8"/>
    <p:sldId id="272" r:id="rId9"/>
    <p:sldId id="269" r:id="rId10"/>
    <p:sldId id="265" r:id="rId11"/>
    <p:sldId id="273" r:id="rId12"/>
  </p:sldIdLst>
  <p:sldSz cx="12192000" cy="6858000"/>
  <p:notesSz cx="6858000" cy="9144000"/>
  <p:defaultTextStyle>
    <a:defPPr>
      <a:defRPr lang="ja-JP"/>
    </a:defPPr>
    <a:lvl1pPr marL="0" algn="l" defTabSz="1200000" rtl="0" eaLnBrk="1" latinLnBrk="0" hangingPunct="1">
      <a:defRPr kumimoji="1" sz="2800" kern="1200">
        <a:solidFill>
          <a:schemeClr val="tx1"/>
        </a:solidFill>
        <a:latin typeface="+mn-lt"/>
        <a:ea typeface="+mn-ea"/>
        <a:cs typeface="+mn-cs"/>
      </a:defRPr>
    </a:lvl1pPr>
    <a:lvl2pPr marL="500000" algn="l" defTabSz="1200000" rtl="0" eaLnBrk="1" latinLnBrk="0" hangingPunct="1">
      <a:defRPr kumimoji="1" sz="2400" kern="1200">
        <a:solidFill>
          <a:schemeClr val="tx1"/>
        </a:solidFill>
        <a:latin typeface="+mn-lt"/>
        <a:ea typeface="+mn-ea"/>
        <a:cs typeface="+mn-cs"/>
      </a:defRPr>
    </a:lvl2pPr>
    <a:lvl3pPr marL="1000000" algn="l" defTabSz="1200000" rtl="0" eaLnBrk="1" latinLnBrk="0" hangingPunct="1">
      <a:defRPr kumimoji="1" sz="2400" kern="1200">
        <a:solidFill>
          <a:schemeClr val="tx1"/>
        </a:solidFill>
        <a:latin typeface="+mn-lt"/>
        <a:ea typeface="+mn-ea"/>
        <a:cs typeface="+mn-cs"/>
      </a:defRPr>
    </a:lvl3pPr>
    <a:lvl4pPr marL="1500000" algn="l" defTabSz="1200000" rtl="0" eaLnBrk="1" latinLnBrk="0" hangingPunct="1">
      <a:defRPr kumimoji="1" sz="2400" kern="1200">
        <a:solidFill>
          <a:schemeClr val="tx1"/>
        </a:solidFill>
        <a:latin typeface="+mn-lt"/>
        <a:ea typeface="+mn-ea"/>
        <a:cs typeface="+mn-cs"/>
      </a:defRPr>
    </a:lvl4pPr>
    <a:lvl5pPr marL="2000000" algn="l" defTabSz="1200000" rtl="0" eaLnBrk="1" latinLnBrk="0" hangingPunct="1">
      <a:defRPr kumimoji="1" sz="2400" kern="1200">
        <a:solidFill>
          <a:schemeClr val="tx1"/>
        </a:solidFill>
        <a:latin typeface="+mn-lt"/>
        <a:ea typeface="+mn-ea"/>
        <a:cs typeface="+mn-cs"/>
      </a:defRPr>
    </a:lvl5pPr>
    <a:lvl6pPr marL="2500000" algn="l" defTabSz="1200000" rtl="0" eaLnBrk="1" latinLnBrk="0" hangingPunct="1">
      <a:defRPr kumimoji="1" sz="2400" kern="1200">
        <a:solidFill>
          <a:schemeClr val="tx1"/>
        </a:solidFill>
        <a:latin typeface="+mn-lt"/>
        <a:ea typeface="+mn-ea"/>
        <a:cs typeface="+mn-cs"/>
      </a:defRPr>
    </a:lvl6pPr>
    <a:lvl7pPr marL="3000000" algn="l" defTabSz="1200000" rtl="0" eaLnBrk="1" latinLnBrk="0" hangingPunct="1">
      <a:defRPr kumimoji="1" sz="2400" kern="1200">
        <a:solidFill>
          <a:schemeClr val="tx1"/>
        </a:solidFill>
        <a:latin typeface="+mn-lt"/>
        <a:ea typeface="+mn-ea"/>
        <a:cs typeface="+mn-cs"/>
      </a:defRPr>
    </a:lvl7pPr>
    <a:lvl8pPr marL="3500000" algn="l" defTabSz="1200000" rtl="0" eaLnBrk="1" latinLnBrk="0" hangingPunct="1">
      <a:defRPr kumimoji="1" sz="2400" kern="1200">
        <a:solidFill>
          <a:schemeClr val="tx1"/>
        </a:solidFill>
        <a:latin typeface="+mn-lt"/>
        <a:ea typeface="+mn-ea"/>
        <a:cs typeface="+mn-cs"/>
      </a:defRPr>
    </a:lvl8pPr>
    <a:lvl9pPr marL="4000000" algn="l" defTabSz="1200000" rtl="0" eaLnBrk="1" latinLnBrk="0" hangingPunct="1">
      <a:defRPr kumimoji="1" sz="2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9E7"/>
    <a:srgbClr val="F8FFD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1"/>
    <p:restoredTop sz="93706"/>
  </p:normalViewPr>
  <p:slideViewPr>
    <p:cSldViewPr snapToGrid="0" snapToObjects="1">
      <p:cViewPr>
        <p:scale>
          <a:sx n="84" d="100"/>
          <a:sy n="84" d="100"/>
        </p:scale>
        <p:origin x="-12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88AA18-5AFF-5B42-8A97-FFA36E05F20C}" type="datetimeFigureOut">
              <a:rPr lang="en-US" smtClean="0"/>
              <a:t>8/15/19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FA46CE-25C9-2C46-AC9A-BED23E13E251}" type="slidenum">
              <a:rPr lang="en-US" smtClean="0"/>
              <a:t>‹#›</a:t>
            </a:fld>
            <a:endParaRPr lang="en-US"/>
          </a:p>
        </p:txBody>
      </p:sp>
    </p:spTree>
    <p:extLst>
      <p:ext uri="{BB962C8B-B14F-4D97-AF65-F5344CB8AC3E}">
        <p14:creationId xmlns:p14="http://schemas.microsoft.com/office/powerpoint/2010/main" val="1775616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FBFA46CE-25C9-2C46-AC9A-BED23E13E251}" type="slidenum">
              <a:rPr lang="en-US" smtClean="0"/>
              <a:t>2</a:t>
            </a:fld>
            <a:endParaRPr lang="en-US"/>
          </a:p>
        </p:txBody>
      </p:sp>
    </p:spTree>
    <p:extLst>
      <p:ext uri="{BB962C8B-B14F-4D97-AF65-F5344CB8AC3E}">
        <p14:creationId xmlns:p14="http://schemas.microsoft.com/office/powerpoint/2010/main" val="1450259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由於不清楚使用者的組成，不了解他們的痛點與需求，端靠自身經驗揣測客戶行為來設計產品其實是沒有依據並且不可靠的，因為我們始終不是真實用戶。</a:t>
            </a:r>
            <a:endParaRPr lang="en-US" altLang="zh-TW" sz="1200" b="0" i="0" kern="1200" dirty="0">
              <a:solidFill>
                <a:schemeClr val="tx1"/>
              </a:solidFill>
              <a:effectLst/>
              <a:latin typeface="+mn-lt"/>
              <a:ea typeface="+mn-ea"/>
              <a:cs typeface="+mn-cs"/>
            </a:endParaRPr>
          </a:p>
          <a:p>
            <a:endParaRPr kumimoji="1" lang="en-US" altLang="zh-TW" sz="1200" b="0" i="0" kern="1200" dirty="0">
              <a:solidFill>
                <a:schemeClr val="tx1"/>
              </a:solidFill>
              <a:effectLst/>
              <a:latin typeface="+mn-lt"/>
              <a:ea typeface="+mn-ea"/>
              <a:cs typeface="+mn-cs"/>
            </a:endParaRPr>
          </a:p>
          <a:p>
            <a:r>
              <a:rPr kumimoji="1" lang="zh-CN" altLang="en-US" sz="1200" b="0" i="0" kern="1200" dirty="0">
                <a:solidFill>
                  <a:schemeClr val="tx1"/>
                </a:solidFill>
                <a:effectLst/>
                <a:latin typeface="+mn-lt"/>
                <a:ea typeface="+mn-ea"/>
                <a:cs typeface="+mn-cs"/>
              </a:rPr>
              <a:t>需求的傳遞越趨模糊，解釋跟理解上可能會有誤差，不夠精準！</a:t>
            </a:r>
            <a:endParaRPr kumimoji="1" lang="en-US" altLang="zh-CN" sz="1200" b="0" i="0" kern="1200" dirty="0">
              <a:solidFill>
                <a:schemeClr val="tx1"/>
              </a:solidFill>
              <a:effectLst/>
              <a:latin typeface="+mn-lt"/>
              <a:ea typeface="+mn-ea"/>
              <a:cs typeface="+mn-cs"/>
            </a:endParaRPr>
          </a:p>
          <a:p>
            <a:r>
              <a:rPr kumimoji="1" lang="zh-CN" altLang="en-US" sz="1200" b="0" i="0" kern="1200" dirty="0">
                <a:solidFill>
                  <a:schemeClr val="tx1"/>
                </a:solidFill>
                <a:effectLst/>
                <a:latin typeface="+mn-lt"/>
                <a:ea typeface="+mn-ea"/>
                <a:cs typeface="+mn-cs"/>
              </a:rPr>
              <a:t>！！可以有一個決策的依據，不會是各說各話，各持己見！</a:t>
            </a:r>
            <a:endParaRPr kumimoji="1" lang="zh-TW" altLang="en-US" dirty="0"/>
          </a:p>
        </p:txBody>
      </p:sp>
      <p:sp>
        <p:nvSpPr>
          <p:cNvPr id="4" name="投影片編號版面配置區 3"/>
          <p:cNvSpPr>
            <a:spLocks noGrp="1"/>
          </p:cNvSpPr>
          <p:nvPr>
            <p:ph type="sldNum" sz="quarter" idx="5"/>
          </p:nvPr>
        </p:nvSpPr>
        <p:spPr/>
        <p:txBody>
          <a:bodyPr/>
          <a:lstStyle/>
          <a:p>
            <a:fld id="{FBFA46CE-25C9-2C46-AC9A-BED23E13E251}" type="slidenum">
              <a:rPr lang="en-US" smtClean="0"/>
              <a:t>3</a:t>
            </a:fld>
            <a:endParaRPr lang="en-US"/>
          </a:p>
        </p:txBody>
      </p:sp>
    </p:spTree>
    <p:extLst>
      <p:ext uri="{BB962C8B-B14F-4D97-AF65-F5344CB8AC3E}">
        <p14:creationId xmlns:p14="http://schemas.microsoft.com/office/powerpoint/2010/main" val="3425036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我們希望可以透過訪談，了解我們用戶的全貌，搜集使用者的需求。如此一來，我們在設計產品的過程中，更能站在使用者的角度，解決他們的問題，並提出有力的證據說服相關利益者。</a:t>
            </a:r>
            <a:endParaRPr lang="en-US" altLang="zh-TW" sz="1200" b="0" i="0" kern="1200" dirty="0">
              <a:solidFill>
                <a:schemeClr val="tx1"/>
              </a:solidFill>
              <a:effectLst/>
              <a:latin typeface="+mn-lt"/>
              <a:ea typeface="+mn-ea"/>
              <a:cs typeface="+mn-cs"/>
            </a:endParaRPr>
          </a:p>
          <a:p>
            <a:r>
              <a:rPr kumimoji="1" lang="zh-CN" altLang="en-US" sz="1200" b="0" i="0" kern="1200" dirty="0">
                <a:solidFill>
                  <a:schemeClr val="tx1"/>
                </a:solidFill>
                <a:effectLst/>
                <a:latin typeface="+mn-lt"/>
                <a:ea typeface="+mn-ea"/>
                <a:cs typeface="+mn-cs"/>
              </a:rPr>
              <a:t>需求的傳遞越趨模糊，解釋跟理解上可能會有誤差，不夠精準！</a:t>
            </a:r>
            <a:endParaRPr kumimoji="1" lang="en-US" altLang="zh-CN" sz="1200" b="0" i="0" kern="1200" dirty="0">
              <a:solidFill>
                <a:schemeClr val="tx1"/>
              </a:solidFill>
              <a:effectLst/>
              <a:latin typeface="+mn-lt"/>
              <a:ea typeface="+mn-ea"/>
              <a:cs typeface="+mn-cs"/>
            </a:endParaRPr>
          </a:p>
          <a:p>
            <a:r>
              <a:rPr kumimoji="1" lang="zh-CN" altLang="en-US" sz="1200" b="0" i="0" kern="1200" dirty="0">
                <a:solidFill>
                  <a:schemeClr val="tx1"/>
                </a:solidFill>
                <a:effectLst/>
                <a:latin typeface="+mn-lt"/>
                <a:ea typeface="+mn-ea"/>
                <a:cs typeface="+mn-cs"/>
              </a:rPr>
              <a:t>！！可以有一個決策的依據，不會是各說各話，各持己見！</a:t>
            </a:r>
            <a:endParaRPr kumimoji="1" lang="zh-TW" altLang="en-US" dirty="0"/>
          </a:p>
          <a:p>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r>
              <a:rPr lang="en-US" altLang="zh-TW" sz="1200" b="0" i="0" kern="1200" dirty="0">
                <a:solidFill>
                  <a:schemeClr val="tx1"/>
                </a:solidFill>
                <a:effectLst/>
                <a:latin typeface="+mn-lt"/>
                <a:ea typeface="+mn-ea"/>
                <a:cs typeface="+mn-cs"/>
              </a:rPr>
              <a:t>Align ideas </a:t>
            </a:r>
            <a:r>
              <a:rPr lang="en-US" altLang="zh-TW" sz="1200" b="0" i="0" kern="1200" dirty="0">
                <a:solidFill>
                  <a:schemeClr val="tx1"/>
                </a:solidFill>
                <a:effectLst/>
                <a:latin typeface="+mn-lt"/>
                <a:ea typeface="+mn-ea"/>
                <a:cs typeface="+mn-cs"/>
                <a:sym typeface="Wingdings" pitchFamily="2" charset="2"/>
              </a:rPr>
              <a:t> </a:t>
            </a:r>
            <a:r>
              <a:rPr lang="zh-TW" altLang="en-US" sz="1200" b="0" i="0" kern="1200" dirty="0">
                <a:solidFill>
                  <a:schemeClr val="tx1"/>
                </a:solidFill>
                <a:effectLst/>
                <a:latin typeface="+mn-lt"/>
                <a:ea typeface="+mn-ea"/>
                <a:cs typeface="+mn-cs"/>
                <a:sym typeface="Wingdings" pitchFamily="2" charset="2"/>
              </a:rPr>
              <a:t>讓認知跟想法一致</a:t>
            </a:r>
            <a:endParaRPr lang="en-US" altLang="zh-TW" sz="1200" b="0" i="0" kern="1200" dirty="0">
              <a:solidFill>
                <a:schemeClr val="tx1"/>
              </a:solidFill>
              <a:effectLst/>
              <a:latin typeface="+mn-lt"/>
              <a:ea typeface="+mn-ea"/>
              <a:cs typeface="+mn-cs"/>
              <a:sym typeface="Wingdings" pitchFamily="2" charset="2"/>
            </a:endParaRPr>
          </a:p>
          <a:p>
            <a:r>
              <a:rPr lang="en-US" altLang="zh-TW" sz="1200" b="0" i="0" kern="1200" dirty="0">
                <a:solidFill>
                  <a:schemeClr val="tx1"/>
                </a:solidFill>
                <a:effectLst/>
                <a:latin typeface="+mn-lt"/>
                <a:ea typeface="+mn-ea"/>
                <a:cs typeface="+mn-cs"/>
                <a:sym typeface="Wingdings" pitchFamily="2" charset="2"/>
              </a:rPr>
              <a:t>Bridge the gap  </a:t>
            </a:r>
            <a:r>
              <a:rPr lang="zh-CN" altLang="en-US" sz="1200" b="0" i="0" kern="1200" dirty="0">
                <a:solidFill>
                  <a:schemeClr val="tx1"/>
                </a:solidFill>
                <a:effectLst/>
                <a:latin typeface="+mn-lt"/>
                <a:ea typeface="+mn-ea"/>
                <a:cs typeface="+mn-cs"/>
                <a:sym typeface="Wingdings" pitchFamily="2" charset="2"/>
              </a:rPr>
              <a:t>減少誤差</a:t>
            </a:r>
            <a:endParaRPr lang="en-US" altLang="zh-TW" sz="1200" b="0" i="0" kern="1200" dirty="0">
              <a:solidFill>
                <a:schemeClr val="tx1"/>
              </a:solidFill>
              <a:effectLst/>
              <a:latin typeface="+mn-lt"/>
              <a:ea typeface="+mn-ea"/>
              <a:cs typeface="+mn-cs"/>
            </a:endParaRPr>
          </a:p>
          <a:p>
            <a:endParaRPr kumimoji="1" lang="zh-TW" altLang="en-US" dirty="0"/>
          </a:p>
        </p:txBody>
      </p:sp>
      <p:sp>
        <p:nvSpPr>
          <p:cNvPr id="4" name="投影片編號版面配置區 3"/>
          <p:cNvSpPr>
            <a:spLocks noGrp="1"/>
          </p:cNvSpPr>
          <p:nvPr>
            <p:ph type="sldNum" sz="quarter" idx="5"/>
          </p:nvPr>
        </p:nvSpPr>
        <p:spPr/>
        <p:txBody>
          <a:bodyPr/>
          <a:lstStyle/>
          <a:p>
            <a:fld id="{FBFA46CE-25C9-2C46-AC9A-BED23E13E251}" type="slidenum">
              <a:rPr lang="en-US" smtClean="0"/>
              <a:t>4</a:t>
            </a:fld>
            <a:endParaRPr lang="en-US"/>
          </a:p>
        </p:txBody>
      </p:sp>
    </p:spTree>
    <p:extLst>
      <p:ext uri="{BB962C8B-B14F-4D97-AF65-F5344CB8AC3E}">
        <p14:creationId xmlns:p14="http://schemas.microsoft.com/office/powerpoint/2010/main" val="2332971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我們會挑選</a:t>
            </a:r>
            <a:r>
              <a:rPr lang="en-US" altLang="zh-TW" sz="1200" b="0" i="0" kern="1200" dirty="0">
                <a:solidFill>
                  <a:schemeClr val="tx1"/>
                </a:solidFill>
                <a:effectLst/>
                <a:latin typeface="+mn-lt"/>
                <a:ea typeface="+mn-ea"/>
                <a:cs typeface="+mn-cs"/>
              </a:rPr>
              <a:t>15</a:t>
            </a:r>
            <a:r>
              <a:rPr lang="zh-TW" altLang="en-US" sz="1200" b="0" i="0" kern="1200" dirty="0">
                <a:solidFill>
                  <a:schemeClr val="tx1"/>
                </a:solidFill>
                <a:effectLst/>
                <a:latin typeface="+mn-lt"/>
                <a:ea typeface="+mn-ea"/>
                <a:cs typeface="+mn-cs"/>
              </a:rPr>
              <a:t>家店進行半結構式</a:t>
            </a:r>
            <a:r>
              <a:rPr lang="en-US" altLang="zh-TW" sz="1200" b="0" i="0" kern="1200" dirty="0">
                <a:solidFill>
                  <a:schemeClr val="tx1"/>
                </a:solidFill>
                <a:effectLst/>
                <a:latin typeface="+mn-lt"/>
                <a:ea typeface="+mn-ea"/>
                <a:cs typeface="+mn-cs"/>
              </a:rPr>
              <a:t>(semi-conducted)</a:t>
            </a:r>
            <a:r>
              <a:rPr lang="zh-TW" altLang="en-US" sz="1200" b="0" i="0" kern="1200" dirty="0">
                <a:solidFill>
                  <a:schemeClr val="tx1"/>
                </a:solidFill>
                <a:effectLst/>
                <a:latin typeface="+mn-lt"/>
                <a:ea typeface="+mn-ea"/>
                <a:cs typeface="+mn-cs"/>
              </a:rPr>
              <a:t>訪談。半結構式訪談為根據研究主題與目的，設計好訪談大綱與重點問題，並可以視實際受訪者的回答狀況調整訪談順序與內容。這可能是唯一一次訪談機會，因此我們希望盡可能涵蓋所有範圍。</a:t>
            </a:r>
          </a:p>
          <a:p>
            <a:r>
              <a:rPr lang="zh-TW" altLang="en-US" sz="1200" b="0" i="0" kern="1200" dirty="0">
                <a:solidFill>
                  <a:schemeClr val="tx1"/>
                </a:solidFill>
                <a:effectLst/>
                <a:latin typeface="+mn-lt"/>
                <a:ea typeface="+mn-ea"/>
                <a:cs typeface="+mn-cs"/>
              </a:rPr>
              <a:t>採用半結構式訪談原因：</a:t>
            </a:r>
          </a:p>
          <a:p>
            <a:r>
              <a:rPr lang="zh-TW" altLang="en-US" sz="1200" b="0" i="0" kern="1200" dirty="0">
                <a:solidFill>
                  <a:schemeClr val="tx1"/>
                </a:solidFill>
                <a:effectLst/>
                <a:latin typeface="+mn-lt"/>
                <a:ea typeface="+mn-ea"/>
                <a:cs typeface="+mn-cs"/>
              </a:rPr>
              <a:t>事先準備好的問題，但可以彈性化調整內容，能讓訪談結果既具有比較依據，又更真實可靠。</a:t>
            </a:r>
          </a:p>
          <a:p>
            <a:r>
              <a:rPr lang="zh-TW" altLang="en-US" sz="1200" b="0" i="0" kern="1200" dirty="0">
                <a:solidFill>
                  <a:schemeClr val="tx1"/>
                </a:solidFill>
                <a:effectLst/>
                <a:latin typeface="+mn-lt"/>
                <a:ea typeface="+mn-ea"/>
                <a:cs typeface="+mn-cs"/>
              </a:rPr>
              <a:t>研究員能和受訪者更深入探討話題並有機會發掘新的觀點。</a:t>
            </a:r>
          </a:p>
          <a:p>
            <a:endParaRPr kumimoji="1" lang="en-US" altLang="zh-TW" dirty="0"/>
          </a:p>
          <a:p>
            <a:r>
              <a:rPr kumimoji="1" lang="en-US" altLang="zh-TW" dirty="0"/>
              <a:t>15</a:t>
            </a:r>
            <a:r>
              <a:rPr kumimoji="1" lang="zh-CN" altLang="en-US" dirty="0"/>
              <a:t>家店</a:t>
            </a:r>
            <a:r>
              <a:rPr kumimoji="1" lang="en-US" altLang="zh-CN" dirty="0"/>
              <a:t> </a:t>
            </a:r>
            <a:r>
              <a:rPr kumimoji="1" lang="en-US" altLang="zh-CN" dirty="0">
                <a:sym typeface="Wingdings" pitchFamily="2" charset="2"/>
              </a:rPr>
              <a:t> </a:t>
            </a:r>
            <a:r>
              <a:rPr kumimoji="1" lang="zh-CN" altLang="en-US" dirty="0">
                <a:sym typeface="Wingdings" pitchFamily="2" charset="2"/>
              </a:rPr>
              <a:t>一種規律</a:t>
            </a:r>
            <a:r>
              <a:rPr kumimoji="1" lang="zh-TW" altLang="en-US" dirty="0">
                <a:sym typeface="Wingdings" pitchFamily="2" charset="2"/>
              </a:rPr>
              <a:t> </a:t>
            </a:r>
            <a:r>
              <a:rPr kumimoji="1" lang="en-US" altLang="zh-TW" dirty="0">
                <a:sym typeface="Wingdings" pitchFamily="2" charset="2"/>
              </a:rPr>
              <a:t>pattern</a:t>
            </a:r>
            <a:r>
              <a:rPr kumimoji="1" lang="zh-TW" altLang="en-US" dirty="0">
                <a:sym typeface="Wingdings" pitchFamily="2" charset="2"/>
              </a:rPr>
              <a:t>，看到一個規律，提出一個理論</a:t>
            </a:r>
            <a:endParaRPr kumimoji="1" lang="en-US" altLang="zh-TW" dirty="0"/>
          </a:p>
          <a:p>
            <a:endParaRPr kumimoji="1" lang="zh-TW" altLang="en-US" dirty="0"/>
          </a:p>
        </p:txBody>
      </p:sp>
      <p:sp>
        <p:nvSpPr>
          <p:cNvPr id="4" name="投影片編號版面配置區 3"/>
          <p:cNvSpPr>
            <a:spLocks noGrp="1"/>
          </p:cNvSpPr>
          <p:nvPr>
            <p:ph type="sldNum" sz="quarter" idx="5"/>
          </p:nvPr>
        </p:nvSpPr>
        <p:spPr/>
        <p:txBody>
          <a:bodyPr/>
          <a:lstStyle/>
          <a:p>
            <a:fld id="{FBFA46CE-25C9-2C46-AC9A-BED23E13E251}" type="slidenum">
              <a:rPr lang="en-US" smtClean="0"/>
              <a:t>5</a:t>
            </a:fld>
            <a:endParaRPr lang="en-US"/>
          </a:p>
        </p:txBody>
      </p:sp>
    </p:spTree>
    <p:extLst>
      <p:ext uri="{BB962C8B-B14F-4D97-AF65-F5344CB8AC3E}">
        <p14:creationId xmlns:p14="http://schemas.microsoft.com/office/powerpoint/2010/main" val="4246778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FBFA46CE-25C9-2C46-AC9A-BED23E13E251}" type="slidenum">
              <a:rPr lang="en-US" smtClean="0"/>
              <a:t>6</a:t>
            </a:fld>
            <a:endParaRPr lang="en-US"/>
          </a:p>
        </p:txBody>
      </p:sp>
    </p:spTree>
    <p:extLst>
      <p:ext uri="{BB962C8B-B14F-4D97-AF65-F5344CB8AC3E}">
        <p14:creationId xmlns:p14="http://schemas.microsoft.com/office/powerpoint/2010/main" val="799198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kumimoji="1" lang="zh-CN" altLang="en-US" dirty="0"/>
              <a:t>用設計師的角度和使用者討論問題</a:t>
            </a:r>
            <a:endParaRPr kumimoji="1" lang="en-US" altLang="zh-CN" dirty="0"/>
          </a:p>
          <a:p>
            <a:pPr marL="228600" indent="-228600">
              <a:buAutoNum type="arabicPeriod"/>
            </a:pPr>
            <a:r>
              <a:rPr kumimoji="1" lang="zh-CN" altLang="en-US" dirty="0"/>
              <a:t>排出</a:t>
            </a:r>
            <a:r>
              <a:rPr kumimoji="1" lang="en-US" altLang="zh-CN" dirty="0"/>
              <a:t>Priority</a:t>
            </a:r>
          </a:p>
          <a:p>
            <a:pPr marL="228600" indent="-228600">
              <a:buAutoNum type="arabicPeriod"/>
            </a:pPr>
            <a:endParaRPr kumimoji="1" lang="zh-TW" altLang="en-US" dirty="0"/>
          </a:p>
        </p:txBody>
      </p:sp>
      <p:sp>
        <p:nvSpPr>
          <p:cNvPr id="4" name="投影片編號版面配置區 3"/>
          <p:cNvSpPr>
            <a:spLocks noGrp="1"/>
          </p:cNvSpPr>
          <p:nvPr>
            <p:ph type="sldNum" sz="quarter" idx="5"/>
          </p:nvPr>
        </p:nvSpPr>
        <p:spPr/>
        <p:txBody>
          <a:bodyPr/>
          <a:lstStyle/>
          <a:p>
            <a:fld id="{FBFA46CE-25C9-2C46-AC9A-BED23E13E251}" type="slidenum">
              <a:rPr lang="en-US" smtClean="0"/>
              <a:t>10</a:t>
            </a:fld>
            <a:endParaRPr lang="en-US"/>
          </a:p>
        </p:txBody>
      </p:sp>
    </p:spTree>
    <p:extLst>
      <p:ext uri="{BB962C8B-B14F-4D97-AF65-F5344CB8AC3E}">
        <p14:creationId xmlns:p14="http://schemas.microsoft.com/office/powerpoint/2010/main" val="2300378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FBFA46CE-25C9-2C46-AC9A-BED23E13E251}" type="slidenum">
              <a:rPr lang="en-US" smtClean="0"/>
              <a:t>11</a:t>
            </a:fld>
            <a:endParaRPr lang="en-US"/>
          </a:p>
        </p:txBody>
      </p:sp>
    </p:spTree>
    <p:extLst>
      <p:ext uri="{BB962C8B-B14F-4D97-AF65-F5344CB8AC3E}">
        <p14:creationId xmlns:p14="http://schemas.microsoft.com/office/powerpoint/2010/main" val="10962696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p:spTree>
      <p:nvGrpSpPr>
        <p:cNvPr id="1" name=""/>
        <p:cNvGrpSpPr/>
        <p:nvPr/>
      </p:nvGrpSpPr>
      <p:grpSpPr>
        <a:xfrm>
          <a:off x="0" y="0"/>
          <a:ext cx="0" cy="0"/>
          <a:chOff x="0" y="0"/>
          <a:chExt cx="0" cy="0"/>
        </a:xfrm>
      </p:grpSpPr>
      <p:sp>
        <p:nvSpPr>
          <p:cNvPr id="6" name="図形">
            <a:extLst>
              <a:ext uri="{FF2B5EF4-FFF2-40B4-BE49-F238E27FC236}">
                <a16:creationId xmlns:a16="http://schemas.microsoft.com/office/drawing/2014/main" id="{7046870E-E530-404C-BD2E-BCCF7F881C21}"/>
              </a:ext>
            </a:extLst>
          </p:cNvPr>
          <p:cNvSpPr/>
          <p:nvPr/>
        </p:nvSpPr>
        <p:spPr>
          <a:xfrm>
            <a:off x="0" y="0"/>
            <a:ext cx="12192000" cy="686098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622"/>
                </a:lnTo>
                <a:cubicBezTo>
                  <a:pt x="3356" y="15189"/>
                  <a:pt x="7238" y="19182"/>
                  <a:pt x="11350" y="21600"/>
                </a:cubicBezTo>
                <a:lnTo>
                  <a:pt x="21600" y="21600"/>
                </a:lnTo>
                <a:lnTo>
                  <a:pt x="21600" y="0"/>
                </a:lnTo>
                <a:lnTo>
                  <a:pt x="0" y="0"/>
                </a:lnTo>
                <a:close/>
              </a:path>
            </a:pathLst>
          </a:custGeom>
          <a:solidFill>
            <a:schemeClr val="tx2"/>
          </a:solidFill>
          <a:ln w="12700">
            <a:miter lim="400000"/>
          </a:ln>
        </p:spPr>
        <p:txBody>
          <a:bodyPr lIns="63498" tIns="63498" rIns="63498" bIns="63498" anchor="ctr"/>
          <a:lstStyle/>
          <a:p>
            <a:pPr defTabSz="1068038">
              <a:defRPr sz="3600">
                <a:latin typeface="Rakuten Global R"/>
                <a:ea typeface="Rakuten Global R"/>
                <a:cs typeface="Rakuten Global R"/>
                <a:sym typeface="Rakuten Global R"/>
              </a:defRPr>
            </a:pPr>
            <a:endParaRPr sz="2400"/>
          </a:p>
        </p:txBody>
      </p:sp>
      <p:sp>
        <p:nvSpPr>
          <p:cNvPr id="7" name="Shape 16"/>
          <p:cNvSpPr>
            <a:spLocks noGrp="1"/>
          </p:cNvSpPr>
          <p:nvPr>
            <p:ph type="title" hasCustomPrompt="1"/>
          </p:nvPr>
        </p:nvSpPr>
        <p:spPr>
          <a:xfrm>
            <a:off x="4586309" y="1890543"/>
            <a:ext cx="6535713" cy="1445646"/>
          </a:xfrm>
          <a:prstGeom prst="rect">
            <a:avLst/>
          </a:prstGeom>
        </p:spPr>
        <p:txBody>
          <a:bodyPr anchor="t">
            <a:normAutofit/>
          </a:bodyPr>
          <a:lstStyle>
            <a:lvl1pPr>
              <a:defRPr sz="3200" b="1" baseline="0">
                <a:solidFill>
                  <a:srgbClr val="FFFFFF"/>
                </a:solidFill>
                <a:latin typeface="+mj-lt"/>
                <a:ea typeface="+mj-ea"/>
                <a:cs typeface="メイリオ" panose="020B0604030504040204" pitchFamily="50" charset="-128"/>
              </a:defRPr>
            </a:lvl1pPr>
          </a:lstStyle>
          <a:p>
            <a:r>
              <a:rPr kumimoji="1" lang="en-US" altLang="ja-JP" dirty="0"/>
              <a:t>R-Style template</a:t>
            </a:r>
            <a:r>
              <a:rPr lang="en-US" altLang="ja-JP" dirty="0"/>
              <a:t> v2.0</a:t>
            </a:r>
            <a:endParaRPr dirty="0"/>
          </a:p>
        </p:txBody>
      </p:sp>
      <p:sp>
        <p:nvSpPr>
          <p:cNvPr id="8" name="コンテンツ プレースホルダー 4"/>
          <p:cNvSpPr>
            <a:spLocks noGrp="1"/>
          </p:cNvSpPr>
          <p:nvPr>
            <p:ph sz="quarter" idx="12" hasCustomPrompt="1"/>
          </p:nvPr>
        </p:nvSpPr>
        <p:spPr>
          <a:xfrm>
            <a:off x="4586309" y="3556623"/>
            <a:ext cx="4169945" cy="1592068"/>
          </a:xfrm>
          <a:prstGeom prst="rect">
            <a:avLst/>
          </a:prstGeom>
        </p:spPr>
        <p:txBody>
          <a:bodyPr/>
          <a:lstStyle>
            <a:lvl1pPr marL="0" marR="0" indent="0" algn="l" defTabSz="308429" eaLnBrk="1" fontAlgn="auto" latinLnBrk="0" hangingPunct="1">
              <a:lnSpc>
                <a:spcPct val="100000"/>
              </a:lnSpc>
              <a:spcBef>
                <a:spcPts val="0"/>
              </a:spcBef>
              <a:spcAft>
                <a:spcPts val="800"/>
              </a:spcAft>
              <a:buClrTx/>
              <a:buSzTx/>
              <a:buFontTx/>
              <a:buNone/>
              <a:tabLst/>
              <a:defRPr sz="2133" b="1" baseline="0">
                <a:solidFill>
                  <a:schemeClr val="bg1"/>
                </a:solidFill>
                <a:latin typeface="+mn-lt"/>
                <a:ea typeface="+mj-ea"/>
              </a:defRPr>
            </a:lvl1pPr>
          </a:lstStyle>
          <a:p>
            <a:pPr lvl="0"/>
            <a:r>
              <a:rPr lang="en-US" altLang="ja-JP" dirty="0"/>
              <a:t>Jul 2, 2018</a:t>
            </a:r>
            <a:br>
              <a:rPr lang="en-US" altLang="ja-JP" dirty="0"/>
            </a:br>
            <a:r>
              <a:rPr lang="en-US" altLang="ja-JP" dirty="0"/>
              <a:t>Rakuten Taro</a:t>
            </a:r>
            <a:br>
              <a:rPr lang="en-US" altLang="ja-JP" dirty="0"/>
            </a:br>
            <a:r>
              <a:rPr lang="en-US" altLang="ja-JP" dirty="0" err="1"/>
              <a:t>xxxxx</a:t>
            </a:r>
            <a:r>
              <a:rPr lang="en-US" altLang="ja-JP" dirty="0"/>
              <a:t> Dept.</a:t>
            </a:r>
            <a:br>
              <a:rPr lang="en-US" altLang="ja-JP" dirty="0"/>
            </a:br>
            <a:r>
              <a:rPr lang="en-US" altLang="ja-JP" dirty="0"/>
              <a:t>Rakuten, Inc.</a:t>
            </a:r>
            <a:endParaRPr lang="ja-JP" altLang="en-US" dirty="0"/>
          </a:p>
        </p:txBody>
      </p:sp>
      <p:pic>
        <p:nvPicPr>
          <p:cNvPr id="9" name="図 8">
            <a:extLst>
              <a:ext uri="{FF2B5EF4-FFF2-40B4-BE49-F238E27FC236}">
                <a16:creationId xmlns:a16="http://schemas.microsoft.com/office/drawing/2014/main" id="{D1924A4E-C166-B947-BDD2-E17C91B57862}"/>
              </a:ext>
            </a:extLst>
          </p:cNvPr>
          <p:cNvPicPr>
            <a:picLocks noChangeAspect="1"/>
          </p:cNvPicPr>
          <p:nvPr/>
        </p:nvPicPr>
        <p:blipFill>
          <a:blip r:embed="rId2"/>
          <a:stretch>
            <a:fillRect/>
          </a:stretch>
        </p:blipFill>
        <p:spPr>
          <a:xfrm>
            <a:off x="452693" y="6043928"/>
            <a:ext cx="1680000" cy="495980"/>
          </a:xfrm>
          <a:prstGeom prst="rect">
            <a:avLst/>
          </a:prstGeom>
        </p:spPr>
      </p:pic>
    </p:spTree>
    <p:extLst>
      <p:ext uri="{BB962C8B-B14F-4D97-AF65-F5344CB8AC3E}">
        <p14:creationId xmlns:p14="http://schemas.microsoft.com/office/powerpoint/2010/main" val="417107339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g_white">
    <p:spTree>
      <p:nvGrpSpPr>
        <p:cNvPr id="1" name=""/>
        <p:cNvGrpSpPr/>
        <p:nvPr/>
      </p:nvGrpSpPr>
      <p:grpSpPr>
        <a:xfrm>
          <a:off x="0" y="0"/>
          <a:ext cx="0" cy="0"/>
          <a:chOff x="0" y="0"/>
          <a:chExt cx="0" cy="0"/>
        </a:xfrm>
      </p:grpSpPr>
      <p:sp>
        <p:nvSpPr>
          <p:cNvPr id="25" name="Shape 25"/>
          <p:cNvSpPr>
            <a:spLocks noGrp="1"/>
          </p:cNvSpPr>
          <p:nvPr>
            <p:ph type="title" hasCustomPrompt="1"/>
          </p:nvPr>
        </p:nvSpPr>
        <p:spPr>
          <a:prstGeom prst="rect">
            <a:avLst/>
          </a:prstGeom>
        </p:spPr>
        <p:txBody>
          <a:bodyPr/>
          <a:lstStyle>
            <a:lvl1pPr>
              <a:defRPr/>
            </a:lvl1pPr>
          </a:lstStyle>
          <a:p>
            <a:r>
              <a:rPr lang="en-US" altLang="ja-JP" dirty="0"/>
              <a:t>Click to add title</a:t>
            </a:r>
            <a:endParaRPr dirty="0"/>
          </a:p>
        </p:txBody>
      </p:sp>
      <p:sp>
        <p:nvSpPr>
          <p:cNvPr id="11" name="テキスト ボックス 10"/>
          <p:cNvSpPr txBox="1"/>
          <p:nvPr/>
        </p:nvSpPr>
        <p:spPr>
          <a:xfrm>
            <a:off x="11104119" y="6377806"/>
            <a:ext cx="764398" cy="2808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4" tIns="47624" rIns="47624" bIns="47624" numCol="1" spcCol="38100" rtlCol="0" anchor="ctr">
            <a:spAutoFit/>
          </a:bodyPr>
          <a:lstStyle/>
          <a:p>
            <a:pPr marL="0" marR="0" indent="0" algn="r" defTabSz="548391" rtl="0" fontAlgn="auto" latinLnBrk="0" hangingPunct="0">
              <a:lnSpc>
                <a:spcPct val="100000"/>
              </a:lnSpc>
              <a:spcBef>
                <a:spcPts val="0"/>
              </a:spcBef>
              <a:spcAft>
                <a:spcPts val="0"/>
              </a:spcAft>
              <a:buClrTx/>
              <a:buSzTx/>
              <a:buFontTx/>
              <a:buNone/>
              <a:tabLst/>
            </a:pPr>
            <a:fld id="{86CB4B4D-7CA3-9044-876B-883B54F8677D}" type="slidenum">
              <a:rPr lang="en-US" altLang="ja-JP" sz="1200" b="1" smtClean="0">
                <a:latin typeface="+mn-lt"/>
              </a:rPr>
              <a:pPr marL="0" marR="0" indent="0" algn="r" defTabSz="548391" rtl="0" fontAlgn="auto" latinLnBrk="0" hangingPunct="0">
                <a:lnSpc>
                  <a:spcPct val="100000"/>
                </a:lnSpc>
                <a:spcBef>
                  <a:spcPts val="0"/>
                </a:spcBef>
                <a:spcAft>
                  <a:spcPts val="0"/>
                </a:spcAft>
                <a:buClrTx/>
                <a:buSzTx/>
                <a:buFontTx/>
                <a:buNone/>
                <a:tabLst/>
              </a:pPr>
              <a:t>‹#›</a:t>
            </a:fld>
            <a:endParaRPr kumimoji="0" lang="ja-JP" altLang="en-US" sz="1200" b="1" i="0" u="none" strike="noStrike" cap="none" spc="0" normalizeH="0" baseline="0" dirty="0">
              <a:ln>
                <a:noFill/>
              </a:ln>
              <a:solidFill>
                <a:srgbClr val="000000"/>
              </a:solidFill>
              <a:effectLst/>
              <a:uFillTx/>
              <a:latin typeface="+mn-lt"/>
              <a:ea typeface="メイリオ" panose="020B0604030504040204" pitchFamily="50" charset="-128"/>
              <a:cs typeface="メイリオ" panose="020B0604030504040204" pitchFamily="50" charset="-128"/>
              <a:sym typeface="ヒラギノ角ゴ ProN W3"/>
            </a:endParaRPr>
          </a:p>
        </p:txBody>
      </p:sp>
      <p:sp>
        <p:nvSpPr>
          <p:cNvPr id="9" name="コンテンツ プレースホルダー 2"/>
          <p:cNvSpPr>
            <a:spLocks noGrp="1"/>
          </p:cNvSpPr>
          <p:nvPr>
            <p:ph sz="quarter" idx="10" hasCustomPrompt="1"/>
          </p:nvPr>
        </p:nvSpPr>
        <p:spPr>
          <a:xfrm>
            <a:off x="451861" y="1028859"/>
            <a:ext cx="11308339" cy="5161230"/>
          </a:xfrm>
          <a:prstGeom prst="rect">
            <a:avLst/>
          </a:prstGeom>
        </p:spPr>
        <p:txBody>
          <a:bodyPr/>
          <a:lstStyle>
            <a:lvl1pPr marL="0" indent="0">
              <a:lnSpc>
                <a:spcPct val="100000"/>
              </a:lnSpc>
              <a:spcAft>
                <a:spcPts val="800"/>
              </a:spcAft>
              <a:defRPr sz="1867" baseline="0">
                <a:latin typeface="+mn-lt"/>
                <a:ea typeface="+mn-ea"/>
              </a:defRPr>
            </a:lvl1pPr>
            <a:lvl2pPr marL="360018" indent="-240012">
              <a:lnSpc>
                <a:spcPct val="100000"/>
              </a:lnSpc>
              <a:spcAft>
                <a:spcPts val="800"/>
              </a:spcAft>
              <a:defRPr sz="1600" baseline="0">
                <a:latin typeface="+mn-ea"/>
                <a:ea typeface="+mn-ea"/>
              </a:defRPr>
            </a:lvl2pPr>
            <a:lvl3pPr marL="720036" indent="-240012">
              <a:lnSpc>
                <a:spcPct val="100000"/>
              </a:lnSpc>
              <a:spcAft>
                <a:spcPts val="800"/>
              </a:spcAft>
              <a:defRPr sz="1600">
                <a:latin typeface="+mn-ea"/>
                <a:ea typeface="+mn-ea"/>
              </a:defRPr>
            </a:lvl3pPr>
            <a:lvl4pPr marL="1080054" indent="-240012">
              <a:lnSpc>
                <a:spcPct val="100000"/>
              </a:lnSpc>
              <a:spcAft>
                <a:spcPts val="800"/>
              </a:spcAft>
              <a:defRPr sz="1600">
                <a:latin typeface="+mn-ea"/>
                <a:ea typeface="+mn-ea"/>
              </a:defRPr>
            </a:lvl4pPr>
            <a:lvl5pPr marL="1440072" indent="-240012">
              <a:lnSpc>
                <a:spcPct val="100000"/>
              </a:lnSpc>
              <a:spcAft>
                <a:spcPts val="800"/>
              </a:spcAft>
              <a:defRPr sz="1600">
                <a:latin typeface="+mn-ea"/>
                <a:ea typeface="+mn-ea"/>
              </a:defRPr>
            </a:lvl5pPr>
            <a:lvl6pPr marL="1800090" indent="-240012">
              <a:lnSpc>
                <a:spcPct val="100000"/>
              </a:lnSpc>
              <a:spcAft>
                <a:spcPts val="800"/>
              </a:spcAft>
              <a:defRPr sz="1600">
                <a:latin typeface="+mn-ea"/>
                <a:ea typeface="+mn-ea"/>
              </a:defRPr>
            </a:lvl6pPr>
            <a:lvl7pPr marL="2160108" indent="-240012">
              <a:lnSpc>
                <a:spcPct val="100000"/>
              </a:lnSpc>
              <a:spcAft>
                <a:spcPts val="800"/>
              </a:spcAft>
              <a:defRPr sz="1600">
                <a:latin typeface="+mn-ea"/>
                <a:ea typeface="+mn-ea"/>
              </a:defRPr>
            </a:lvl7pPr>
            <a:lvl8pPr marL="2520126" indent="-240012">
              <a:lnSpc>
                <a:spcPct val="100000"/>
              </a:lnSpc>
              <a:spcAft>
                <a:spcPts val="800"/>
              </a:spcAft>
              <a:defRPr sz="1600">
                <a:latin typeface="+mn-ea"/>
                <a:ea typeface="+mn-ea"/>
              </a:defRPr>
            </a:lvl8pPr>
            <a:lvl9pPr marL="2880144" indent="-240012">
              <a:lnSpc>
                <a:spcPct val="100000"/>
              </a:lnSpc>
              <a:spcAft>
                <a:spcPts val="800"/>
              </a:spcAft>
              <a:defRPr sz="1600">
                <a:latin typeface="+mn-ea"/>
                <a:ea typeface="+mn-ea"/>
              </a:defRPr>
            </a:lvl9pPr>
          </a:lstStyle>
          <a:p>
            <a:pPr lvl="0"/>
            <a:r>
              <a:rPr kumimoji="1" lang="en-US" altLang="ja-JP" dirty="0"/>
              <a:t>Click to add object</a:t>
            </a:r>
            <a:endParaRPr kumimoji="1" lang="ja-JP" altLang="en-US" dirty="0"/>
          </a:p>
        </p:txBody>
      </p:sp>
      <p:pic>
        <p:nvPicPr>
          <p:cNvPr id="8" name="図 7">
            <a:extLst>
              <a:ext uri="{FF2B5EF4-FFF2-40B4-BE49-F238E27FC236}">
                <a16:creationId xmlns:a16="http://schemas.microsoft.com/office/drawing/2014/main" id="{C7D3F71D-126C-FD49-9028-13F46FF6120C}"/>
              </a:ext>
            </a:extLst>
          </p:cNvPr>
          <p:cNvPicPr>
            <a:picLocks noChangeAspect="1"/>
          </p:cNvPicPr>
          <p:nvPr/>
        </p:nvPicPr>
        <p:blipFill>
          <a:blip r:embed="rId2"/>
          <a:stretch>
            <a:fillRect/>
          </a:stretch>
        </p:blipFill>
        <p:spPr>
          <a:xfrm>
            <a:off x="432000" y="6360982"/>
            <a:ext cx="288000" cy="288044"/>
          </a:xfrm>
          <a:prstGeom prst="rect">
            <a:avLst/>
          </a:prstGeom>
        </p:spPr>
      </p:pic>
      <p:pic>
        <p:nvPicPr>
          <p:cNvPr id="7" name="図 6">
            <a:extLst>
              <a:ext uri="{FF2B5EF4-FFF2-40B4-BE49-F238E27FC236}">
                <a16:creationId xmlns:a16="http://schemas.microsoft.com/office/drawing/2014/main" id="{404480E4-B7CB-DF41-9A5B-A9E024ED7F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9079" y="6456996"/>
            <a:ext cx="1450080" cy="127220"/>
          </a:xfrm>
          <a:prstGeom prst="rect">
            <a:avLst/>
          </a:prstGeom>
        </p:spPr>
      </p:pic>
    </p:spTree>
    <p:extLst>
      <p:ext uri="{BB962C8B-B14F-4D97-AF65-F5344CB8AC3E}">
        <p14:creationId xmlns:p14="http://schemas.microsoft.com/office/powerpoint/2010/main" val="3872556212"/>
      </p:ext>
    </p:extLst>
  </p:cSld>
  <p:clrMapOvr>
    <a:masterClrMapping/>
  </p:clrMapOvr>
  <p:transition spd="med"/>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bg_gray">
    <p:bg>
      <p:bgPr>
        <a:solidFill>
          <a:srgbClr val="DDDDDD"/>
        </a:solidFill>
        <a:effectLst/>
      </p:bgPr>
    </p:bg>
    <p:spTree>
      <p:nvGrpSpPr>
        <p:cNvPr id="1" name=""/>
        <p:cNvGrpSpPr/>
        <p:nvPr/>
      </p:nvGrpSpPr>
      <p:grpSpPr>
        <a:xfrm>
          <a:off x="0" y="0"/>
          <a:ext cx="0" cy="0"/>
          <a:chOff x="0" y="0"/>
          <a:chExt cx="0" cy="0"/>
        </a:xfrm>
      </p:grpSpPr>
      <p:sp>
        <p:nvSpPr>
          <p:cNvPr id="35" name="Shape 35"/>
          <p:cNvSpPr>
            <a:spLocks noGrp="1"/>
          </p:cNvSpPr>
          <p:nvPr>
            <p:ph type="title" hasCustomPrompt="1"/>
          </p:nvPr>
        </p:nvSpPr>
        <p:spPr>
          <a:xfrm>
            <a:off x="451861" y="321684"/>
            <a:ext cx="11308339" cy="539667"/>
          </a:xfrm>
          <a:prstGeom prst="rect">
            <a:avLst/>
          </a:prstGeom>
        </p:spPr>
        <p:txBody>
          <a:bodyPr/>
          <a:lstStyle>
            <a:lvl1pPr>
              <a:defRPr>
                <a:latin typeface="+mj-lt"/>
              </a:defRPr>
            </a:lvl1pPr>
          </a:lstStyle>
          <a:p>
            <a:r>
              <a:rPr lang="en-US" altLang="ja-JP" dirty="0"/>
              <a:t>Click to add title</a:t>
            </a:r>
            <a:endParaRPr dirty="0"/>
          </a:p>
        </p:txBody>
      </p:sp>
      <p:sp>
        <p:nvSpPr>
          <p:cNvPr id="12" name="テキスト ボックス 11"/>
          <p:cNvSpPr txBox="1"/>
          <p:nvPr/>
        </p:nvSpPr>
        <p:spPr>
          <a:xfrm>
            <a:off x="11104119" y="6377806"/>
            <a:ext cx="764398" cy="2808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4" tIns="47624" rIns="47624" bIns="47624" numCol="1" spcCol="38100" rtlCol="0" anchor="ctr">
            <a:spAutoFit/>
          </a:bodyPr>
          <a:lstStyle/>
          <a:p>
            <a:pPr marL="0" marR="0" indent="0" algn="r" defTabSz="548391" rtl="0" fontAlgn="auto" latinLnBrk="0" hangingPunct="0">
              <a:lnSpc>
                <a:spcPct val="100000"/>
              </a:lnSpc>
              <a:spcBef>
                <a:spcPts val="0"/>
              </a:spcBef>
              <a:spcAft>
                <a:spcPts val="0"/>
              </a:spcAft>
              <a:buClrTx/>
              <a:buSzTx/>
              <a:buFontTx/>
              <a:buNone/>
              <a:tabLst/>
            </a:pPr>
            <a:fld id="{86CB4B4D-7CA3-9044-876B-883B54F8677D}" type="slidenum">
              <a:rPr lang="en-US" altLang="ja-JP" sz="1200" b="1" smtClean="0">
                <a:latin typeface="+mn-lt"/>
              </a:rPr>
              <a:pPr marL="0" marR="0" indent="0" algn="r" defTabSz="548391" rtl="0" fontAlgn="auto" latinLnBrk="0" hangingPunct="0">
                <a:lnSpc>
                  <a:spcPct val="100000"/>
                </a:lnSpc>
                <a:spcBef>
                  <a:spcPts val="0"/>
                </a:spcBef>
                <a:spcAft>
                  <a:spcPts val="0"/>
                </a:spcAft>
                <a:buClrTx/>
                <a:buSzTx/>
                <a:buFontTx/>
                <a:buNone/>
                <a:tabLst/>
              </a:pPr>
              <a:t>‹#›</a:t>
            </a:fld>
            <a:endParaRPr kumimoji="0" lang="ja-JP" altLang="en-US" sz="1200" b="1" i="0" u="none" strike="noStrike" cap="none" spc="0" normalizeH="0" baseline="0" dirty="0">
              <a:ln>
                <a:noFill/>
              </a:ln>
              <a:solidFill>
                <a:srgbClr val="000000"/>
              </a:solidFill>
              <a:effectLst/>
              <a:uFillTx/>
              <a:latin typeface="+mn-lt"/>
              <a:ea typeface="メイリオ" panose="020B0604030504040204" pitchFamily="50" charset="-128"/>
              <a:cs typeface="メイリオ" panose="020B0604030504040204" pitchFamily="50" charset="-128"/>
              <a:sym typeface="ヒラギノ角ゴ ProN W3"/>
            </a:endParaRPr>
          </a:p>
        </p:txBody>
      </p:sp>
      <p:sp>
        <p:nvSpPr>
          <p:cNvPr id="6" name="コンテンツ プレースホルダー 2"/>
          <p:cNvSpPr>
            <a:spLocks noGrp="1"/>
          </p:cNvSpPr>
          <p:nvPr>
            <p:ph sz="quarter" idx="10" hasCustomPrompt="1"/>
          </p:nvPr>
        </p:nvSpPr>
        <p:spPr>
          <a:xfrm>
            <a:off x="451861" y="1028859"/>
            <a:ext cx="11308339" cy="5161230"/>
          </a:xfrm>
          <a:prstGeom prst="rect">
            <a:avLst/>
          </a:prstGeom>
        </p:spPr>
        <p:txBody>
          <a:bodyPr/>
          <a:lstStyle>
            <a:lvl1pPr marL="0" indent="0">
              <a:lnSpc>
                <a:spcPct val="100000"/>
              </a:lnSpc>
              <a:spcAft>
                <a:spcPts val="800"/>
              </a:spcAft>
              <a:defRPr sz="1867" baseline="0">
                <a:latin typeface="+mn-lt"/>
                <a:ea typeface="+mn-ea"/>
              </a:defRPr>
            </a:lvl1pPr>
            <a:lvl2pPr marL="360018" indent="-240012">
              <a:lnSpc>
                <a:spcPct val="100000"/>
              </a:lnSpc>
              <a:spcAft>
                <a:spcPts val="800"/>
              </a:spcAft>
              <a:defRPr sz="1600" baseline="0">
                <a:latin typeface="+mn-ea"/>
                <a:ea typeface="+mn-ea"/>
              </a:defRPr>
            </a:lvl2pPr>
            <a:lvl3pPr marL="720036" indent="-240012">
              <a:lnSpc>
                <a:spcPct val="100000"/>
              </a:lnSpc>
              <a:spcAft>
                <a:spcPts val="800"/>
              </a:spcAft>
              <a:defRPr sz="1600">
                <a:latin typeface="+mn-ea"/>
                <a:ea typeface="+mn-ea"/>
              </a:defRPr>
            </a:lvl3pPr>
            <a:lvl4pPr marL="1080054" indent="-240012">
              <a:lnSpc>
                <a:spcPct val="100000"/>
              </a:lnSpc>
              <a:spcAft>
                <a:spcPts val="800"/>
              </a:spcAft>
              <a:defRPr sz="1600">
                <a:latin typeface="+mn-ea"/>
                <a:ea typeface="+mn-ea"/>
              </a:defRPr>
            </a:lvl4pPr>
            <a:lvl5pPr marL="1440072" indent="-240012">
              <a:lnSpc>
                <a:spcPct val="100000"/>
              </a:lnSpc>
              <a:spcAft>
                <a:spcPts val="800"/>
              </a:spcAft>
              <a:defRPr sz="1600">
                <a:latin typeface="+mn-ea"/>
                <a:ea typeface="+mn-ea"/>
              </a:defRPr>
            </a:lvl5pPr>
            <a:lvl6pPr marL="1800090" indent="-240012">
              <a:lnSpc>
                <a:spcPct val="100000"/>
              </a:lnSpc>
              <a:spcAft>
                <a:spcPts val="800"/>
              </a:spcAft>
              <a:defRPr sz="1600">
                <a:latin typeface="+mn-ea"/>
                <a:ea typeface="+mn-ea"/>
              </a:defRPr>
            </a:lvl6pPr>
            <a:lvl7pPr marL="2160108" indent="-240012">
              <a:lnSpc>
                <a:spcPct val="100000"/>
              </a:lnSpc>
              <a:spcAft>
                <a:spcPts val="800"/>
              </a:spcAft>
              <a:defRPr sz="1600">
                <a:latin typeface="+mn-ea"/>
                <a:ea typeface="+mn-ea"/>
              </a:defRPr>
            </a:lvl7pPr>
            <a:lvl8pPr marL="2520126" indent="-240012">
              <a:lnSpc>
                <a:spcPct val="100000"/>
              </a:lnSpc>
              <a:spcAft>
                <a:spcPts val="800"/>
              </a:spcAft>
              <a:defRPr sz="1600">
                <a:latin typeface="+mn-ea"/>
                <a:ea typeface="+mn-ea"/>
              </a:defRPr>
            </a:lvl8pPr>
            <a:lvl9pPr marL="2880144" indent="-240012">
              <a:lnSpc>
                <a:spcPct val="100000"/>
              </a:lnSpc>
              <a:spcAft>
                <a:spcPts val="800"/>
              </a:spcAft>
              <a:defRPr sz="1600">
                <a:latin typeface="+mn-ea"/>
                <a:ea typeface="+mn-ea"/>
              </a:defRPr>
            </a:lvl9pPr>
          </a:lstStyle>
          <a:p>
            <a:pPr lvl="0"/>
            <a:r>
              <a:rPr kumimoji="1" lang="en-US" altLang="ja-JP" dirty="0"/>
              <a:t>Click to add object</a:t>
            </a:r>
            <a:endParaRPr kumimoji="1" lang="ja-JP" altLang="en-US" dirty="0"/>
          </a:p>
        </p:txBody>
      </p:sp>
      <p:pic>
        <p:nvPicPr>
          <p:cNvPr id="10" name="図 9">
            <a:extLst>
              <a:ext uri="{FF2B5EF4-FFF2-40B4-BE49-F238E27FC236}">
                <a16:creationId xmlns:a16="http://schemas.microsoft.com/office/drawing/2014/main" id="{9D100D2D-8F81-C042-A38F-A400330F2FB7}"/>
              </a:ext>
            </a:extLst>
          </p:cNvPr>
          <p:cNvPicPr>
            <a:picLocks noChangeAspect="1"/>
          </p:cNvPicPr>
          <p:nvPr/>
        </p:nvPicPr>
        <p:blipFill>
          <a:blip r:embed="rId2"/>
          <a:stretch>
            <a:fillRect/>
          </a:stretch>
        </p:blipFill>
        <p:spPr>
          <a:xfrm>
            <a:off x="432000" y="6360982"/>
            <a:ext cx="288000" cy="288044"/>
          </a:xfrm>
          <a:prstGeom prst="rect">
            <a:avLst/>
          </a:prstGeom>
        </p:spPr>
      </p:pic>
      <p:pic>
        <p:nvPicPr>
          <p:cNvPr id="8" name="図 7">
            <a:extLst>
              <a:ext uri="{FF2B5EF4-FFF2-40B4-BE49-F238E27FC236}">
                <a16:creationId xmlns:a16="http://schemas.microsoft.com/office/drawing/2014/main" id="{404480E4-B7CB-DF41-9A5B-A9E024ED7F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9079" y="6456996"/>
            <a:ext cx="1450080" cy="127220"/>
          </a:xfrm>
          <a:prstGeom prst="rect">
            <a:avLst/>
          </a:prstGeom>
        </p:spPr>
      </p:pic>
    </p:spTree>
    <p:extLst>
      <p:ext uri="{BB962C8B-B14F-4D97-AF65-F5344CB8AC3E}">
        <p14:creationId xmlns:p14="http://schemas.microsoft.com/office/powerpoint/2010/main" val="240874124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bg_red">
    <p:bg>
      <p:bgRef idx="1001">
        <a:schemeClr val="bg2"/>
      </p:bgRef>
    </p:bg>
    <p:spTree>
      <p:nvGrpSpPr>
        <p:cNvPr id="1" name=""/>
        <p:cNvGrpSpPr/>
        <p:nvPr/>
      </p:nvGrpSpPr>
      <p:grpSpPr>
        <a:xfrm>
          <a:off x="0" y="0"/>
          <a:ext cx="0" cy="0"/>
          <a:chOff x="0" y="0"/>
          <a:chExt cx="0" cy="0"/>
        </a:xfrm>
      </p:grpSpPr>
      <p:sp>
        <p:nvSpPr>
          <p:cNvPr id="45" name="Shape 45"/>
          <p:cNvSpPr>
            <a:spLocks noGrp="1"/>
          </p:cNvSpPr>
          <p:nvPr>
            <p:ph type="title" hasCustomPrompt="1"/>
          </p:nvPr>
        </p:nvSpPr>
        <p:spPr>
          <a:xfrm>
            <a:off x="451861" y="321684"/>
            <a:ext cx="11308339" cy="539667"/>
          </a:xfrm>
          <a:prstGeom prst="rect">
            <a:avLst/>
          </a:prstGeom>
        </p:spPr>
        <p:txBody>
          <a:bodyPr/>
          <a:lstStyle>
            <a:lvl1pPr>
              <a:defRPr>
                <a:solidFill>
                  <a:srgbClr val="FFFFFF"/>
                </a:solidFill>
                <a:latin typeface="+mj-lt"/>
                <a:ea typeface="+mj-ea"/>
              </a:defRPr>
            </a:lvl1pPr>
          </a:lstStyle>
          <a:p>
            <a:r>
              <a:rPr lang="en-US" altLang="ja-JP" dirty="0"/>
              <a:t>Click to add title</a:t>
            </a:r>
            <a:endParaRPr dirty="0"/>
          </a:p>
        </p:txBody>
      </p:sp>
      <p:sp>
        <p:nvSpPr>
          <p:cNvPr id="12" name="テキスト ボックス 11"/>
          <p:cNvSpPr txBox="1"/>
          <p:nvPr/>
        </p:nvSpPr>
        <p:spPr>
          <a:xfrm>
            <a:off x="11104119" y="6377806"/>
            <a:ext cx="764398" cy="2808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4" tIns="47624" rIns="47624" bIns="47624" numCol="1" spcCol="38100" rtlCol="0" anchor="ctr">
            <a:spAutoFit/>
          </a:bodyPr>
          <a:lstStyle/>
          <a:p>
            <a:pPr marL="0" marR="0" indent="0" algn="r" defTabSz="548391" rtl="0" fontAlgn="auto" latinLnBrk="0" hangingPunct="0">
              <a:lnSpc>
                <a:spcPct val="100000"/>
              </a:lnSpc>
              <a:spcBef>
                <a:spcPts val="0"/>
              </a:spcBef>
              <a:spcAft>
                <a:spcPts val="0"/>
              </a:spcAft>
              <a:buClrTx/>
              <a:buSzTx/>
              <a:buFontTx/>
              <a:buNone/>
              <a:tabLst/>
            </a:pPr>
            <a:fld id="{86CB4B4D-7CA3-9044-876B-883B54F8677D}" type="slidenum">
              <a:rPr lang="en-US" altLang="ja-JP" sz="1200" b="1" smtClean="0">
                <a:solidFill>
                  <a:schemeClr val="tx1"/>
                </a:solidFill>
                <a:latin typeface="+mn-lt"/>
              </a:rPr>
              <a:pPr marL="0" marR="0" indent="0" algn="r" defTabSz="548391" rtl="0" fontAlgn="auto" latinLnBrk="0" hangingPunct="0">
                <a:lnSpc>
                  <a:spcPct val="100000"/>
                </a:lnSpc>
                <a:spcBef>
                  <a:spcPts val="0"/>
                </a:spcBef>
                <a:spcAft>
                  <a:spcPts val="0"/>
                </a:spcAft>
                <a:buClrTx/>
                <a:buSzTx/>
                <a:buFontTx/>
                <a:buNone/>
                <a:tabLst/>
              </a:pPr>
              <a:t>‹#›</a:t>
            </a:fld>
            <a:endParaRPr kumimoji="0" lang="ja-JP" altLang="en-US" sz="1200" b="1" i="0" u="none" strike="noStrike" cap="none" spc="0" normalizeH="0" baseline="0" dirty="0">
              <a:ln>
                <a:noFill/>
              </a:ln>
              <a:solidFill>
                <a:schemeClr val="tx1"/>
              </a:solidFill>
              <a:effectLst/>
              <a:uFillTx/>
              <a:latin typeface="+mn-lt"/>
              <a:ea typeface="メイリオ" panose="020B0604030504040204" pitchFamily="50" charset="-128"/>
              <a:cs typeface="メイリオ" panose="020B0604030504040204" pitchFamily="50" charset="-128"/>
              <a:sym typeface="ヒラギノ角ゴ ProN W3"/>
            </a:endParaRPr>
          </a:p>
        </p:txBody>
      </p:sp>
      <p:sp>
        <p:nvSpPr>
          <p:cNvPr id="6" name="コンテンツ プレースホルダー 2"/>
          <p:cNvSpPr>
            <a:spLocks noGrp="1"/>
          </p:cNvSpPr>
          <p:nvPr>
            <p:ph sz="quarter" idx="10" hasCustomPrompt="1"/>
          </p:nvPr>
        </p:nvSpPr>
        <p:spPr>
          <a:xfrm>
            <a:off x="451861" y="1028859"/>
            <a:ext cx="11308339" cy="5161230"/>
          </a:xfrm>
          <a:prstGeom prst="rect">
            <a:avLst/>
          </a:prstGeom>
        </p:spPr>
        <p:txBody>
          <a:bodyPr/>
          <a:lstStyle>
            <a:lvl1pPr marL="0" indent="0">
              <a:lnSpc>
                <a:spcPct val="100000"/>
              </a:lnSpc>
              <a:spcAft>
                <a:spcPts val="800"/>
              </a:spcAft>
              <a:defRPr sz="1867" baseline="0">
                <a:solidFill>
                  <a:schemeClr val="tx1"/>
                </a:solidFill>
                <a:latin typeface="+mn-lt"/>
                <a:ea typeface="+mn-ea"/>
              </a:defRPr>
            </a:lvl1pPr>
            <a:lvl2pPr marL="360018" indent="-240012">
              <a:lnSpc>
                <a:spcPct val="100000"/>
              </a:lnSpc>
              <a:spcAft>
                <a:spcPts val="800"/>
              </a:spcAft>
              <a:defRPr sz="1600" baseline="0">
                <a:solidFill>
                  <a:schemeClr val="bg1"/>
                </a:solidFill>
                <a:latin typeface="+mn-ea"/>
                <a:ea typeface="+mn-ea"/>
              </a:defRPr>
            </a:lvl2pPr>
            <a:lvl3pPr marL="720036" indent="-240012">
              <a:lnSpc>
                <a:spcPct val="100000"/>
              </a:lnSpc>
              <a:spcAft>
                <a:spcPts val="800"/>
              </a:spcAft>
              <a:defRPr sz="1600">
                <a:solidFill>
                  <a:schemeClr val="bg1"/>
                </a:solidFill>
                <a:latin typeface="+mn-ea"/>
                <a:ea typeface="+mn-ea"/>
              </a:defRPr>
            </a:lvl3pPr>
            <a:lvl4pPr marL="1080054" indent="-240012">
              <a:lnSpc>
                <a:spcPct val="100000"/>
              </a:lnSpc>
              <a:spcAft>
                <a:spcPts val="800"/>
              </a:spcAft>
              <a:defRPr sz="1600">
                <a:solidFill>
                  <a:schemeClr val="bg1"/>
                </a:solidFill>
                <a:latin typeface="+mn-ea"/>
                <a:ea typeface="+mn-ea"/>
              </a:defRPr>
            </a:lvl4pPr>
            <a:lvl5pPr marL="1440072" indent="-240012">
              <a:lnSpc>
                <a:spcPct val="100000"/>
              </a:lnSpc>
              <a:spcAft>
                <a:spcPts val="800"/>
              </a:spcAft>
              <a:defRPr sz="1600">
                <a:solidFill>
                  <a:schemeClr val="bg1"/>
                </a:solidFill>
                <a:latin typeface="+mn-ea"/>
                <a:ea typeface="+mn-ea"/>
              </a:defRPr>
            </a:lvl5pPr>
            <a:lvl6pPr marL="1800090" indent="-240012">
              <a:lnSpc>
                <a:spcPct val="100000"/>
              </a:lnSpc>
              <a:spcAft>
                <a:spcPts val="800"/>
              </a:spcAft>
              <a:defRPr sz="1600">
                <a:solidFill>
                  <a:schemeClr val="bg1"/>
                </a:solidFill>
                <a:latin typeface="+mn-ea"/>
                <a:ea typeface="+mn-ea"/>
              </a:defRPr>
            </a:lvl6pPr>
            <a:lvl7pPr marL="2160108" indent="-240012">
              <a:lnSpc>
                <a:spcPct val="100000"/>
              </a:lnSpc>
              <a:spcAft>
                <a:spcPts val="800"/>
              </a:spcAft>
              <a:defRPr sz="1600">
                <a:solidFill>
                  <a:schemeClr val="bg1"/>
                </a:solidFill>
                <a:latin typeface="+mn-ea"/>
                <a:ea typeface="+mn-ea"/>
              </a:defRPr>
            </a:lvl7pPr>
            <a:lvl8pPr marL="2520126" indent="-240012">
              <a:lnSpc>
                <a:spcPct val="100000"/>
              </a:lnSpc>
              <a:spcAft>
                <a:spcPts val="800"/>
              </a:spcAft>
              <a:defRPr sz="1600">
                <a:solidFill>
                  <a:schemeClr val="bg1"/>
                </a:solidFill>
                <a:latin typeface="+mn-ea"/>
                <a:ea typeface="+mn-ea"/>
              </a:defRPr>
            </a:lvl8pPr>
            <a:lvl9pPr marL="2880144" indent="-240012">
              <a:lnSpc>
                <a:spcPct val="100000"/>
              </a:lnSpc>
              <a:spcAft>
                <a:spcPts val="800"/>
              </a:spcAft>
              <a:defRPr sz="1600">
                <a:solidFill>
                  <a:schemeClr val="bg1"/>
                </a:solidFill>
                <a:latin typeface="+mn-ea"/>
                <a:ea typeface="+mn-ea"/>
              </a:defRPr>
            </a:lvl9pPr>
          </a:lstStyle>
          <a:p>
            <a:pPr lvl="0"/>
            <a:r>
              <a:rPr kumimoji="1" lang="en-US" altLang="ja-JP" dirty="0"/>
              <a:t>Click to add object</a:t>
            </a:r>
            <a:endParaRPr kumimoji="1" lang="ja-JP" altLang="en-US" dirty="0"/>
          </a:p>
        </p:txBody>
      </p:sp>
      <p:pic>
        <p:nvPicPr>
          <p:cNvPr id="8" name="図 7">
            <a:extLst>
              <a:ext uri="{FF2B5EF4-FFF2-40B4-BE49-F238E27FC236}">
                <a16:creationId xmlns:a16="http://schemas.microsoft.com/office/drawing/2014/main" id="{94F26A1B-052C-934C-8243-5CF21F7E895F}"/>
              </a:ext>
            </a:extLst>
          </p:cNvPr>
          <p:cNvPicPr>
            <a:picLocks noChangeAspect="1"/>
          </p:cNvPicPr>
          <p:nvPr/>
        </p:nvPicPr>
        <p:blipFill>
          <a:blip r:embed="rId2"/>
          <a:stretch>
            <a:fillRect/>
          </a:stretch>
        </p:blipFill>
        <p:spPr>
          <a:xfrm>
            <a:off x="432000" y="6360982"/>
            <a:ext cx="288000" cy="288044"/>
          </a:xfrm>
          <a:prstGeom prst="rect">
            <a:avLst/>
          </a:prstGeom>
        </p:spPr>
      </p:pic>
      <p:pic>
        <p:nvPicPr>
          <p:cNvPr id="9" name="図 8">
            <a:extLst>
              <a:ext uri="{FF2B5EF4-FFF2-40B4-BE49-F238E27FC236}">
                <a16:creationId xmlns:a16="http://schemas.microsoft.com/office/drawing/2014/main" id="{2891F1DC-C018-E048-A1D8-643D8D7528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9078" y="6456996"/>
            <a:ext cx="1450080" cy="127220"/>
          </a:xfrm>
          <a:prstGeom prst="rect">
            <a:avLst/>
          </a:prstGeom>
        </p:spPr>
      </p:pic>
    </p:spTree>
    <p:extLst>
      <p:ext uri="{BB962C8B-B14F-4D97-AF65-F5344CB8AC3E}">
        <p14:creationId xmlns:p14="http://schemas.microsoft.com/office/powerpoint/2010/main" val="1541196687"/>
      </p:ext>
    </p:extLst>
  </p:cSld>
  <p:clrMapOvr>
    <a:overrideClrMapping bg1="dk1" tx1="lt1" bg2="dk2" tx2="lt2" accent1="accent1" accent2="accent2" accent3="accent3" accent4="accent4" accent5="accent5" accent6="accent6" hlink="hlink" folHlink="folHlink"/>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reserve="1">
  <p:cSld name="full-image">
    <p:spTree>
      <p:nvGrpSpPr>
        <p:cNvPr id="1" name=""/>
        <p:cNvGrpSpPr/>
        <p:nvPr/>
      </p:nvGrpSpPr>
      <p:grpSpPr>
        <a:xfrm>
          <a:off x="0" y="0"/>
          <a:ext cx="0" cy="0"/>
          <a:chOff x="0" y="0"/>
          <a:chExt cx="0" cy="0"/>
        </a:xfrm>
      </p:grpSpPr>
      <p:sp>
        <p:nvSpPr>
          <p:cNvPr id="52" name="Shape 52"/>
          <p:cNvSpPr>
            <a:spLocks noGrp="1"/>
          </p:cNvSpPr>
          <p:nvPr>
            <p:ph type="pic" idx="13" hasCustomPrompt="1"/>
          </p:nvPr>
        </p:nvSpPr>
        <p:spPr>
          <a:xfrm>
            <a:off x="1" y="0"/>
            <a:ext cx="12191999" cy="6858000"/>
          </a:xfrm>
          <a:prstGeom prst="rect">
            <a:avLst/>
          </a:prstGeom>
        </p:spPr>
        <p:txBody>
          <a:bodyPr lIns="91439" tIns="45719" rIns="91439" bIns="45719" anchor="t">
            <a:noAutofit/>
          </a:bodyPr>
          <a:lstStyle>
            <a:lvl1pPr>
              <a:defRPr/>
            </a:lvl1pPr>
          </a:lstStyle>
          <a:p>
            <a:r>
              <a:rPr lang="en-US" altLang="ja-JP" dirty="0"/>
              <a:t>Click icon to add full image</a:t>
            </a:r>
            <a:endParaRPr dirty="0"/>
          </a:p>
        </p:txBody>
      </p:sp>
    </p:spTree>
    <p:extLst>
      <p:ext uri="{BB962C8B-B14F-4D97-AF65-F5344CB8AC3E}">
        <p14:creationId xmlns:p14="http://schemas.microsoft.com/office/powerpoint/2010/main" val="3195003929"/>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reserve="1">
  <p:cSld name="back-cover1">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18A87AD-9008-2A46-82EB-133D131851AC}"/>
              </a:ext>
            </a:extLst>
          </p:cNvPr>
          <p:cNvPicPr>
            <a:picLocks noChangeAspect="1"/>
          </p:cNvPicPr>
          <p:nvPr/>
        </p:nvPicPr>
        <p:blipFill>
          <a:blip r:embed="rId2"/>
          <a:stretch>
            <a:fillRect/>
          </a:stretch>
        </p:blipFill>
        <p:spPr>
          <a:xfrm>
            <a:off x="4896000" y="3048470"/>
            <a:ext cx="2400000" cy="708545"/>
          </a:xfrm>
          <a:prstGeom prst="rect">
            <a:avLst/>
          </a:prstGeom>
        </p:spPr>
      </p:pic>
    </p:spTree>
    <p:extLst>
      <p:ext uri="{BB962C8B-B14F-4D97-AF65-F5344CB8AC3E}">
        <p14:creationId xmlns:p14="http://schemas.microsoft.com/office/powerpoint/2010/main" val="115908955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reserve="1">
  <p:cSld name="back-cover2">
    <p:bg>
      <p:bgPr>
        <a:solidFill>
          <a:schemeClr val="bg2"/>
        </a:solidFill>
        <a:effectLst/>
      </p:bgPr>
    </p:bg>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94209BAA-9506-4F46-9328-2D8DE6658F52}"/>
              </a:ext>
            </a:extLst>
          </p:cNvPr>
          <p:cNvPicPr>
            <a:picLocks noChangeAspect="1"/>
          </p:cNvPicPr>
          <p:nvPr/>
        </p:nvPicPr>
        <p:blipFill>
          <a:blip r:embed="rId2"/>
          <a:stretch>
            <a:fillRect/>
          </a:stretch>
        </p:blipFill>
        <p:spPr>
          <a:xfrm>
            <a:off x="4896000" y="3048471"/>
            <a:ext cx="2400000" cy="708543"/>
          </a:xfrm>
          <a:prstGeom prst="rect">
            <a:avLst/>
          </a:prstGeom>
        </p:spPr>
      </p:pic>
    </p:spTree>
    <p:extLst>
      <p:ext uri="{BB962C8B-B14F-4D97-AF65-F5344CB8AC3E}">
        <p14:creationId xmlns:p14="http://schemas.microsoft.com/office/powerpoint/2010/main" val="3538848454"/>
      </p:ext>
    </p:extLst>
  </p:cSld>
  <p:clrMapOvr>
    <a:overrideClrMapping bg1="dk1" tx1="lt1" bg2="dk2" tx2="lt2" accent1="accent1" accent2="accent2" accent3="accent3" accent4="accent4" accent5="accent5" accent6="accent6" hlink="hlink" folHlink="folHlink"/>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5" name="Shape 5"/>
          <p:cNvSpPr>
            <a:spLocks noGrp="1"/>
          </p:cNvSpPr>
          <p:nvPr>
            <p:ph type="title"/>
          </p:nvPr>
        </p:nvSpPr>
        <p:spPr>
          <a:xfrm>
            <a:off x="451861" y="321685"/>
            <a:ext cx="11308339" cy="539667"/>
          </a:xfrm>
          <a:prstGeom prst="rect">
            <a:avLst/>
          </a:prstGeom>
          <a:ln w="12700">
            <a:miter lim="400000"/>
          </a:ln>
          <a:extLst>
            <a:ext uri="{C572A759-6A51-4108-AA02-DFA0A04FC94B}">
              <ma14:wrappingTextBoxFlag xmlns:ma14="http://schemas.microsoft.com/office/mac/drawingml/2011/main" xmlns="" val="1"/>
            </a:ext>
          </a:extLst>
        </p:spPr>
        <p:txBody>
          <a:bodyPr lIns="71436" tIns="71436" rIns="71436" bIns="71436" anchor="ctr">
            <a:normAutofit/>
          </a:bodyPr>
          <a:lstStyle/>
          <a:p>
            <a:r>
              <a:rPr lang="en-US" dirty="0"/>
              <a:t>Title</a:t>
            </a:r>
            <a:endParaRPr dirty="0"/>
          </a:p>
        </p:txBody>
      </p:sp>
    </p:spTree>
    <p:extLst>
      <p:ext uri="{BB962C8B-B14F-4D97-AF65-F5344CB8AC3E}">
        <p14:creationId xmlns:p14="http://schemas.microsoft.com/office/powerpoint/2010/main" val="29322320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spd="med"/>
  <p:txStyles>
    <p:titleStyle>
      <a:lvl1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j-lt"/>
          <a:ea typeface="+mj-ea"/>
          <a:cs typeface="+mj-cs"/>
          <a:sym typeface="メイリオ"/>
        </a:defRPr>
      </a:lvl1pPr>
      <a:lvl2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2pPr>
      <a:lvl3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3pPr>
      <a:lvl4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4pPr>
      <a:lvl5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5pPr>
      <a:lvl6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6pPr>
      <a:lvl7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7pPr>
      <a:lvl8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8pPr>
      <a:lvl9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9pPr>
    </p:titleStyle>
    <p:bodyStyle>
      <a:lvl1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1pPr>
      <a:lvl2pPr marL="464305" marR="0" indent="-297631" algn="l" defTabSz="308429" eaLnBrk="1" latinLnBrk="0" hangingPunct="1">
        <a:lnSpc>
          <a:spcPct val="100000"/>
        </a:lnSpc>
        <a:spcBef>
          <a:spcPts val="0"/>
        </a:spcBef>
        <a:spcAft>
          <a:spcPts val="0"/>
        </a:spcAft>
        <a:buClrTx/>
        <a:buSzPct val="75000"/>
        <a:buFontTx/>
        <a:buChar char="•"/>
        <a:tabLst/>
        <a:defRPr kumimoji="1" sz="2400" b="0" i="0" u="none" strike="noStrike" cap="none" spc="0" baseline="0">
          <a:ln>
            <a:noFill/>
          </a:ln>
          <a:solidFill>
            <a:srgbClr val="000000"/>
          </a:solidFill>
          <a:uFillTx/>
          <a:latin typeface="+mn-lt"/>
          <a:ea typeface="+mn-ea"/>
          <a:cs typeface="+mj-cs"/>
          <a:sym typeface="メイリオ"/>
        </a:defRPr>
      </a:lvl2pPr>
      <a:lvl3pPr marL="630978" marR="0" indent="-297631" algn="l" defTabSz="308429" eaLnBrk="1" latinLnBrk="0" hangingPunct="1">
        <a:lnSpc>
          <a:spcPct val="100000"/>
        </a:lnSpc>
        <a:spcBef>
          <a:spcPts val="0"/>
        </a:spcBef>
        <a:spcAft>
          <a:spcPts val="0"/>
        </a:spcAft>
        <a:buClrTx/>
        <a:buSzPct val="75000"/>
        <a:buFontTx/>
        <a:buChar char="•"/>
        <a:tabLst/>
        <a:defRPr kumimoji="1" sz="2400" b="0" i="0" u="none" strike="noStrike" cap="none" spc="0" baseline="0">
          <a:ln>
            <a:noFill/>
          </a:ln>
          <a:solidFill>
            <a:srgbClr val="000000"/>
          </a:solidFill>
          <a:uFillTx/>
          <a:latin typeface="+mn-lt"/>
          <a:ea typeface="+mn-ea"/>
          <a:cs typeface="+mj-cs"/>
          <a:sym typeface="メイリオ"/>
        </a:defRPr>
      </a:lvl3pPr>
      <a:lvl4pPr marL="797652" marR="0" indent="-297631" algn="l" defTabSz="308429" eaLnBrk="1" latinLnBrk="0" hangingPunct="1">
        <a:lnSpc>
          <a:spcPct val="100000"/>
        </a:lnSpc>
        <a:spcBef>
          <a:spcPts val="0"/>
        </a:spcBef>
        <a:spcAft>
          <a:spcPts val="0"/>
        </a:spcAft>
        <a:buClrTx/>
        <a:buSzPct val="75000"/>
        <a:buFontTx/>
        <a:buChar char="•"/>
        <a:tabLst/>
        <a:defRPr kumimoji="1" sz="2400" b="0" i="0" u="none" strike="noStrike" cap="none" spc="0" baseline="0">
          <a:ln>
            <a:noFill/>
          </a:ln>
          <a:solidFill>
            <a:srgbClr val="000000"/>
          </a:solidFill>
          <a:uFillTx/>
          <a:latin typeface="+mn-lt"/>
          <a:ea typeface="+mn-ea"/>
          <a:cs typeface="+mj-cs"/>
          <a:sym typeface="メイリオ"/>
        </a:defRPr>
      </a:lvl4pPr>
      <a:lvl5pPr marL="964326" marR="0" indent="-297631" algn="l" defTabSz="308429" eaLnBrk="1" latinLnBrk="0" hangingPunct="1">
        <a:lnSpc>
          <a:spcPct val="100000"/>
        </a:lnSpc>
        <a:spcBef>
          <a:spcPts val="0"/>
        </a:spcBef>
        <a:spcAft>
          <a:spcPts val="0"/>
        </a:spcAft>
        <a:buClrTx/>
        <a:buSzPct val="75000"/>
        <a:buFontTx/>
        <a:buChar char="•"/>
        <a:tabLst/>
        <a:defRPr kumimoji="1" sz="2400" b="0" i="0" u="none" strike="noStrike" cap="none" spc="0" baseline="0">
          <a:ln>
            <a:noFill/>
          </a:ln>
          <a:solidFill>
            <a:srgbClr val="000000"/>
          </a:solidFill>
          <a:uFillTx/>
          <a:latin typeface="+mn-lt"/>
          <a:ea typeface="+mn-ea"/>
          <a:cs typeface="+mj-cs"/>
          <a:sym typeface="メイリオ"/>
        </a:defRPr>
      </a:lvl5pPr>
      <a:lvl6pPr marL="1130999" marR="0" indent="-297631" algn="l" defTabSz="308429" eaLnBrk="1" latinLnBrk="0" hangingPunct="1">
        <a:lnSpc>
          <a:spcPct val="100000"/>
        </a:lnSpc>
        <a:spcBef>
          <a:spcPts val="0"/>
        </a:spcBef>
        <a:spcAft>
          <a:spcPts val="0"/>
        </a:spcAft>
        <a:buClrTx/>
        <a:buSzPct val="75000"/>
        <a:buFontTx/>
        <a:buChar char="•"/>
        <a:tabLst/>
        <a:defRPr kumimoji="1" sz="2400" b="0" i="0" u="none" strike="noStrike" cap="none" spc="0" baseline="0">
          <a:ln>
            <a:noFill/>
          </a:ln>
          <a:solidFill>
            <a:srgbClr val="000000"/>
          </a:solidFill>
          <a:uFillTx/>
          <a:latin typeface="+mn-lt"/>
          <a:ea typeface="+mn-ea"/>
          <a:cs typeface="+mj-cs"/>
          <a:sym typeface="メイリオ"/>
        </a:defRPr>
      </a:lvl6pPr>
      <a:lvl7pPr marL="1297673" marR="0" indent="-297631" algn="l" defTabSz="308429" eaLnBrk="1" latinLnBrk="0" hangingPunct="1">
        <a:lnSpc>
          <a:spcPct val="100000"/>
        </a:lnSpc>
        <a:spcBef>
          <a:spcPts val="0"/>
        </a:spcBef>
        <a:spcAft>
          <a:spcPts val="0"/>
        </a:spcAft>
        <a:buClrTx/>
        <a:buSzPct val="75000"/>
        <a:buFontTx/>
        <a:buChar char="•"/>
        <a:tabLst/>
        <a:defRPr kumimoji="1" sz="2400" b="0" i="0" u="none" strike="noStrike" cap="none" spc="0" baseline="0">
          <a:ln>
            <a:noFill/>
          </a:ln>
          <a:solidFill>
            <a:srgbClr val="000000"/>
          </a:solidFill>
          <a:uFillTx/>
          <a:latin typeface="+mn-lt"/>
          <a:ea typeface="+mn-ea"/>
          <a:cs typeface="+mj-cs"/>
          <a:sym typeface="メイリオ"/>
        </a:defRPr>
      </a:lvl7pPr>
      <a:lvl8pPr marL="1464347" marR="0" indent="-297631" algn="l" defTabSz="308429" eaLnBrk="1" latinLnBrk="0" hangingPunct="1">
        <a:lnSpc>
          <a:spcPct val="100000"/>
        </a:lnSpc>
        <a:spcBef>
          <a:spcPts val="0"/>
        </a:spcBef>
        <a:spcAft>
          <a:spcPts val="0"/>
        </a:spcAft>
        <a:buClrTx/>
        <a:buSzPct val="75000"/>
        <a:buFontTx/>
        <a:buChar char="•"/>
        <a:tabLst/>
        <a:defRPr kumimoji="1" sz="2400" b="0" i="0" u="none" strike="noStrike" cap="none" spc="0" baseline="0">
          <a:ln>
            <a:noFill/>
          </a:ln>
          <a:solidFill>
            <a:srgbClr val="000000"/>
          </a:solidFill>
          <a:uFillTx/>
          <a:latin typeface="+mn-lt"/>
          <a:ea typeface="+mn-ea"/>
          <a:cs typeface="+mj-cs"/>
          <a:sym typeface="メイリオ"/>
        </a:defRPr>
      </a:lvl8pPr>
      <a:lvl9pPr marL="1631020" marR="0" indent="-297631" algn="l" defTabSz="308429" eaLnBrk="1" latinLnBrk="0" hangingPunct="1">
        <a:lnSpc>
          <a:spcPct val="100000"/>
        </a:lnSpc>
        <a:spcBef>
          <a:spcPts val="0"/>
        </a:spcBef>
        <a:spcAft>
          <a:spcPts val="0"/>
        </a:spcAft>
        <a:buClrTx/>
        <a:buSzPct val="75000"/>
        <a:buFontTx/>
        <a:buChar char="•"/>
        <a:tabLst/>
        <a:defRPr kumimoji="1" sz="2400" b="0" i="0" u="none" strike="noStrike" cap="none" spc="0" baseline="0">
          <a:ln>
            <a:noFill/>
          </a:ln>
          <a:solidFill>
            <a:srgbClr val="000000"/>
          </a:solidFill>
          <a:uFillTx/>
          <a:latin typeface="+mn-lt"/>
          <a:ea typeface="+mn-ea"/>
          <a:cs typeface="+mj-cs"/>
          <a:sym typeface="メイリオ"/>
        </a:defRPr>
      </a:lvl9pPr>
    </p:bodyStyle>
    <p:otherStyle>
      <a:lvl1pPr marL="0" marR="0" indent="0" algn="ctr" defTabSz="548391" eaLnBrk="1" latinLnBrk="0" hangingPunct="1">
        <a:lnSpc>
          <a:spcPct val="100000"/>
        </a:lnSpc>
        <a:spcBef>
          <a:spcPts val="0"/>
        </a:spcBef>
        <a:spcAft>
          <a:spcPts val="0"/>
        </a:spcAft>
        <a:buClrTx/>
        <a:buSzTx/>
        <a:buFontTx/>
        <a:buNone/>
        <a:tabLst/>
        <a:defRPr kumimoji="1" sz="1067" b="0" i="0" u="none" strike="noStrike" cap="none" spc="0" baseline="0">
          <a:ln>
            <a:noFill/>
          </a:ln>
          <a:solidFill>
            <a:schemeClr val="tx1"/>
          </a:solidFill>
          <a:uFillTx/>
          <a:latin typeface="+mn-lt"/>
          <a:ea typeface="+mn-ea"/>
          <a:cs typeface="+mn-cs"/>
          <a:sym typeface="Rakuten Global B"/>
        </a:defRPr>
      </a:lvl1pPr>
      <a:lvl2pPr marL="0" marR="0" indent="0" algn="ctr" defTabSz="548391" eaLnBrk="1" latinLnBrk="0" hangingPunct="1">
        <a:lnSpc>
          <a:spcPct val="100000"/>
        </a:lnSpc>
        <a:spcBef>
          <a:spcPts val="0"/>
        </a:spcBef>
        <a:spcAft>
          <a:spcPts val="0"/>
        </a:spcAft>
        <a:buClrTx/>
        <a:buSzTx/>
        <a:buFontTx/>
        <a:buNone/>
        <a:tabLst/>
        <a:defRPr kumimoji="1" sz="1067" b="0" i="0" u="none" strike="noStrike" cap="none" spc="0" baseline="0">
          <a:ln>
            <a:noFill/>
          </a:ln>
          <a:solidFill>
            <a:schemeClr val="tx1"/>
          </a:solidFill>
          <a:uFillTx/>
          <a:latin typeface="+mn-lt"/>
          <a:ea typeface="+mn-ea"/>
          <a:cs typeface="+mn-cs"/>
          <a:sym typeface="Rakuten Global B"/>
        </a:defRPr>
      </a:lvl2pPr>
      <a:lvl3pPr marL="0" marR="0" indent="0" algn="ctr" defTabSz="548391" eaLnBrk="1" latinLnBrk="0" hangingPunct="1">
        <a:lnSpc>
          <a:spcPct val="100000"/>
        </a:lnSpc>
        <a:spcBef>
          <a:spcPts val="0"/>
        </a:spcBef>
        <a:spcAft>
          <a:spcPts val="0"/>
        </a:spcAft>
        <a:buClrTx/>
        <a:buSzTx/>
        <a:buFontTx/>
        <a:buNone/>
        <a:tabLst/>
        <a:defRPr kumimoji="1" sz="1067" b="0" i="0" u="none" strike="noStrike" cap="none" spc="0" baseline="0">
          <a:ln>
            <a:noFill/>
          </a:ln>
          <a:solidFill>
            <a:schemeClr val="tx1"/>
          </a:solidFill>
          <a:uFillTx/>
          <a:latin typeface="+mn-lt"/>
          <a:ea typeface="+mn-ea"/>
          <a:cs typeface="+mn-cs"/>
          <a:sym typeface="Rakuten Global B"/>
        </a:defRPr>
      </a:lvl3pPr>
      <a:lvl4pPr marL="0" marR="0" indent="0" algn="ctr" defTabSz="548391" eaLnBrk="1" latinLnBrk="0" hangingPunct="1">
        <a:lnSpc>
          <a:spcPct val="100000"/>
        </a:lnSpc>
        <a:spcBef>
          <a:spcPts val="0"/>
        </a:spcBef>
        <a:spcAft>
          <a:spcPts val="0"/>
        </a:spcAft>
        <a:buClrTx/>
        <a:buSzTx/>
        <a:buFontTx/>
        <a:buNone/>
        <a:tabLst/>
        <a:defRPr kumimoji="1" sz="1067" b="0" i="0" u="none" strike="noStrike" cap="none" spc="0" baseline="0">
          <a:ln>
            <a:noFill/>
          </a:ln>
          <a:solidFill>
            <a:schemeClr val="tx1"/>
          </a:solidFill>
          <a:uFillTx/>
          <a:latin typeface="+mn-lt"/>
          <a:ea typeface="+mn-ea"/>
          <a:cs typeface="+mn-cs"/>
          <a:sym typeface="Rakuten Global B"/>
        </a:defRPr>
      </a:lvl4pPr>
      <a:lvl5pPr marL="0" marR="0" indent="0" algn="ctr" defTabSz="548391" eaLnBrk="1" latinLnBrk="0" hangingPunct="1">
        <a:lnSpc>
          <a:spcPct val="100000"/>
        </a:lnSpc>
        <a:spcBef>
          <a:spcPts val="0"/>
        </a:spcBef>
        <a:spcAft>
          <a:spcPts val="0"/>
        </a:spcAft>
        <a:buClrTx/>
        <a:buSzTx/>
        <a:buFontTx/>
        <a:buNone/>
        <a:tabLst/>
        <a:defRPr kumimoji="1" sz="1067" b="0" i="0" u="none" strike="noStrike" cap="none" spc="0" baseline="0">
          <a:ln>
            <a:noFill/>
          </a:ln>
          <a:solidFill>
            <a:schemeClr val="tx1"/>
          </a:solidFill>
          <a:uFillTx/>
          <a:latin typeface="+mn-lt"/>
          <a:ea typeface="+mn-ea"/>
          <a:cs typeface="+mn-cs"/>
          <a:sym typeface="Rakuten Global B"/>
        </a:defRPr>
      </a:lvl5pPr>
      <a:lvl6pPr marL="0" marR="0" indent="0" algn="ctr" defTabSz="548391" eaLnBrk="1" latinLnBrk="0" hangingPunct="1">
        <a:lnSpc>
          <a:spcPct val="100000"/>
        </a:lnSpc>
        <a:spcBef>
          <a:spcPts val="0"/>
        </a:spcBef>
        <a:spcAft>
          <a:spcPts val="0"/>
        </a:spcAft>
        <a:buClrTx/>
        <a:buSzTx/>
        <a:buFontTx/>
        <a:buNone/>
        <a:tabLst/>
        <a:defRPr kumimoji="1" sz="1067" b="0" i="0" u="none" strike="noStrike" cap="none" spc="0" baseline="0">
          <a:ln>
            <a:noFill/>
          </a:ln>
          <a:solidFill>
            <a:schemeClr val="tx1"/>
          </a:solidFill>
          <a:uFillTx/>
          <a:latin typeface="+mn-lt"/>
          <a:ea typeface="+mn-ea"/>
          <a:cs typeface="+mn-cs"/>
          <a:sym typeface="Rakuten Global B"/>
        </a:defRPr>
      </a:lvl6pPr>
      <a:lvl7pPr marL="0" marR="0" indent="0" algn="ctr" defTabSz="548391" eaLnBrk="1" latinLnBrk="0" hangingPunct="1">
        <a:lnSpc>
          <a:spcPct val="100000"/>
        </a:lnSpc>
        <a:spcBef>
          <a:spcPts val="0"/>
        </a:spcBef>
        <a:spcAft>
          <a:spcPts val="0"/>
        </a:spcAft>
        <a:buClrTx/>
        <a:buSzTx/>
        <a:buFontTx/>
        <a:buNone/>
        <a:tabLst/>
        <a:defRPr kumimoji="1" sz="1067" b="0" i="0" u="none" strike="noStrike" cap="none" spc="0" baseline="0">
          <a:ln>
            <a:noFill/>
          </a:ln>
          <a:solidFill>
            <a:schemeClr val="tx1"/>
          </a:solidFill>
          <a:uFillTx/>
          <a:latin typeface="+mn-lt"/>
          <a:ea typeface="+mn-ea"/>
          <a:cs typeface="+mn-cs"/>
          <a:sym typeface="Rakuten Global B"/>
        </a:defRPr>
      </a:lvl7pPr>
      <a:lvl8pPr marL="0" marR="0" indent="0" algn="ctr" defTabSz="548391" eaLnBrk="1" latinLnBrk="0" hangingPunct="1">
        <a:lnSpc>
          <a:spcPct val="100000"/>
        </a:lnSpc>
        <a:spcBef>
          <a:spcPts val="0"/>
        </a:spcBef>
        <a:spcAft>
          <a:spcPts val="0"/>
        </a:spcAft>
        <a:buClrTx/>
        <a:buSzTx/>
        <a:buFontTx/>
        <a:buNone/>
        <a:tabLst/>
        <a:defRPr kumimoji="1" sz="1067" b="0" i="0" u="none" strike="noStrike" cap="none" spc="0" baseline="0">
          <a:ln>
            <a:noFill/>
          </a:ln>
          <a:solidFill>
            <a:schemeClr val="tx1"/>
          </a:solidFill>
          <a:uFillTx/>
          <a:latin typeface="+mn-lt"/>
          <a:ea typeface="+mn-ea"/>
          <a:cs typeface="+mn-cs"/>
          <a:sym typeface="Rakuten Global B"/>
        </a:defRPr>
      </a:lvl8pPr>
      <a:lvl9pPr marL="0" marR="0" indent="0" algn="ctr" defTabSz="548391" eaLnBrk="1" latinLnBrk="0" hangingPunct="1">
        <a:lnSpc>
          <a:spcPct val="100000"/>
        </a:lnSpc>
        <a:spcBef>
          <a:spcPts val="0"/>
        </a:spcBef>
        <a:spcAft>
          <a:spcPts val="0"/>
        </a:spcAft>
        <a:buClrTx/>
        <a:buSzTx/>
        <a:buFontTx/>
        <a:buNone/>
        <a:tabLst/>
        <a:defRPr kumimoji="1" sz="1067" b="0" i="0" u="none" strike="noStrike" cap="none" spc="0" baseline="0">
          <a:ln>
            <a:noFill/>
          </a:ln>
          <a:solidFill>
            <a:schemeClr val="tx1"/>
          </a:solidFill>
          <a:uFillTx/>
          <a:latin typeface="+mn-lt"/>
          <a:ea typeface="+mn-ea"/>
          <a:cs typeface="+mn-cs"/>
          <a:sym typeface="Rakuten Global B"/>
        </a:defRPr>
      </a:lvl9pPr>
    </p:otherStyle>
  </p:txStyles>
  <p:extLst>
    <p:ext uri="{27BBF7A9-308A-43DC-89C8-2F10F3537804}">
      <p15:sldGuideLst xmlns:p15="http://schemas.microsoft.com/office/powerpoint/2012/main">
        <p15:guide id="1" orient="horz" pos="972">
          <p15:clr>
            <a:srgbClr val="F26B43"/>
          </p15:clr>
        </p15:guide>
        <p15:guide id="2" pos="408">
          <p15:clr>
            <a:srgbClr val="F26B43"/>
          </p15:clr>
        </p15:guide>
        <p15:guide id="3" pos="11112">
          <p15:clr>
            <a:srgbClr val="F26B43"/>
          </p15:clr>
        </p15:guide>
        <p15:guide id="4" orient="horz" pos="58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BFCCEF-F87F-F244-838C-4D95869685B8}"/>
              </a:ext>
            </a:extLst>
          </p:cNvPr>
          <p:cNvSpPr>
            <a:spLocks noGrp="1"/>
          </p:cNvSpPr>
          <p:nvPr>
            <p:ph type="title"/>
          </p:nvPr>
        </p:nvSpPr>
        <p:spPr/>
        <p:txBody>
          <a:bodyPr/>
          <a:lstStyle/>
          <a:p>
            <a:r>
              <a:rPr lang="en-US" dirty="0"/>
              <a:t>User Research</a:t>
            </a:r>
            <a:r>
              <a:rPr lang="zh-TW" altLang="en-US" dirty="0"/>
              <a:t> </a:t>
            </a:r>
            <a:r>
              <a:rPr lang="en-US" altLang="zh-TW" dirty="0"/>
              <a:t>– Rakuten Merchants</a:t>
            </a:r>
            <a:endParaRPr lang="en-US" dirty="0"/>
          </a:p>
        </p:txBody>
      </p:sp>
      <p:sp>
        <p:nvSpPr>
          <p:cNvPr id="5" name="Content Placeholder 4">
            <a:extLst>
              <a:ext uri="{FF2B5EF4-FFF2-40B4-BE49-F238E27FC236}">
                <a16:creationId xmlns:a16="http://schemas.microsoft.com/office/drawing/2014/main" id="{F7FF0D89-168C-A349-97A8-B9F475B5E8B1}"/>
              </a:ext>
            </a:extLst>
          </p:cNvPr>
          <p:cNvSpPr>
            <a:spLocks noGrp="1"/>
          </p:cNvSpPr>
          <p:nvPr>
            <p:ph sz="quarter" idx="12"/>
          </p:nvPr>
        </p:nvSpPr>
        <p:spPr/>
        <p:txBody>
          <a:bodyPr/>
          <a:lstStyle/>
          <a:p>
            <a:r>
              <a:rPr lang="en-US" dirty="0"/>
              <a:t>Aug 15, 2019</a:t>
            </a:r>
          </a:p>
          <a:p>
            <a:r>
              <a:rPr lang="en-US" dirty="0"/>
              <a:t>Chia Hou, Shen</a:t>
            </a:r>
          </a:p>
          <a:p>
            <a:r>
              <a:rPr lang="en-US" dirty="0"/>
              <a:t>PMO, Rakuten Taiwan</a:t>
            </a:r>
          </a:p>
        </p:txBody>
      </p:sp>
    </p:spTree>
    <p:extLst>
      <p:ext uri="{BB962C8B-B14F-4D97-AF65-F5344CB8AC3E}">
        <p14:creationId xmlns:p14="http://schemas.microsoft.com/office/powerpoint/2010/main" val="99948415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2A315B48-A83D-DE4F-9E66-5C7F1CD7FEAA}"/>
              </a:ext>
            </a:extLst>
          </p:cNvPr>
          <p:cNvSpPr>
            <a:spLocks noGrp="1"/>
          </p:cNvSpPr>
          <p:nvPr>
            <p:ph type="title"/>
          </p:nvPr>
        </p:nvSpPr>
        <p:spPr>
          <a:xfrm>
            <a:off x="451861" y="321685"/>
            <a:ext cx="11308339" cy="539667"/>
          </a:xfrm>
        </p:spPr>
        <p:txBody>
          <a:bodyPr>
            <a:normAutofit/>
          </a:bodyPr>
          <a:lstStyle/>
          <a:p>
            <a:pPr defTabSz="822546" hangingPunct="0">
              <a:spcAft>
                <a:spcPts val="900"/>
              </a:spcAft>
            </a:pPr>
            <a:r>
              <a:rPr lang="en-US" altLang="zh-CN" dirty="0"/>
              <a:t>Method</a:t>
            </a:r>
            <a:endParaRPr lang="en-US" dirty="0"/>
          </a:p>
        </p:txBody>
      </p:sp>
      <p:sp>
        <p:nvSpPr>
          <p:cNvPr id="17" name="Title 1">
            <a:extLst>
              <a:ext uri="{FF2B5EF4-FFF2-40B4-BE49-F238E27FC236}">
                <a16:creationId xmlns:a16="http://schemas.microsoft.com/office/drawing/2014/main" id="{624E3E2E-4A0A-0E4A-84E9-46FC7E4F57BD}"/>
              </a:ext>
            </a:extLst>
          </p:cNvPr>
          <p:cNvSpPr txBox="1">
            <a:spLocks/>
          </p:cNvSpPr>
          <p:nvPr/>
        </p:nvSpPr>
        <p:spPr>
          <a:xfrm>
            <a:off x="450922" y="717936"/>
            <a:ext cx="11465007" cy="539667"/>
          </a:xfrm>
          <a:prstGeom prst="rect">
            <a:avLst/>
          </a:prstGeom>
          <a:ln w="12700">
            <a:miter lim="400000"/>
          </a:ln>
          <a:extLst>
            <a:ext uri="{C572A759-6A51-4108-AA02-DFA0A04FC94B}">
              <ma14:wrappingTextBoxFlag xmlns:ma14="http://schemas.microsoft.com/office/mac/drawingml/2011/main" xmlns="" val="1"/>
            </a:ext>
          </a:extLst>
        </p:spPr>
        <p:txBody>
          <a:bodyPr lIns="71436" tIns="71436" rIns="71436" bIns="71436" anchor="ctr">
            <a:normAutofit/>
          </a:bodyPr>
          <a:lstStyle>
            <a:lvl1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j-lt"/>
                <a:ea typeface="+mj-ea"/>
                <a:cs typeface="+mj-cs"/>
                <a:sym typeface="メイリオ"/>
              </a:defRPr>
            </a:lvl1pPr>
            <a:lvl2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2pPr>
            <a:lvl3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3pPr>
            <a:lvl4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4pPr>
            <a:lvl5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5pPr>
            <a:lvl6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6pPr>
            <a:lvl7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7pPr>
            <a:lvl8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8pPr>
            <a:lvl9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9pPr>
          </a:lstStyle>
          <a:p>
            <a:r>
              <a:rPr lang="en-US" sz="2000" kern="0" dirty="0">
                <a:solidFill>
                  <a:srgbClr val="C00000"/>
                </a:solidFill>
              </a:rPr>
              <a:t>Design</a:t>
            </a:r>
          </a:p>
        </p:txBody>
      </p:sp>
      <p:grpSp>
        <p:nvGrpSpPr>
          <p:cNvPr id="9" name="群組 8">
            <a:extLst>
              <a:ext uri="{FF2B5EF4-FFF2-40B4-BE49-F238E27FC236}">
                <a16:creationId xmlns:a16="http://schemas.microsoft.com/office/drawing/2014/main" id="{551DA270-7F31-1B45-AA48-81AE0B7A2C0E}"/>
              </a:ext>
            </a:extLst>
          </p:cNvPr>
          <p:cNvGrpSpPr/>
          <p:nvPr/>
        </p:nvGrpSpPr>
        <p:grpSpPr>
          <a:xfrm>
            <a:off x="709254" y="2449626"/>
            <a:ext cx="2212260" cy="1958747"/>
            <a:chOff x="8103462" y="3000873"/>
            <a:chExt cx="2212260" cy="1958747"/>
          </a:xfrm>
        </p:grpSpPr>
        <p:pic>
          <p:nvPicPr>
            <p:cNvPr id="18" name="圖形 17" descr="男童">
              <a:extLst>
                <a:ext uri="{FF2B5EF4-FFF2-40B4-BE49-F238E27FC236}">
                  <a16:creationId xmlns:a16="http://schemas.microsoft.com/office/drawing/2014/main" id="{A13496AF-BEF0-C942-B4CE-52761AE2258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52392" y="3000873"/>
              <a:ext cx="914400" cy="914400"/>
            </a:xfrm>
            <a:prstGeom prst="rect">
              <a:avLst/>
            </a:prstGeom>
          </p:spPr>
        </p:pic>
        <p:pic>
          <p:nvPicPr>
            <p:cNvPr id="22" name="圖形 21" descr="女童">
              <a:extLst>
                <a:ext uri="{FF2B5EF4-FFF2-40B4-BE49-F238E27FC236}">
                  <a16:creationId xmlns:a16="http://schemas.microsoft.com/office/drawing/2014/main" id="{DE56DE43-000E-A14F-9103-2C8C1B15AD1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03462" y="3000873"/>
              <a:ext cx="914400" cy="914400"/>
            </a:xfrm>
            <a:prstGeom prst="rect">
              <a:avLst/>
            </a:prstGeom>
          </p:spPr>
        </p:pic>
        <p:pic>
          <p:nvPicPr>
            <p:cNvPr id="23" name="圖形 22" descr="女童">
              <a:extLst>
                <a:ext uri="{FF2B5EF4-FFF2-40B4-BE49-F238E27FC236}">
                  <a16:creationId xmlns:a16="http://schemas.microsoft.com/office/drawing/2014/main" id="{E392DC92-A2EF-5D47-A787-41E05BF81F2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01322" y="3000873"/>
              <a:ext cx="914400" cy="914400"/>
            </a:xfrm>
            <a:prstGeom prst="rect">
              <a:avLst/>
            </a:prstGeom>
          </p:spPr>
        </p:pic>
        <p:sp>
          <p:nvSpPr>
            <p:cNvPr id="24" name="文字方塊 23">
              <a:extLst>
                <a:ext uri="{FF2B5EF4-FFF2-40B4-BE49-F238E27FC236}">
                  <a16:creationId xmlns:a16="http://schemas.microsoft.com/office/drawing/2014/main" id="{E1C6CF71-ADA1-E141-B6CC-E579F79BEB42}"/>
                </a:ext>
              </a:extLst>
            </p:cNvPr>
            <p:cNvSpPr txBox="1"/>
            <p:nvPr/>
          </p:nvSpPr>
          <p:spPr>
            <a:xfrm>
              <a:off x="8332062" y="3961273"/>
              <a:ext cx="1797538" cy="9983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t">
              <a:spAutoFit/>
            </a:bodyPr>
            <a:lstStyle/>
            <a:p>
              <a:pPr marL="0" marR="0" indent="0" algn="l" defTabSz="822546" rtl="0" fontAlgn="auto" latinLnBrk="0" hangingPunct="0">
                <a:lnSpc>
                  <a:spcPct val="100000"/>
                </a:lnSpc>
                <a:spcAft>
                  <a:spcPts val="900"/>
                </a:spcAft>
                <a:buClrTx/>
                <a:buSzTx/>
                <a:buFontTx/>
                <a:buNone/>
                <a:tabLst/>
              </a:pPr>
              <a:r>
                <a:rPr kumimoji="1" lang="en-US" altLang="zh-TW" sz="2400" dirty="0">
                  <a:latin typeface="+mn-lt"/>
                  <a:ea typeface="+mn-ea"/>
                </a:rPr>
                <a:t>Behavioral Questions</a:t>
              </a:r>
              <a:endParaRPr kumimoji="1" lang="zh-TW" altLang="en-US" sz="2400" dirty="0" err="1">
                <a:latin typeface="+mn-lt"/>
                <a:ea typeface="+mn-ea"/>
              </a:endParaRPr>
            </a:p>
          </p:txBody>
        </p:sp>
      </p:grpSp>
      <p:sp>
        <p:nvSpPr>
          <p:cNvPr id="10" name="文字方塊 9">
            <a:extLst>
              <a:ext uri="{FF2B5EF4-FFF2-40B4-BE49-F238E27FC236}">
                <a16:creationId xmlns:a16="http://schemas.microsoft.com/office/drawing/2014/main" id="{63028A6C-EA58-7046-8CB2-4534C99E18DE}"/>
              </a:ext>
            </a:extLst>
          </p:cNvPr>
          <p:cNvSpPr txBox="1"/>
          <p:nvPr/>
        </p:nvSpPr>
        <p:spPr>
          <a:xfrm>
            <a:off x="3231346" y="784177"/>
            <a:ext cx="2542360" cy="5674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t">
            <a:spAutoFit/>
          </a:bodyPr>
          <a:lstStyle/>
          <a:p>
            <a:pPr marL="342900" marR="0" indent="-342900" defTabSz="822546" rtl="0" fontAlgn="auto" latinLnBrk="0" hangingPunct="0">
              <a:lnSpc>
                <a:spcPct val="100000"/>
              </a:lnSpc>
              <a:spcAft>
                <a:spcPts val="900"/>
              </a:spcAft>
              <a:buClrTx/>
              <a:buSzTx/>
              <a:buFont typeface="Arial" panose="020B0604020202020204" pitchFamily="34" charset="0"/>
              <a:buChar char="•"/>
              <a:tabLst/>
            </a:pPr>
            <a:r>
              <a:rPr lang="zh-CN" altLang="en-US" sz="2000" dirty="0"/>
              <a:t>了解店家如何營運</a:t>
            </a:r>
            <a:endParaRPr kumimoji="1" lang="zh-TW" altLang="en-US" sz="2000" dirty="0" err="1">
              <a:latin typeface="+mn-lt"/>
              <a:ea typeface="+mn-ea"/>
            </a:endParaRPr>
          </a:p>
        </p:txBody>
      </p:sp>
      <p:sp>
        <p:nvSpPr>
          <p:cNvPr id="25" name="文字方塊 24">
            <a:extLst>
              <a:ext uri="{FF2B5EF4-FFF2-40B4-BE49-F238E27FC236}">
                <a16:creationId xmlns:a16="http://schemas.microsoft.com/office/drawing/2014/main" id="{F92C0E6E-274E-FC4B-918F-2E8124B941EA}"/>
              </a:ext>
            </a:extLst>
          </p:cNvPr>
          <p:cNvSpPr txBox="1"/>
          <p:nvPr/>
        </p:nvSpPr>
        <p:spPr>
          <a:xfrm>
            <a:off x="3231346" y="2654958"/>
            <a:ext cx="2798840" cy="5674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t">
            <a:spAutoFit/>
          </a:bodyPr>
          <a:lstStyle/>
          <a:p>
            <a:pPr marL="342900" marR="0" indent="-342900" defTabSz="822546" rtl="0" fontAlgn="auto" latinLnBrk="0" hangingPunct="0">
              <a:lnSpc>
                <a:spcPct val="100000"/>
              </a:lnSpc>
              <a:spcAft>
                <a:spcPts val="900"/>
              </a:spcAft>
              <a:buClrTx/>
              <a:buSzTx/>
              <a:buFont typeface="Arial" panose="020B0604020202020204" pitchFamily="34" charset="0"/>
              <a:buChar char="•"/>
              <a:tabLst/>
            </a:pPr>
            <a:r>
              <a:rPr lang="zh-CN" altLang="en-US" sz="2000" dirty="0"/>
              <a:t>為何選擇在樂天開店</a:t>
            </a:r>
            <a:endParaRPr kumimoji="1" lang="zh-TW" altLang="en-US" sz="2000" dirty="0" err="1">
              <a:latin typeface="+mn-lt"/>
              <a:ea typeface="+mn-ea"/>
            </a:endParaRPr>
          </a:p>
        </p:txBody>
      </p:sp>
      <p:sp>
        <p:nvSpPr>
          <p:cNvPr id="26" name="文字方塊 25">
            <a:extLst>
              <a:ext uri="{FF2B5EF4-FFF2-40B4-BE49-F238E27FC236}">
                <a16:creationId xmlns:a16="http://schemas.microsoft.com/office/drawing/2014/main" id="{F6D47D22-675D-B148-9B48-0BD783035E2F}"/>
              </a:ext>
            </a:extLst>
          </p:cNvPr>
          <p:cNvSpPr txBox="1"/>
          <p:nvPr/>
        </p:nvSpPr>
        <p:spPr>
          <a:xfrm>
            <a:off x="3231346" y="4429759"/>
            <a:ext cx="8528854" cy="5674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t">
            <a:spAutoFit/>
          </a:bodyPr>
          <a:lstStyle/>
          <a:p>
            <a:pPr marL="342900" indent="-342900" defTabSz="822546" hangingPunct="0">
              <a:spcAft>
                <a:spcPts val="900"/>
              </a:spcAft>
              <a:buFont typeface="Arial" panose="020B0604020202020204" pitchFamily="34" charset="0"/>
              <a:buChar char="•"/>
            </a:pPr>
            <a:r>
              <a:rPr kumimoji="1" lang="zh-TW" altLang="en-US" sz="2000" dirty="0">
                <a:latin typeface="+mn-lt"/>
                <a:ea typeface="+mn-ea"/>
              </a:rPr>
              <a:t>樂天服務有哪些優缺點</a:t>
            </a:r>
            <a:endParaRPr lang="zh-TW" altLang="en-US" sz="2000" dirty="0"/>
          </a:p>
        </p:txBody>
      </p:sp>
      <p:sp>
        <p:nvSpPr>
          <p:cNvPr id="11" name="矩形圖說文字 10">
            <a:extLst>
              <a:ext uri="{FF2B5EF4-FFF2-40B4-BE49-F238E27FC236}">
                <a16:creationId xmlns:a16="http://schemas.microsoft.com/office/drawing/2014/main" id="{5CEAA69E-8784-9642-97BC-67BC46617A4D}"/>
              </a:ext>
            </a:extLst>
          </p:cNvPr>
          <p:cNvSpPr/>
          <p:nvPr/>
        </p:nvSpPr>
        <p:spPr>
          <a:xfrm>
            <a:off x="3645176" y="1197360"/>
            <a:ext cx="7774156" cy="871333"/>
          </a:xfrm>
          <a:prstGeom prst="wedgeRectCallout">
            <a:avLst>
              <a:gd name="adj1" fmla="val -30034"/>
              <a:gd name="adj2" fmla="val 49115"/>
            </a:avLst>
          </a:prstGeom>
          <a:solidFill>
            <a:schemeClr val="tx2"/>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0" marR="0" indent="0" algn="ctr" defTabSz="822546" rtl="0" fontAlgn="auto" latinLnBrk="0" hangingPunct="0">
              <a:lnSpc>
                <a:spcPct val="100000"/>
              </a:lnSpc>
              <a:spcBef>
                <a:spcPts val="0"/>
              </a:spcBef>
              <a:spcAft>
                <a:spcPts val="0"/>
              </a:spcAft>
              <a:buClrTx/>
              <a:buSzTx/>
              <a:buFontTx/>
              <a:buNone/>
              <a:tabLst/>
            </a:pPr>
            <a:r>
              <a:rPr kumimoji="0" lang="zh-TW" altLang="en-US" sz="1800" i="0" u="none" strike="noStrike" cap="none" spc="0" normalizeH="0" baseline="0" dirty="0">
                <a:ln>
                  <a:noFill/>
                </a:ln>
                <a:solidFill>
                  <a:schemeClr val="bg1"/>
                </a:solidFill>
                <a:effectLst/>
                <a:uFillTx/>
                <a:latin typeface="+mn-lt"/>
                <a:ea typeface="+mn-ea"/>
                <a:cs typeface="メイリオ" panose="020B0604030504040204" pitchFamily="50" charset="-128"/>
                <a:sym typeface="ヒラギノ角ゴ ProN W3"/>
              </a:rPr>
              <a:t>可以講解一下你們店面怎麼營運的嗎？</a:t>
            </a:r>
            <a:br>
              <a:rPr kumimoji="0" lang="en-US" altLang="zh-TW" sz="1800" i="0" u="none" strike="noStrike" cap="none" spc="0" normalizeH="0" baseline="0" dirty="0">
                <a:ln>
                  <a:noFill/>
                </a:ln>
                <a:solidFill>
                  <a:schemeClr val="bg1"/>
                </a:solidFill>
                <a:effectLst/>
                <a:uFillTx/>
                <a:latin typeface="+mn-lt"/>
                <a:ea typeface="+mn-ea"/>
                <a:cs typeface="メイリオ" panose="020B0604030504040204" pitchFamily="50" charset="-128"/>
                <a:sym typeface="ヒラギノ角ゴ ProN W3"/>
              </a:rPr>
            </a:br>
            <a:r>
              <a:rPr kumimoji="0" lang="zh-TW" altLang="en-US" sz="1800" i="0" u="none" strike="noStrike" cap="none" spc="0" normalizeH="0" baseline="0" dirty="0">
                <a:ln>
                  <a:noFill/>
                </a:ln>
                <a:solidFill>
                  <a:schemeClr val="bg1"/>
                </a:solidFill>
                <a:effectLst/>
                <a:uFillTx/>
                <a:latin typeface="+mn-lt"/>
                <a:ea typeface="+mn-ea"/>
                <a:cs typeface="メイリオ" panose="020B0604030504040204" pitchFamily="50" charset="-128"/>
                <a:sym typeface="ヒラギノ角ゴ ProN W3"/>
              </a:rPr>
              <a:t>例如你們如何組織架構為何，有哪些職位，每日工作流程</a:t>
            </a:r>
          </a:p>
        </p:txBody>
      </p:sp>
      <p:sp>
        <p:nvSpPr>
          <p:cNvPr id="29" name="矩形圖說文字 28">
            <a:extLst>
              <a:ext uri="{FF2B5EF4-FFF2-40B4-BE49-F238E27FC236}">
                <a16:creationId xmlns:a16="http://schemas.microsoft.com/office/drawing/2014/main" id="{1C24C086-600D-994F-B912-ED59CD1366F8}"/>
              </a:ext>
            </a:extLst>
          </p:cNvPr>
          <p:cNvSpPr/>
          <p:nvPr/>
        </p:nvSpPr>
        <p:spPr>
          <a:xfrm>
            <a:off x="3645177" y="3031421"/>
            <a:ext cx="7774155" cy="914401"/>
          </a:xfrm>
          <a:prstGeom prst="wedgeRectCallout">
            <a:avLst>
              <a:gd name="adj1" fmla="val -13207"/>
              <a:gd name="adj2" fmla="val 23170"/>
            </a:avLst>
          </a:prstGeom>
          <a:solidFill>
            <a:schemeClr val="tx2"/>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0" marR="0" indent="0" algn="ctr" defTabSz="822546" rtl="0" fontAlgn="auto" latinLnBrk="0" hangingPunct="0">
              <a:lnSpc>
                <a:spcPct val="100000"/>
              </a:lnSpc>
              <a:spcBef>
                <a:spcPts val="0"/>
              </a:spcBef>
              <a:spcAft>
                <a:spcPts val="0"/>
              </a:spcAft>
              <a:buClrTx/>
              <a:buSzTx/>
              <a:buFontTx/>
              <a:buNone/>
              <a:tabLst/>
            </a:pPr>
            <a:r>
              <a:rPr kumimoji="0" lang="zh-TW" altLang="en-US" sz="1800" dirty="0">
                <a:solidFill>
                  <a:schemeClr val="bg1"/>
                </a:solidFill>
                <a:cs typeface="メイリオ" panose="020B0604030504040204" pitchFamily="50" charset="-128"/>
                <a:sym typeface="ヒラギノ角ゴ ProN W3"/>
              </a:rPr>
              <a:t>什麼時候在</a:t>
            </a:r>
            <a:r>
              <a:rPr kumimoji="0" lang="zh-CN" altLang="en-US" sz="1800" dirty="0">
                <a:solidFill>
                  <a:schemeClr val="bg1"/>
                </a:solidFill>
                <a:cs typeface="メイリオ" panose="020B0604030504040204" pitchFamily="50" charset="-128"/>
                <a:sym typeface="ヒラギノ角ゴ ProN W3"/>
              </a:rPr>
              <a:t>樂天開店的？當初為何想開店？</a:t>
            </a:r>
            <a:br>
              <a:rPr kumimoji="0" lang="en-US" altLang="zh-CN" sz="1800" dirty="0">
                <a:solidFill>
                  <a:schemeClr val="bg1"/>
                </a:solidFill>
                <a:cs typeface="メイリオ" panose="020B0604030504040204" pitchFamily="50" charset="-128"/>
                <a:sym typeface="ヒラギノ角ゴ ProN W3"/>
              </a:rPr>
            </a:br>
            <a:r>
              <a:rPr kumimoji="0" lang="zh-CN" altLang="en-US" sz="1800" dirty="0">
                <a:solidFill>
                  <a:schemeClr val="bg1"/>
                </a:solidFill>
                <a:cs typeface="メイリオ" panose="020B0604030504040204" pitchFamily="50" charset="-128"/>
                <a:sym typeface="ヒラギノ角ゴ ProN W3"/>
              </a:rPr>
              <a:t>有使用其他電商平台的服務嗎？跟樂天比起來有什麼不同？</a:t>
            </a:r>
            <a:endParaRPr kumimoji="0" lang="zh-TW" altLang="en-US" sz="1800" i="0" u="none" strike="noStrike" cap="none" spc="0" normalizeH="0" baseline="0" dirty="0">
              <a:ln>
                <a:noFill/>
              </a:ln>
              <a:solidFill>
                <a:schemeClr val="bg1"/>
              </a:solidFill>
              <a:effectLst/>
              <a:uFillTx/>
              <a:latin typeface="+mn-lt"/>
              <a:ea typeface="+mn-ea"/>
              <a:cs typeface="メイリオ" panose="020B0604030504040204" pitchFamily="50" charset="-128"/>
              <a:sym typeface="ヒラギノ角ゴ ProN W3"/>
            </a:endParaRPr>
          </a:p>
        </p:txBody>
      </p:sp>
      <p:sp>
        <p:nvSpPr>
          <p:cNvPr id="30" name="矩形圖說文字 29">
            <a:extLst>
              <a:ext uri="{FF2B5EF4-FFF2-40B4-BE49-F238E27FC236}">
                <a16:creationId xmlns:a16="http://schemas.microsoft.com/office/drawing/2014/main" id="{60197171-709E-6C4F-835E-522095662DC2}"/>
              </a:ext>
            </a:extLst>
          </p:cNvPr>
          <p:cNvSpPr/>
          <p:nvPr/>
        </p:nvSpPr>
        <p:spPr>
          <a:xfrm>
            <a:off x="3645176" y="4790165"/>
            <a:ext cx="7774156" cy="1447960"/>
          </a:xfrm>
          <a:prstGeom prst="wedgeRectCallout">
            <a:avLst>
              <a:gd name="adj1" fmla="val -13961"/>
              <a:gd name="adj2" fmla="val 14592"/>
            </a:avLst>
          </a:prstGeom>
          <a:solidFill>
            <a:schemeClr val="tx2"/>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0" marR="0" indent="0" algn="ctr" defTabSz="822546" rtl="0" fontAlgn="auto" latinLnBrk="0" hangingPunct="0">
              <a:lnSpc>
                <a:spcPct val="100000"/>
              </a:lnSpc>
              <a:spcBef>
                <a:spcPts val="0"/>
              </a:spcBef>
              <a:spcAft>
                <a:spcPts val="0"/>
              </a:spcAft>
              <a:buClrTx/>
              <a:buSzTx/>
              <a:buFontTx/>
              <a:buNone/>
              <a:tabLst/>
            </a:pPr>
            <a:r>
              <a:rPr kumimoji="0" lang="zh-TW" altLang="en-US" sz="1800" i="0" u="none" strike="noStrike" cap="none" spc="0" normalizeH="0" baseline="0" dirty="0">
                <a:ln>
                  <a:noFill/>
                </a:ln>
                <a:solidFill>
                  <a:schemeClr val="bg1"/>
                </a:solidFill>
                <a:effectLst/>
                <a:uFillTx/>
                <a:latin typeface="+mn-lt"/>
                <a:ea typeface="+mn-ea"/>
                <a:cs typeface="メイリオ" panose="020B0604030504040204" pitchFamily="50" charset="-128"/>
                <a:sym typeface="ヒラギノ角ゴ ProN W3"/>
              </a:rPr>
              <a:t>在樂天最常使用的</a:t>
            </a:r>
            <a:r>
              <a:rPr kumimoji="0" lang="zh-CN" altLang="en-US" sz="1800" dirty="0">
                <a:solidFill>
                  <a:schemeClr val="bg1"/>
                </a:solidFill>
                <a:cs typeface="メイリオ" panose="020B0604030504040204" pitchFamily="50" charset="-128"/>
                <a:sym typeface="ヒラギノ角ゴ ProN W3"/>
              </a:rPr>
              <a:t>服務</a:t>
            </a:r>
            <a:r>
              <a:rPr kumimoji="0" lang="zh-TW" altLang="en-US" sz="1800" i="0" u="none" strike="noStrike" cap="none" spc="0" normalizeH="0" baseline="0" dirty="0">
                <a:ln>
                  <a:noFill/>
                </a:ln>
                <a:solidFill>
                  <a:schemeClr val="bg1"/>
                </a:solidFill>
                <a:effectLst/>
                <a:uFillTx/>
                <a:latin typeface="+mn-lt"/>
                <a:ea typeface="+mn-ea"/>
                <a:cs typeface="メイリオ" panose="020B0604030504040204" pitchFamily="50" charset="-128"/>
                <a:sym typeface="ヒラギノ角ゴ ProN W3"/>
              </a:rPr>
              <a:t>是什麼？使用頻率？</a:t>
            </a:r>
            <a:br>
              <a:rPr kumimoji="0" lang="en-US" altLang="zh-TW" sz="1800" i="0" u="none" strike="noStrike" cap="none" spc="0" normalizeH="0" baseline="0" dirty="0">
                <a:ln>
                  <a:noFill/>
                </a:ln>
                <a:solidFill>
                  <a:schemeClr val="bg1"/>
                </a:solidFill>
                <a:effectLst/>
                <a:uFillTx/>
                <a:latin typeface="+mn-lt"/>
                <a:ea typeface="+mn-ea"/>
                <a:cs typeface="メイリオ" panose="020B0604030504040204" pitchFamily="50" charset="-128"/>
                <a:sym typeface="ヒラギノ角ゴ ProN W3"/>
              </a:rPr>
            </a:br>
            <a:r>
              <a:rPr kumimoji="0" lang="zh-CN" altLang="en-US" sz="1800" i="0" u="none" strike="noStrike" cap="none" spc="0" normalizeH="0" baseline="0" dirty="0">
                <a:ln>
                  <a:noFill/>
                </a:ln>
                <a:solidFill>
                  <a:schemeClr val="bg1"/>
                </a:solidFill>
                <a:effectLst/>
                <a:uFillTx/>
                <a:latin typeface="+mn-lt"/>
                <a:ea typeface="+mn-ea"/>
                <a:cs typeface="メイリオ" panose="020B0604030504040204" pitchFamily="50" charset="-128"/>
                <a:sym typeface="ヒラギノ角ゴ ProN W3"/>
              </a:rPr>
              <a:t>你在樂天開店遇過什麼問題嗎？發生什麼事？</a:t>
            </a:r>
            <a:endParaRPr kumimoji="0" lang="en-US" altLang="zh-CN" sz="1800" i="0" u="none" strike="noStrike" cap="none" spc="0" normalizeH="0" baseline="0" dirty="0">
              <a:ln>
                <a:noFill/>
              </a:ln>
              <a:solidFill>
                <a:schemeClr val="bg1"/>
              </a:solidFill>
              <a:effectLst/>
              <a:uFillTx/>
              <a:latin typeface="+mn-lt"/>
              <a:ea typeface="+mn-ea"/>
              <a:cs typeface="メイリオ" panose="020B0604030504040204" pitchFamily="50" charset="-128"/>
              <a:sym typeface="ヒラギノ角ゴ ProN W3"/>
            </a:endParaRPr>
          </a:p>
          <a:p>
            <a:pPr marL="0" marR="0" indent="0" algn="ctr" defTabSz="822546" rtl="0" fontAlgn="auto" latinLnBrk="0" hangingPunct="0">
              <a:lnSpc>
                <a:spcPct val="100000"/>
              </a:lnSpc>
              <a:spcBef>
                <a:spcPts val="0"/>
              </a:spcBef>
              <a:spcAft>
                <a:spcPts val="0"/>
              </a:spcAft>
              <a:buClrTx/>
              <a:buSzTx/>
              <a:buFontTx/>
              <a:buNone/>
              <a:tabLst/>
            </a:pPr>
            <a:r>
              <a:rPr kumimoji="0" lang="zh-TW" altLang="en-US" sz="1800" i="0" u="none" strike="noStrike" cap="none" spc="0" normalizeH="0" baseline="0" dirty="0">
                <a:ln>
                  <a:noFill/>
                </a:ln>
                <a:solidFill>
                  <a:schemeClr val="bg1"/>
                </a:solidFill>
                <a:effectLst/>
                <a:uFillTx/>
                <a:latin typeface="+mn-lt"/>
                <a:ea typeface="+mn-ea"/>
                <a:cs typeface="メイリオ" panose="020B0604030504040204" pitchFamily="50" charset="-128"/>
                <a:sym typeface="ヒラギノ角ゴ ProN W3"/>
              </a:rPr>
              <a:t>你覺得最好用跟最難用的服務是什麼？</a:t>
            </a:r>
            <a:endParaRPr kumimoji="0" lang="en-US" altLang="zh-TW" sz="1800" i="0" u="none" strike="noStrike" cap="none" spc="0" normalizeH="0" baseline="0" dirty="0">
              <a:ln>
                <a:noFill/>
              </a:ln>
              <a:solidFill>
                <a:schemeClr val="bg1"/>
              </a:solidFill>
              <a:effectLst/>
              <a:uFillTx/>
              <a:latin typeface="+mn-lt"/>
              <a:ea typeface="+mn-ea"/>
              <a:cs typeface="メイリオ" panose="020B0604030504040204" pitchFamily="50" charset="-128"/>
              <a:sym typeface="ヒラギノ角ゴ ProN W3"/>
            </a:endParaRPr>
          </a:p>
          <a:p>
            <a:pPr marL="0" marR="0" indent="0" algn="ctr" defTabSz="822546" rtl="0" fontAlgn="auto" latinLnBrk="0" hangingPunct="0">
              <a:lnSpc>
                <a:spcPct val="100000"/>
              </a:lnSpc>
              <a:spcBef>
                <a:spcPts val="0"/>
              </a:spcBef>
              <a:spcAft>
                <a:spcPts val="0"/>
              </a:spcAft>
              <a:buClrTx/>
              <a:buSzTx/>
              <a:buFontTx/>
              <a:buNone/>
              <a:tabLst/>
            </a:pPr>
            <a:r>
              <a:rPr kumimoji="0" lang="zh-TW" altLang="en-US" sz="1800" dirty="0">
                <a:solidFill>
                  <a:schemeClr val="bg1"/>
                </a:solidFill>
                <a:cs typeface="メイリオ" panose="020B0604030504040204" pitchFamily="50" charset="-128"/>
                <a:sym typeface="ヒラギノ角ゴ ProN W3"/>
              </a:rPr>
              <a:t>跟其他平台的服務相比，有哪些優缺點？</a:t>
            </a:r>
            <a:endParaRPr kumimoji="0" lang="en-US" altLang="zh-TW" sz="1800" dirty="0">
              <a:solidFill>
                <a:schemeClr val="bg1"/>
              </a:solidFill>
              <a:cs typeface="メイリオ" panose="020B0604030504040204" pitchFamily="50" charset="-128"/>
              <a:sym typeface="ヒラギノ角ゴ ProN W3"/>
            </a:endParaRPr>
          </a:p>
        </p:txBody>
      </p:sp>
    </p:spTree>
    <p:extLst>
      <p:ext uri="{BB962C8B-B14F-4D97-AF65-F5344CB8AC3E}">
        <p14:creationId xmlns:p14="http://schemas.microsoft.com/office/powerpoint/2010/main" val="383867870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92FBF4E-5B74-964E-96FE-620EA0506F59}"/>
              </a:ext>
            </a:extLst>
          </p:cNvPr>
          <p:cNvSpPr>
            <a:spLocks noGrp="1"/>
          </p:cNvSpPr>
          <p:nvPr>
            <p:ph sz="quarter" idx="10"/>
          </p:nvPr>
        </p:nvSpPr>
        <p:spPr/>
        <p:txBody>
          <a:bodyPr/>
          <a:lstStyle/>
          <a:p>
            <a:pPr marL="342900" indent="-342900">
              <a:buFont typeface="Arial" panose="020B0604020202020204" pitchFamily="34" charset="0"/>
              <a:buChar char="•"/>
            </a:pPr>
            <a:r>
              <a:rPr lang="zh-TW" altLang="en-US" dirty="0"/>
              <a:t>是否需要新增訪談店家</a:t>
            </a:r>
            <a:endParaRPr lang="en-US" altLang="zh-TW" dirty="0"/>
          </a:p>
          <a:p>
            <a:pPr marL="342900" indent="-342900">
              <a:buFont typeface="Arial" panose="020B0604020202020204" pitchFamily="34" charset="0"/>
              <a:buChar char="•"/>
            </a:pPr>
            <a:r>
              <a:rPr kumimoji="1" lang="zh-TW" altLang="en-US" dirty="0"/>
              <a:t>是否需要調整訪談問題</a:t>
            </a:r>
          </a:p>
        </p:txBody>
      </p:sp>
      <p:sp>
        <p:nvSpPr>
          <p:cNvPr id="4" name="Title 1">
            <a:extLst>
              <a:ext uri="{FF2B5EF4-FFF2-40B4-BE49-F238E27FC236}">
                <a16:creationId xmlns:a16="http://schemas.microsoft.com/office/drawing/2014/main" id="{8FD650B4-8A0F-F046-BE0D-F283A9306C71}"/>
              </a:ext>
            </a:extLst>
          </p:cNvPr>
          <p:cNvSpPr txBox="1">
            <a:spLocks/>
          </p:cNvSpPr>
          <p:nvPr/>
        </p:nvSpPr>
        <p:spPr>
          <a:xfrm>
            <a:off x="604261" y="474085"/>
            <a:ext cx="11308339" cy="539667"/>
          </a:xfrm>
          <a:prstGeom prst="rect">
            <a:avLst/>
          </a:prstGeom>
          <a:ln w="12700">
            <a:miter lim="400000"/>
          </a:ln>
          <a:extLst>
            <a:ext uri="{C572A759-6A51-4108-AA02-DFA0A04FC94B}">
              <ma14:wrappingTextBoxFlag xmlns:ma14="http://schemas.microsoft.com/office/mac/drawingml/2011/main" xmlns="" val="1"/>
            </a:ext>
          </a:extLst>
        </p:spPr>
        <p:txBody>
          <a:bodyPr lIns="71436" tIns="71436" rIns="71436" bIns="71436" anchor="ctr">
            <a:normAutofit/>
          </a:bodyPr>
          <a:lstStyle>
            <a:lvl1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j-lt"/>
                <a:ea typeface="+mj-ea"/>
                <a:cs typeface="+mj-cs"/>
                <a:sym typeface="メイリオ"/>
              </a:defRPr>
            </a:lvl1pPr>
            <a:lvl2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2pPr>
            <a:lvl3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3pPr>
            <a:lvl4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4pPr>
            <a:lvl5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5pPr>
            <a:lvl6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6pPr>
            <a:lvl7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7pPr>
            <a:lvl8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8pPr>
            <a:lvl9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9pPr>
          </a:lstStyle>
          <a:p>
            <a:pPr defTabSz="822546" hangingPunct="0">
              <a:spcAft>
                <a:spcPts val="900"/>
              </a:spcAft>
            </a:pPr>
            <a:r>
              <a:rPr lang="en-US" altLang="zh-CN" kern="0" dirty="0"/>
              <a:t>QA</a:t>
            </a:r>
            <a:endParaRPr lang="en-US" kern="0" dirty="0"/>
          </a:p>
        </p:txBody>
      </p:sp>
    </p:spTree>
    <p:extLst>
      <p:ext uri="{BB962C8B-B14F-4D97-AF65-F5344CB8AC3E}">
        <p14:creationId xmlns:p14="http://schemas.microsoft.com/office/powerpoint/2010/main" val="243582081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0B851-8986-0C4D-8CFB-10204332A17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A8D40D8-4F08-2143-BFA6-6B3EF2AAD256}"/>
              </a:ext>
            </a:extLst>
          </p:cNvPr>
          <p:cNvSpPr>
            <a:spLocks noGrp="1"/>
          </p:cNvSpPr>
          <p:nvPr>
            <p:ph sz="quarter" idx="10"/>
          </p:nvPr>
        </p:nvSpPr>
        <p:spPr/>
        <p:txBody>
          <a:bodyPr/>
          <a:lstStyle/>
          <a:p>
            <a:pPr marL="342900" indent="-342900">
              <a:buFont typeface="Arial" panose="020B0604020202020204" pitchFamily="34" charset="0"/>
              <a:buChar char="•"/>
            </a:pPr>
            <a:r>
              <a:rPr lang="en-US" altLang="zh-CN" dirty="0"/>
              <a:t>Background</a:t>
            </a:r>
          </a:p>
          <a:p>
            <a:pPr marL="342900" indent="-342900">
              <a:buFont typeface="Arial" panose="020B0604020202020204" pitchFamily="34" charset="0"/>
              <a:buChar char="•"/>
            </a:pPr>
            <a:r>
              <a:rPr lang="en-US" altLang="zh-CN" dirty="0"/>
              <a:t>Goals</a:t>
            </a:r>
          </a:p>
          <a:p>
            <a:pPr marL="342900" indent="-342900">
              <a:buFont typeface="Arial" panose="020B0604020202020204" pitchFamily="34" charset="0"/>
              <a:buChar char="•"/>
            </a:pPr>
            <a:r>
              <a:rPr lang="en-US" altLang="zh-CN" dirty="0"/>
              <a:t>Method</a:t>
            </a:r>
          </a:p>
          <a:p>
            <a:pPr marL="702918" lvl="1" indent="-342900">
              <a:buFont typeface="Arial" panose="020B0604020202020204" pitchFamily="34" charset="0"/>
              <a:buChar char="•"/>
            </a:pPr>
            <a:r>
              <a:rPr lang="en-US" altLang="zh-CN" dirty="0"/>
              <a:t>Participants</a:t>
            </a:r>
          </a:p>
          <a:p>
            <a:pPr marL="702918" lvl="1" indent="-342900">
              <a:buFont typeface="Arial" panose="020B0604020202020204" pitchFamily="34" charset="0"/>
              <a:buChar char="•"/>
            </a:pPr>
            <a:r>
              <a:rPr lang="en-US" altLang="zh-CN" dirty="0"/>
              <a:t>Procedure</a:t>
            </a:r>
          </a:p>
          <a:p>
            <a:pPr marL="702918" lvl="1" indent="-342900">
              <a:buFont typeface="Arial" panose="020B0604020202020204" pitchFamily="34" charset="0"/>
              <a:buChar char="•"/>
            </a:pPr>
            <a:r>
              <a:rPr lang="en-US" altLang="zh-CN" dirty="0"/>
              <a:t>Design</a:t>
            </a:r>
          </a:p>
          <a:p>
            <a:endParaRPr lang="en-US" dirty="0"/>
          </a:p>
        </p:txBody>
      </p:sp>
    </p:spTree>
    <p:extLst>
      <p:ext uri="{BB962C8B-B14F-4D97-AF65-F5344CB8AC3E}">
        <p14:creationId xmlns:p14="http://schemas.microsoft.com/office/powerpoint/2010/main" val="402424537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E53B7-CA6A-A943-B824-722CACBFAB7F}"/>
              </a:ext>
            </a:extLst>
          </p:cNvPr>
          <p:cNvSpPr>
            <a:spLocks noGrp="1"/>
          </p:cNvSpPr>
          <p:nvPr>
            <p:ph type="title"/>
          </p:nvPr>
        </p:nvSpPr>
        <p:spPr/>
        <p:txBody>
          <a:bodyPr/>
          <a:lstStyle/>
          <a:p>
            <a:r>
              <a:rPr lang="en-US" dirty="0"/>
              <a:t>Background</a:t>
            </a:r>
          </a:p>
        </p:txBody>
      </p:sp>
      <p:sp>
        <p:nvSpPr>
          <p:cNvPr id="55" name="Title 1">
            <a:extLst>
              <a:ext uri="{FF2B5EF4-FFF2-40B4-BE49-F238E27FC236}">
                <a16:creationId xmlns:a16="http://schemas.microsoft.com/office/drawing/2014/main" id="{7722BA81-FC2D-6F4B-A4C1-CB43CC2C9C72}"/>
              </a:ext>
            </a:extLst>
          </p:cNvPr>
          <p:cNvSpPr txBox="1">
            <a:spLocks/>
          </p:cNvSpPr>
          <p:nvPr/>
        </p:nvSpPr>
        <p:spPr>
          <a:xfrm>
            <a:off x="451862" y="1089411"/>
            <a:ext cx="4111670" cy="539667"/>
          </a:xfrm>
          <a:prstGeom prst="rect">
            <a:avLst/>
          </a:prstGeom>
          <a:ln w="12700">
            <a:miter lim="400000"/>
          </a:ln>
          <a:extLst>
            <a:ext uri="{C572A759-6A51-4108-AA02-DFA0A04FC94B}">
              <ma14:wrappingTextBoxFlag xmlns:ma14="http://schemas.microsoft.com/office/mac/drawingml/2011/main" xmlns="" val="1"/>
            </a:ext>
          </a:extLst>
        </p:spPr>
        <p:txBody>
          <a:bodyPr lIns="71436" tIns="71436" rIns="71436" bIns="71436" anchor="ctr">
            <a:normAutofit/>
          </a:bodyPr>
          <a:lstStyle>
            <a:lvl1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j-lt"/>
                <a:ea typeface="+mj-ea"/>
                <a:cs typeface="+mj-cs"/>
                <a:sym typeface="メイリオ"/>
              </a:defRPr>
            </a:lvl1pPr>
            <a:lvl2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2pPr>
            <a:lvl3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3pPr>
            <a:lvl4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4pPr>
            <a:lvl5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5pPr>
            <a:lvl6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6pPr>
            <a:lvl7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7pPr>
            <a:lvl8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8pPr>
            <a:lvl9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9pPr>
          </a:lstStyle>
          <a:p>
            <a:r>
              <a:rPr lang="zh-CN" altLang="en-US" sz="2000" kern="0" dirty="0">
                <a:solidFill>
                  <a:srgbClr val="C00000"/>
                </a:solidFill>
              </a:rPr>
              <a:t>角色不同，需求跟痛點不同</a:t>
            </a:r>
            <a:endParaRPr lang="en-US" sz="2000" kern="0" dirty="0">
              <a:solidFill>
                <a:srgbClr val="C00000"/>
              </a:solidFill>
            </a:endParaRPr>
          </a:p>
        </p:txBody>
      </p:sp>
      <p:grpSp>
        <p:nvGrpSpPr>
          <p:cNvPr id="41" name="群組 40">
            <a:extLst>
              <a:ext uri="{FF2B5EF4-FFF2-40B4-BE49-F238E27FC236}">
                <a16:creationId xmlns:a16="http://schemas.microsoft.com/office/drawing/2014/main" id="{682DD843-8864-F648-A5EF-7010CA9DD20E}"/>
              </a:ext>
            </a:extLst>
          </p:cNvPr>
          <p:cNvGrpSpPr/>
          <p:nvPr/>
        </p:nvGrpSpPr>
        <p:grpSpPr>
          <a:xfrm>
            <a:off x="2507697" y="3017427"/>
            <a:ext cx="914400" cy="1604720"/>
            <a:chOff x="1729600" y="2691448"/>
            <a:chExt cx="914400" cy="1604720"/>
          </a:xfrm>
        </p:grpSpPr>
        <p:pic>
          <p:nvPicPr>
            <p:cNvPr id="27" name="圖形 26" descr="女性形象">
              <a:extLst>
                <a:ext uri="{FF2B5EF4-FFF2-40B4-BE49-F238E27FC236}">
                  <a16:creationId xmlns:a16="http://schemas.microsoft.com/office/drawing/2014/main" id="{9C6A876D-98AB-834C-992B-CF321321E8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29600" y="2691448"/>
              <a:ext cx="914400" cy="914400"/>
            </a:xfrm>
            <a:prstGeom prst="rect">
              <a:avLst/>
            </a:prstGeom>
          </p:spPr>
        </p:pic>
        <p:sp>
          <p:nvSpPr>
            <p:cNvPr id="31" name="文字方塊 30">
              <a:extLst>
                <a:ext uri="{FF2B5EF4-FFF2-40B4-BE49-F238E27FC236}">
                  <a16:creationId xmlns:a16="http://schemas.microsoft.com/office/drawing/2014/main" id="{7E25FBDF-BB9B-D143-9835-B0326FC6C3E7}"/>
                </a:ext>
              </a:extLst>
            </p:cNvPr>
            <p:cNvSpPr txBox="1"/>
            <p:nvPr/>
          </p:nvSpPr>
          <p:spPr>
            <a:xfrm>
              <a:off x="1848133" y="3667153"/>
              <a:ext cx="677334" cy="6290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t">
              <a:spAutoFit/>
            </a:bodyPr>
            <a:lstStyle/>
            <a:p>
              <a:pPr marL="0" marR="0" indent="0" algn="l" defTabSz="822546" rtl="0" fontAlgn="auto" latinLnBrk="0" hangingPunct="0">
                <a:lnSpc>
                  <a:spcPct val="100000"/>
                </a:lnSpc>
                <a:spcAft>
                  <a:spcPts val="900"/>
                </a:spcAft>
                <a:buClrTx/>
                <a:buSzTx/>
                <a:buFontTx/>
                <a:buNone/>
                <a:tabLst/>
              </a:pPr>
              <a:r>
                <a:rPr lang="en-US" altLang="zh-TW" sz="2400" dirty="0"/>
                <a:t>DU</a:t>
              </a:r>
              <a:endParaRPr kumimoji="1" lang="zh-TW" altLang="en-US" sz="2400" dirty="0" err="1">
                <a:latin typeface="+mn-lt"/>
                <a:ea typeface="+mn-ea"/>
              </a:endParaRPr>
            </a:p>
          </p:txBody>
        </p:sp>
      </p:grpSp>
      <p:grpSp>
        <p:nvGrpSpPr>
          <p:cNvPr id="40" name="群組 39">
            <a:extLst>
              <a:ext uri="{FF2B5EF4-FFF2-40B4-BE49-F238E27FC236}">
                <a16:creationId xmlns:a16="http://schemas.microsoft.com/office/drawing/2014/main" id="{C24D9071-A37C-7847-8226-73C4B8E0E665}"/>
              </a:ext>
            </a:extLst>
          </p:cNvPr>
          <p:cNvGrpSpPr/>
          <p:nvPr/>
        </p:nvGrpSpPr>
        <p:grpSpPr>
          <a:xfrm>
            <a:off x="5080514" y="3017427"/>
            <a:ext cx="996763" cy="1577826"/>
            <a:chOff x="4481168" y="2731789"/>
            <a:chExt cx="996763" cy="1577826"/>
          </a:xfrm>
        </p:grpSpPr>
        <p:pic>
          <p:nvPicPr>
            <p:cNvPr id="8" name="圖形 7" descr="男性形象">
              <a:extLst>
                <a:ext uri="{FF2B5EF4-FFF2-40B4-BE49-F238E27FC236}">
                  <a16:creationId xmlns:a16="http://schemas.microsoft.com/office/drawing/2014/main" id="{E13F21D0-F591-8049-ACD2-A7524E5FC63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81168" y="2731789"/>
              <a:ext cx="914400" cy="914400"/>
            </a:xfrm>
            <a:prstGeom prst="rect">
              <a:avLst/>
            </a:prstGeom>
          </p:spPr>
        </p:pic>
        <p:sp>
          <p:nvSpPr>
            <p:cNvPr id="42" name="文字方塊 41">
              <a:extLst>
                <a:ext uri="{FF2B5EF4-FFF2-40B4-BE49-F238E27FC236}">
                  <a16:creationId xmlns:a16="http://schemas.microsoft.com/office/drawing/2014/main" id="{C8C98AD4-5777-FB42-8942-77F2BE92FA21}"/>
                </a:ext>
              </a:extLst>
            </p:cNvPr>
            <p:cNvSpPr txBox="1"/>
            <p:nvPr/>
          </p:nvSpPr>
          <p:spPr>
            <a:xfrm>
              <a:off x="4563531" y="3680600"/>
              <a:ext cx="914400" cy="6290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t">
              <a:spAutoFit/>
            </a:bodyPr>
            <a:lstStyle/>
            <a:p>
              <a:pPr marL="0" marR="0" indent="0" algn="l" defTabSz="822546" rtl="0" fontAlgn="auto" latinLnBrk="0" hangingPunct="0">
                <a:lnSpc>
                  <a:spcPct val="100000"/>
                </a:lnSpc>
                <a:spcAft>
                  <a:spcPts val="900"/>
                </a:spcAft>
                <a:buClrTx/>
                <a:buSzTx/>
                <a:buFontTx/>
                <a:buNone/>
                <a:tabLst/>
              </a:pPr>
              <a:r>
                <a:rPr lang="en-US" altLang="zh-TW" sz="2400" dirty="0"/>
                <a:t>ECC</a:t>
              </a:r>
              <a:endParaRPr kumimoji="1" lang="zh-TW" altLang="en-US" sz="2400" dirty="0" err="1">
                <a:latin typeface="+mn-lt"/>
                <a:ea typeface="+mn-ea"/>
              </a:endParaRPr>
            </a:p>
          </p:txBody>
        </p:sp>
      </p:grpSp>
      <p:grpSp>
        <p:nvGrpSpPr>
          <p:cNvPr id="39" name="群組 38">
            <a:extLst>
              <a:ext uri="{FF2B5EF4-FFF2-40B4-BE49-F238E27FC236}">
                <a16:creationId xmlns:a16="http://schemas.microsoft.com/office/drawing/2014/main" id="{81EC4CDF-208A-A647-B453-16E767C21AB1}"/>
              </a:ext>
            </a:extLst>
          </p:cNvPr>
          <p:cNvGrpSpPr/>
          <p:nvPr/>
        </p:nvGrpSpPr>
        <p:grpSpPr>
          <a:xfrm>
            <a:off x="7761329" y="3003980"/>
            <a:ext cx="2212260" cy="1589415"/>
            <a:chOff x="7761329" y="2720200"/>
            <a:chExt cx="2212260" cy="1589415"/>
          </a:xfrm>
        </p:grpSpPr>
        <p:pic>
          <p:nvPicPr>
            <p:cNvPr id="22" name="圖形 21" descr="男童">
              <a:extLst>
                <a:ext uri="{FF2B5EF4-FFF2-40B4-BE49-F238E27FC236}">
                  <a16:creationId xmlns:a16="http://schemas.microsoft.com/office/drawing/2014/main" id="{1DACA244-CF0A-6C41-9CCC-0F5C1ACD7CF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410259" y="2720200"/>
              <a:ext cx="914400" cy="914400"/>
            </a:xfrm>
            <a:prstGeom prst="rect">
              <a:avLst/>
            </a:prstGeom>
          </p:spPr>
        </p:pic>
        <p:pic>
          <p:nvPicPr>
            <p:cNvPr id="30" name="圖形 29" descr="女童">
              <a:extLst>
                <a:ext uri="{FF2B5EF4-FFF2-40B4-BE49-F238E27FC236}">
                  <a16:creationId xmlns:a16="http://schemas.microsoft.com/office/drawing/2014/main" id="{210DB7A6-3106-0D4D-A1B3-D7D5B6E3D5D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761329" y="2720200"/>
              <a:ext cx="914400" cy="914400"/>
            </a:xfrm>
            <a:prstGeom prst="rect">
              <a:avLst/>
            </a:prstGeom>
          </p:spPr>
        </p:pic>
        <p:pic>
          <p:nvPicPr>
            <p:cNvPr id="43" name="圖形 42" descr="女童">
              <a:extLst>
                <a:ext uri="{FF2B5EF4-FFF2-40B4-BE49-F238E27FC236}">
                  <a16:creationId xmlns:a16="http://schemas.microsoft.com/office/drawing/2014/main" id="{62147927-4501-1647-9B90-535ECCA47D9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59189" y="2720200"/>
              <a:ext cx="914400" cy="914400"/>
            </a:xfrm>
            <a:prstGeom prst="rect">
              <a:avLst/>
            </a:prstGeom>
          </p:spPr>
        </p:pic>
        <p:sp>
          <p:nvSpPr>
            <p:cNvPr id="44" name="文字方塊 43">
              <a:extLst>
                <a:ext uri="{FF2B5EF4-FFF2-40B4-BE49-F238E27FC236}">
                  <a16:creationId xmlns:a16="http://schemas.microsoft.com/office/drawing/2014/main" id="{FF5836FE-EFEB-E045-B56D-86DCFFD23498}"/>
                </a:ext>
              </a:extLst>
            </p:cNvPr>
            <p:cNvSpPr txBox="1"/>
            <p:nvPr/>
          </p:nvSpPr>
          <p:spPr>
            <a:xfrm>
              <a:off x="7989929" y="3680600"/>
              <a:ext cx="1797538" cy="6290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t">
              <a:spAutoFit/>
            </a:bodyPr>
            <a:lstStyle/>
            <a:p>
              <a:pPr marL="0" marR="0" indent="0" algn="l" defTabSz="822546" rtl="0" fontAlgn="auto" latinLnBrk="0" hangingPunct="0">
                <a:lnSpc>
                  <a:spcPct val="100000"/>
                </a:lnSpc>
                <a:spcAft>
                  <a:spcPts val="900"/>
                </a:spcAft>
                <a:buClrTx/>
                <a:buSzTx/>
                <a:buFontTx/>
                <a:buNone/>
                <a:tabLst/>
              </a:pPr>
              <a:r>
                <a:rPr lang="en-US" altLang="zh-TW" sz="2400" dirty="0"/>
                <a:t>Merchants</a:t>
              </a:r>
              <a:endParaRPr kumimoji="1" lang="zh-TW" altLang="en-US" sz="2400" dirty="0" err="1">
                <a:latin typeface="+mn-lt"/>
                <a:ea typeface="+mn-ea"/>
              </a:endParaRPr>
            </a:p>
          </p:txBody>
        </p:sp>
      </p:grpSp>
      <p:sp>
        <p:nvSpPr>
          <p:cNvPr id="45" name="向右箭號 44">
            <a:extLst>
              <a:ext uri="{FF2B5EF4-FFF2-40B4-BE49-F238E27FC236}">
                <a16:creationId xmlns:a16="http://schemas.microsoft.com/office/drawing/2014/main" id="{05818415-D887-AE4E-B0A5-E98FE834CDD2}"/>
              </a:ext>
            </a:extLst>
          </p:cNvPr>
          <p:cNvSpPr/>
          <p:nvPr/>
        </p:nvSpPr>
        <p:spPr>
          <a:xfrm rot="5400000">
            <a:off x="8763234" y="2783948"/>
            <a:ext cx="209296" cy="138768"/>
          </a:xfrm>
          <a:prstGeom prst="rightArrow">
            <a:avLst/>
          </a:prstGeom>
          <a:solidFill>
            <a:srgbClr val="C00000"/>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0" marR="0" indent="0" algn="ctr" defTabSz="822546" rtl="0" fontAlgn="auto" latinLnBrk="0" hangingPunct="0">
              <a:lnSpc>
                <a:spcPct val="100000"/>
              </a:lnSpc>
              <a:spcBef>
                <a:spcPts val="0"/>
              </a:spcBef>
              <a:spcAft>
                <a:spcPts val="0"/>
              </a:spcAft>
              <a:buClrTx/>
              <a:buSzTx/>
              <a:buFontTx/>
              <a:buNone/>
              <a:tabLst/>
            </a:pPr>
            <a:endParaRPr kumimoji="0" lang="zh-TW" altLang="en-US" sz="1800" b="1" i="0" u="none" strike="noStrike" cap="none" spc="0" normalizeH="0" baseline="0" dirty="0">
              <a:ln>
                <a:noFill/>
              </a:ln>
              <a:solidFill>
                <a:schemeClr val="bg1"/>
              </a:solidFill>
              <a:effectLst/>
              <a:uFillTx/>
              <a:latin typeface="+mn-lt"/>
              <a:ea typeface="+mn-ea"/>
              <a:cs typeface="メイリオ" panose="020B0604030504040204" pitchFamily="50" charset="-128"/>
              <a:sym typeface="ヒラギノ角ゴ ProN W3"/>
            </a:endParaRPr>
          </a:p>
        </p:txBody>
      </p:sp>
      <p:sp>
        <p:nvSpPr>
          <p:cNvPr id="46" name="文字方塊 45">
            <a:extLst>
              <a:ext uri="{FF2B5EF4-FFF2-40B4-BE49-F238E27FC236}">
                <a16:creationId xmlns:a16="http://schemas.microsoft.com/office/drawing/2014/main" id="{ECF7C343-66D1-5C40-A23D-5C8D8750334E}"/>
              </a:ext>
            </a:extLst>
          </p:cNvPr>
          <p:cNvSpPr txBox="1"/>
          <p:nvPr/>
        </p:nvSpPr>
        <p:spPr>
          <a:xfrm>
            <a:off x="7760567" y="2224317"/>
            <a:ext cx="2353398" cy="629015"/>
          </a:xfrm>
          <a:prstGeom prst="rect">
            <a:avLst/>
          </a:prstGeom>
          <a:noFill/>
          <a:ln w="12700" cap="rnd">
            <a:noFill/>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t">
            <a:spAutoFit/>
          </a:bodyPr>
          <a:lstStyle/>
          <a:p>
            <a:pPr marL="0" marR="0" indent="0" algn="l" defTabSz="822546" rtl="0" fontAlgn="auto" latinLnBrk="0" hangingPunct="0">
              <a:lnSpc>
                <a:spcPct val="100000"/>
              </a:lnSpc>
              <a:spcAft>
                <a:spcPts val="900"/>
              </a:spcAft>
              <a:buClrTx/>
              <a:buSzTx/>
              <a:buFontTx/>
              <a:buNone/>
              <a:tabLst/>
            </a:pPr>
            <a:r>
              <a:rPr kumimoji="1" lang="en-US" altLang="zh-TW" sz="2400" dirty="0">
                <a:solidFill>
                  <a:srgbClr val="C00000"/>
                </a:solidFill>
                <a:latin typeface="+mn-lt"/>
                <a:ea typeface="+mn-ea"/>
              </a:rPr>
              <a:t>Target Audience</a:t>
            </a:r>
            <a:endParaRPr kumimoji="1" lang="zh-TW" altLang="en-US" sz="2400" dirty="0" err="1">
              <a:solidFill>
                <a:srgbClr val="C00000"/>
              </a:solidFill>
              <a:latin typeface="+mn-lt"/>
              <a:ea typeface="+mn-ea"/>
            </a:endParaRPr>
          </a:p>
        </p:txBody>
      </p:sp>
      <p:cxnSp>
        <p:nvCxnSpPr>
          <p:cNvPr id="49" name="直線箭頭接點 48">
            <a:extLst>
              <a:ext uri="{FF2B5EF4-FFF2-40B4-BE49-F238E27FC236}">
                <a16:creationId xmlns:a16="http://schemas.microsoft.com/office/drawing/2014/main" id="{A1386B75-7282-A248-ABBA-C78D8A347612}"/>
              </a:ext>
            </a:extLst>
          </p:cNvPr>
          <p:cNvCxnSpPr>
            <a:cxnSpLocks/>
            <a:stCxn id="27" idx="3"/>
            <a:endCxn id="8" idx="1"/>
          </p:cNvCxnSpPr>
          <p:nvPr/>
        </p:nvCxnSpPr>
        <p:spPr>
          <a:xfrm>
            <a:off x="3422097" y="3474627"/>
            <a:ext cx="1658417" cy="0"/>
          </a:xfrm>
          <a:prstGeom prst="straightConnector1">
            <a:avLst/>
          </a:prstGeom>
          <a:noFill/>
          <a:ln w="38100" cap="flat">
            <a:gradFill>
              <a:gsLst>
                <a:gs pos="0">
                  <a:schemeClr val="accent1">
                    <a:lumMod val="5000"/>
                    <a:lumOff val="95000"/>
                    <a:alpha val="70000"/>
                  </a:schemeClr>
                </a:gs>
                <a:gs pos="100000">
                  <a:schemeClr val="accent2">
                    <a:lumMod val="75000"/>
                    <a:alpha val="64000"/>
                  </a:schemeClr>
                </a:gs>
              </a:gsLst>
              <a:lin ang="0" scaled="0"/>
            </a:gradFill>
            <a:prstDash val="solid"/>
            <a:round/>
            <a:headEnd type="arrow" w="med" len="med"/>
            <a:tailEnd type="arrow"/>
          </a:ln>
          <a:effectLst/>
          <a:sp3d/>
        </p:spPr>
        <p:style>
          <a:lnRef idx="0">
            <a:scrgbClr r="0" g="0" b="0"/>
          </a:lnRef>
          <a:fillRef idx="0">
            <a:scrgbClr r="0" g="0" b="0"/>
          </a:fillRef>
          <a:effectRef idx="0">
            <a:scrgbClr r="0" g="0" b="0"/>
          </a:effectRef>
          <a:fontRef idx="none"/>
        </p:style>
      </p:cxnSp>
      <p:cxnSp>
        <p:nvCxnSpPr>
          <p:cNvPr id="56" name="直線箭頭接點 55">
            <a:extLst>
              <a:ext uri="{FF2B5EF4-FFF2-40B4-BE49-F238E27FC236}">
                <a16:creationId xmlns:a16="http://schemas.microsoft.com/office/drawing/2014/main" id="{17497207-06F2-5D46-AED7-D6969AB1FFD5}"/>
              </a:ext>
            </a:extLst>
          </p:cNvPr>
          <p:cNvCxnSpPr>
            <a:cxnSpLocks/>
            <a:stCxn id="8" idx="3"/>
            <a:endCxn id="30" idx="1"/>
          </p:cNvCxnSpPr>
          <p:nvPr/>
        </p:nvCxnSpPr>
        <p:spPr>
          <a:xfrm flipV="1">
            <a:off x="5994914" y="3461180"/>
            <a:ext cx="1766415" cy="13447"/>
          </a:xfrm>
          <a:prstGeom prst="straightConnector1">
            <a:avLst/>
          </a:prstGeom>
          <a:noFill/>
          <a:ln w="38100" cap="flat">
            <a:gradFill>
              <a:gsLst>
                <a:gs pos="0">
                  <a:schemeClr val="accent1">
                    <a:lumMod val="60000"/>
                    <a:lumOff val="40000"/>
                    <a:alpha val="51000"/>
                  </a:schemeClr>
                </a:gs>
                <a:gs pos="100000">
                  <a:schemeClr val="accent2">
                    <a:lumMod val="50000"/>
                  </a:schemeClr>
                </a:gs>
              </a:gsLst>
              <a:lin ang="0" scaled="0"/>
            </a:gradFill>
            <a:prstDash val="solid"/>
            <a:round/>
            <a:headEnd type="arrow" w="med" len="med"/>
            <a:tailEnd type="arrow"/>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00686913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96232-1EF6-294A-AB73-A2D36F365C4E}"/>
              </a:ext>
            </a:extLst>
          </p:cNvPr>
          <p:cNvSpPr>
            <a:spLocks noGrp="1"/>
          </p:cNvSpPr>
          <p:nvPr>
            <p:ph type="title"/>
          </p:nvPr>
        </p:nvSpPr>
        <p:spPr/>
        <p:txBody>
          <a:bodyPr>
            <a:normAutofit/>
          </a:bodyPr>
          <a:lstStyle/>
          <a:p>
            <a:pPr defTabSz="822546" hangingPunct="0">
              <a:spcAft>
                <a:spcPts val="900"/>
              </a:spcAft>
            </a:pPr>
            <a:r>
              <a:rPr lang="en-US" dirty="0"/>
              <a:t>Goals</a:t>
            </a:r>
          </a:p>
        </p:txBody>
      </p:sp>
      <p:sp>
        <p:nvSpPr>
          <p:cNvPr id="11" name="Title 1">
            <a:extLst>
              <a:ext uri="{FF2B5EF4-FFF2-40B4-BE49-F238E27FC236}">
                <a16:creationId xmlns:a16="http://schemas.microsoft.com/office/drawing/2014/main" id="{8D5BD2FC-2A80-1640-AD5E-DD29E4921D6E}"/>
              </a:ext>
            </a:extLst>
          </p:cNvPr>
          <p:cNvSpPr txBox="1">
            <a:spLocks/>
          </p:cNvSpPr>
          <p:nvPr/>
        </p:nvSpPr>
        <p:spPr>
          <a:xfrm>
            <a:off x="451861" y="1034124"/>
            <a:ext cx="11465007" cy="539667"/>
          </a:xfrm>
          <a:prstGeom prst="rect">
            <a:avLst/>
          </a:prstGeom>
          <a:ln w="12700">
            <a:miter lim="400000"/>
          </a:ln>
          <a:extLst>
            <a:ext uri="{C572A759-6A51-4108-AA02-DFA0A04FC94B}">
              <ma14:wrappingTextBoxFlag xmlns:ma14="http://schemas.microsoft.com/office/mac/drawingml/2011/main" xmlns="" val="1"/>
            </a:ext>
          </a:extLst>
        </p:spPr>
        <p:txBody>
          <a:bodyPr lIns="71436" tIns="71436" rIns="71436" bIns="71436" anchor="ctr">
            <a:normAutofit/>
          </a:bodyPr>
          <a:lstStyle>
            <a:lvl1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j-lt"/>
                <a:ea typeface="+mj-ea"/>
                <a:cs typeface="+mj-cs"/>
                <a:sym typeface="メイリオ"/>
              </a:defRPr>
            </a:lvl1pPr>
            <a:lvl2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2pPr>
            <a:lvl3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3pPr>
            <a:lvl4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4pPr>
            <a:lvl5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5pPr>
            <a:lvl6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6pPr>
            <a:lvl7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7pPr>
            <a:lvl8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8pPr>
            <a:lvl9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9pPr>
          </a:lstStyle>
          <a:p>
            <a:r>
              <a:rPr lang="zh-CN" altLang="en-US" sz="2000" kern="0" dirty="0">
                <a:solidFill>
                  <a:srgbClr val="C00000"/>
                </a:solidFill>
              </a:rPr>
              <a:t>透過訪談，實際接觸終端用戶</a:t>
            </a:r>
            <a:r>
              <a:rPr lang="en-US" altLang="zh-CN" sz="2000" kern="0" dirty="0">
                <a:solidFill>
                  <a:srgbClr val="C00000"/>
                </a:solidFill>
              </a:rPr>
              <a:t> </a:t>
            </a:r>
            <a:r>
              <a:rPr lang="en-US" altLang="zh-CN" sz="2000" kern="0" dirty="0">
                <a:solidFill>
                  <a:srgbClr val="C00000"/>
                </a:solidFill>
                <a:sym typeface="Wingdings" pitchFamily="2" charset="2"/>
              </a:rPr>
              <a:t> </a:t>
            </a:r>
            <a:r>
              <a:rPr lang="zh-CN" altLang="en-US" sz="2000" kern="0" dirty="0">
                <a:solidFill>
                  <a:srgbClr val="C00000"/>
                </a:solidFill>
                <a:sym typeface="Wingdings" pitchFamily="2" charset="2"/>
              </a:rPr>
              <a:t>減少認知誤差</a:t>
            </a:r>
            <a:endParaRPr lang="en-US" sz="2000" kern="0" dirty="0">
              <a:solidFill>
                <a:srgbClr val="C00000"/>
              </a:solidFill>
            </a:endParaRPr>
          </a:p>
        </p:txBody>
      </p:sp>
      <p:grpSp>
        <p:nvGrpSpPr>
          <p:cNvPr id="46" name="群組 45">
            <a:extLst>
              <a:ext uri="{FF2B5EF4-FFF2-40B4-BE49-F238E27FC236}">
                <a16:creationId xmlns:a16="http://schemas.microsoft.com/office/drawing/2014/main" id="{D09764F5-CA77-C24C-8161-15A4A0EA5176}"/>
              </a:ext>
            </a:extLst>
          </p:cNvPr>
          <p:cNvGrpSpPr/>
          <p:nvPr/>
        </p:nvGrpSpPr>
        <p:grpSpPr>
          <a:xfrm>
            <a:off x="2410797" y="2463806"/>
            <a:ext cx="7904925" cy="2403353"/>
            <a:chOff x="2426562" y="1928104"/>
            <a:chExt cx="7904925" cy="2403353"/>
          </a:xfrm>
        </p:grpSpPr>
        <p:grpSp>
          <p:nvGrpSpPr>
            <p:cNvPr id="9" name="群組 8">
              <a:extLst>
                <a:ext uri="{FF2B5EF4-FFF2-40B4-BE49-F238E27FC236}">
                  <a16:creationId xmlns:a16="http://schemas.microsoft.com/office/drawing/2014/main" id="{924B6CB2-551F-6042-A6BC-8704EA2AA594}"/>
                </a:ext>
              </a:extLst>
            </p:cNvPr>
            <p:cNvGrpSpPr/>
            <p:nvPr/>
          </p:nvGrpSpPr>
          <p:grpSpPr>
            <a:xfrm>
              <a:off x="2426562" y="2726737"/>
              <a:ext cx="914400" cy="1604720"/>
              <a:chOff x="1729600" y="2691448"/>
              <a:chExt cx="914400" cy="1604720"/>
            </a:xfrm>
          </p:grpSpPr>
          <p:pic>
            <p:nvPicPr>
              <p:cNvPr id="12" name="圖形 11" descr="女性形象">
                <a:extLst>
                  <a:ext uri="{FF2B5EF4-FFF2-40B4-BE49-F238E27FC236}">
                    <a16:creationId xmlns:a16="http://schemas.microsoft.com/office/drawing/2014/main" id="{FD42BF68-B57B-0C47-8381-47D5C23292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29600" y="2691448"/>
                <a:ext cx="914400" cy="914400"/>
              </a:xfrm>
              <a:prstGeom prst="rect">
                <a:avLst/>
              </a:prstGeom>
            </p:spPr>
          </p:pic>
          <p:sp>
            <p:nvSpPr>
              <p:cNvPr id="14" name="文字方塊 13">
                <a:extLst>
                  <a:ext uri="{FF2B5EF4-FFF2-40B4-BE49-F238E27FC236}">
                    <a16:creationId xmlns:a16="http://schemas.microsoft.com/office/drawing/2014/main" id="{12651E50-D6CB-A74E-95A9-63A087C257F0}"/>
                  </a:ext>
                </a:extLst>
              </p:cNvPr>
              <p:cNvSpPr txBox="1"/>
              <p:nvPr/>
            </p:nvSpPr>
            <p:spPr>
              <a:xfrm>
                <a:off x="1848133" y="3667153"/>
                <a:ext cx="677334" cy="6290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t">
                <a:spAutoFit/>
              </a:bodyPr>
              <a:lstStyle/>
              <a:p>
                <a:pPr marL="0" marR="0" indent="0" algn="l" defTabSz="822546" rtl="0" fontAlgn="auto" latinLnBrk="0" hangingPunct="0">
                  <a:lnSpc>
                    <a:spcPct val="100000"/>
                  </a:lnSpc>
                  <a:spcAft>
                    <a:spcPts val="900"/>
                  </a:spcAft>
                  <a:buClrTx/>
                  <a:buSzTx/>
                  <a:buFontTx/>
                  <a:buNone/>
                  <a:tabLst/>
                </a:pPr>
                <a:r>
                  <a:rPr lang="en-US" altLang="zh-TW" sz="2400" dirty="0"/>
                  <a:t>DU</a:t>
                </a:r>
                <a:endParaRPr kumimoji="1" lang="zh-TW" altLang="en-US" sz="2400" dirty="0" err="1">
                  <a:latin typeface="+mn-lt"/>
                  <a:ea typeface="+mn-ea"/>
                </a:endParaRPr>
              </a:p>
            </p:txBody>
          </p:sp>
        </p:grpSp>
        <p:grpSp>
          <p:nvGrpSpPr>
            <p:cNvPr id="15" name="群組 14">
              <a:extLst>
                <a:ext uri="{FF2B5EF4-FFF2-40B4-BE49-F238E27FC236}">
                  <a16:creationId xmlns:a16="http://schemas.microsoft.com/office/drawing/2014/main" id="{5342A964-3F7C-6B4B-ABAE-6E0193F07E24}"/>
                </a:ext>
              </a:extLst>
            </p:cNvPr>
            <p:cNvGrpSpPr/>
            <p:nvPr/>
          </p:nvGrpSpPr>
          <p:grpSpPr>
            <a:xfrm>
              <a:off x="5341113" y="2722950"/>
              <a:ext cx="996763" cy="1577826"/>
              <a:chOff x="4481168" y="2731789"/>
              <a:chExt cx="996763" cy="1577826"/>
            </a:xfrm>
          </p:grpSpPr>
          <p:pic>
            <p:nvPicPr>
              <p:cNvPr id="16" name="圖形 15" descr="男性形象">
                <a:extLst>
                  <a:ext uri="{FF2B5EF4-FFF2-40B4-BE49-F238E27FC236}">
                    <a16:creationId xmlns:a16="http://schemas.microsoft.com/office/drawing/2014/main" id="{7A1A0F65-1F63-5646-9EF5-C20BF9E63CF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81168" y="2731789"/>
                <a:ext cx="914400" cy="914400"/>
              </a:xfrm>
              <a:prstGeom prst="rect">
                <a:avLst/>
              </a:prstGeom>
            </p:spPr>
          </p:pic>
          <p:sp>
            <p:nvSpPr>
              <p:cNvPr id="17" name="文字方塊 16">
                <a:extLst>
                  <a:ext uri="{FF2B5EF4-FFF2-40B4-BE49-F238E27FC236}">
                    <a16:creationId xmlns:a16="http://schemas.microsoft.com/office/drawing/2014/main" id="{AE25F111-7DFA-6D44-9ECB-7969E225E0D0}"/>
                  </a:ext>
                </a:extLst>
              </p:cNvPr>
              <p:cNvSpPr txBox="1"/>
              <p:nvPr/>
            </p:nvSpPr>
            <p:spPr>
              <a:xfrm>
                <a:off x="4563531" y="3680600"/>
                <a:ext cx="914400" cy="6290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t">
                <a:spAutoFit/>
              </a:bodyPr>
              <a:lstStyle/>
              <a:p>
                <a:pPr marL="0" marR="0" indent="0" algn="l" defTabSz="822546" rtl="0" fontAlgn="auto" latinLnBrk="0" hangingPunct="0">
                  <a:lnSpc>
                    <a:spcPct val="100000"/>
                  </a:lnSpc>
                  <a:spcAft>
                    <a:spcPts val="900"/>
                  </a:spcAft>
                  <a:buClrTx/>
                  <a:buSzTx/>
                  <a:buFontTx/>
                  <a:buNone/>
                  <a:tabLst/>
                </a:pPr>
                <a:r>
                  <a:rPr lang="en-US" altLang="zh-TW" sz="2400" dirty="0"/>
                  <a:t>ECC</a:t>
                </a:r>
                <a:endParaRPr kumimoji="1" lang="zh-TW" altLang="en-US" sz="2400" dirty="0" err="1">
                  <a:latin typeface="+mn-lt"/>
                  <a:ea typeface="+mn-ea"/>
                </a:endParaRPr>
              </a:p>
            </p:txBody>
          </p:sp>
        </p:grpSp>
        <p:grpSp>
          <p:nvGrpSpPr>
            <p:cNvPr id="18" name="群組 17">
              <a:extLst>
                <a:ext uri="{FF2B5EF4-FFF2-40B4-BE49-F238E27FC236}">
                  <a16:creationId xmlns:a16="http://schemas.microsoft.com/office/drawing/2014/main" id="{E5258D2A-A344-A44D-9BE0-3A8D3DC7ED93}"/>
                </a:ext>
              </a:extLst>
            </p:cNvPr>
            <p:cNvGrpSpPr/>
            <p:nvPr/>
          </p:nvGrpSpPr>
          <p:grpSpPr>
            <a:xfrm>
              <a:off x="8119227" y="2701654"/>
              <a:ext cx="2212260" cy="1589415"/>
              <a:chOff x="7761329" y="2720200"/>
              <a:chExt cx="2212260" cy="1589415"/>
            </a:xfrm>
          </p:grpSpPr>
          <p:pic>
            <p:nvPicPr>
              <p:cNvPr id="19" name="圖形 18" descr="男童">
                <a:extLst>
                  <a:ext uri="{FF2B5EF4-FFF2-40B4-BE49-F238E27FC236}">
                    <a16:creationId xmlns:a16="http://schemas.microsoft.com/office/drawing/2014/main" id="{8AAAB88E-7F94-5E40-A84D-1EE862B7835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410259" y="2720200"/>
                <a:ext cx="914400" cy="914400"/>
              </a:xfrm>
              <a:prstGeom prst="rect">
                <a:avLst/>
              </a:prstGeom>
            </p:spPr>
          </p:pic>
          <p:pic>
            <p:nvPicPr>
              <p:cNvPr id="20" name="圖形 19" descr="女童">
                <a:extLst>
                  <a:ext uri="{FF2B5EF4-FFF2-40B4-BE49-F238E27FC236}">
                    <a16:creationId xmlns:a16="http://schemas.microsoft.com/office/drawing/2014/main" id="{7D144FE0-3C1C-8848-8767-8E3B1BFF9AC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761329" y="2720200"/>
                <a:ext cx="914400" cy="914400"/>
              </a:xfrm>
              <a:prstGeom prst="rect">
                <a:avLst/>
              </a:prstGeom>
            </p:spPr>
          </p:pic>
          <p:pic>
            <p:nvPicPr>
              <p:cNvPr id="21" name="圖形 20" descr="女童">
                <a:extLst>
                  <a:ext uri="{FF2B5EF4-FFF2-40B4-BE49-F238E27FC236}">
                    <a16:creationId xmlns:a16="http://schemas.microsoft.com/office/drawing/2014/main" id="{761F1C90-CEF2-FA4D-86BD-D97909F3F95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59189" y="2720200"/>
                <a:ext cx="914400" cy="914400"/>
              </a:xfrm>
              <a:prstGeom prst="rect">
                <a:avLst/>
              </a:prstGeom>
            </p:spPr>
          </p:pic>
          <p:sp>
            <p:nvSpPr>
              <p:cNvPr id="22" name="文字方塊 21">
                <a:extLst>
                  <a:ext uri="{FF2B5EF4-FFF2-40B4-BE49-F238E27FC236}">
                    <a16:creationId xmlns:a16="http://schemas.microsoft.com/office/drawing/2014/main" id="{49C00F02-C3A3-1B46-86D0-F0D6F30CD6BD}"/>
                  </a:ext>
                </a:extLst>
              </p:cNvPr>
              <p:cNvSpPr txBox="1"/>
              <p:nvPr/>
            </p:nvSpPr>
            <p:spPr>
              <a:xfrm>
                <a:off x="7989929" y="3680600"/>
                <a:ext cx="1797538" cy="6290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t">
                <a:spAutoFit/>
              </a:bodyPr>
              <a:lstStyle/>
              <a:p>
                <a:pPr marL="0" marR="0" indent="0" algn="l" defTabSz="822546" rtl="0" fontAlgn="auto" latinLnBrk="0" hangingPunct="0">
                  <a:lnSpc>
                    <a:spcPct val="100000"/>
                  </a:lnSpc>
                  <a:spcAft>
                    <a:spcPts val="900"/>
                  </a:spcAft>
                  <a:buClrTx/>
                  <a:buSzTx/>
                  <a:buFontTx/>
                  <a:buNone/>
                  <a:tabLst/>
                </a:pPr>
                <a:r>
                  <a:rPr lang="en-US" altLang="zh-TW" sz="2400" dirty="0"/>
                  <a:t>Merchants</a:t>
                </a:r>
                <a:endParaRPr kumimoji="1" lang="zh-TW" altLang="en-US" sz="2400" dirty="0" err="1">
                  <a:latin typeface="+mn-lt"/>
                  <a:ea typeface="+mn-ea"/>
                </a:endParaRPr>
              </a:p>
            </p:txBody>
          </p:sp>
        </p:grpSp>
        <p:sp>
          <p:nvSpPr>
            <p:cNvPr id="33" name="文字方塊 32">
              <a:extLst>
                <a:ext uri="{FF2B5EF4-FFF2-40B4-BE49-F238E27FC236}">
                  <a16:creationId xmlns:a16="http://schemas.microsoft.com/office/drawing/2014/main" id="{3CDE96B2-A944-994E-B303-6819E7CAB547}"/>
                </a:ext>
              </a:extLst>
            </p:cNvPr>
            <p:cNvSpPr txBox="1"/>
            <p:nvPr/>
          </p:nvSpPr>
          <p:spPr>
            <a:xfrm>
              <a:off x="3719380" y="3176047"/>
              <a:ext cx="1144541" cy="5059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t">
              <a:spAutoFit/>
            </a:bodyPr>
            <a:lstStyle/>
            <a:p>
              <a:pPr marL="0" marR="0" indent="0" algn="l" defTabSz="822546" rtl="0" fontAlgn="auto" latinLnBrk="0" hangingPunct="0">
                <a:lnSpc>
                  <a:spcPct val="100000"/>
                </a:lnSpc>
                <a:spcAft>
                  <a:spcPts val="900"/>
                </a:spcAft>
                <a:buClrTx/>
                <a:buSzTx/>
                <a:buFontTx/>
                <a:buNone/>
                <a:tabLst/>
              </a:pPr>
              <a:r>
                <a:rPr kumimoji="1" lang="en-US" altLang="zh-TW" sz="1600" dirty="0">
                  <a:solidFill>
                    <a:schemeClr val="accent1">
                      <a:lumMod val="75000"/>
                    </a:schemeClr>
                  </a:solidFill>
                  <a:latin typeface="+mn-lt"/>
                  <a:ea typeface="+mn-ea"/>
                </a:rPr>
                <a:t>Align ideas</a:t>
              </a:r>
              <a:endParaRPr kumimoji="1" lang="zh-TW" altLang="en-US" sz="1600" dirty="0" err="1">
                <a:solidFill>
                  <a:schemeClr val="accent1">
                    <a:lumMod val="75000"/>
                  </a:schemeClr>
                </a:solidFill>
                <a:latin typeface="+mn-lt"/>
                <a:ea typeface="+mn-ea"/>
              </a:endParaRPr>
            </a:p>
          </p:txBody>
        </p:sp>
        <p:sp>
          <p:nvSpPr>
            <p:cNvPr id="34" name="文字方塊 33">
              <a:extLst>
                <a:ext uri="{FF2B5EF4-FFF2-40B4-BE49-F238E27FC236}">
                  <a16:creationId xmlns:a16="http://schemas.microsoft.com/office/drawing/2014/main" id="{D0127655-4658-2143-A661-8AF5F7F7C932}"/>
                </a:ext>
              </a:extLst>
            </p:cNvPr>
            <p:cNvSpPr txBox="1"/>
            <p:nvPr/>
          </p:nvSpPr>
          <p:spPr>
            <a:xfrm>
              <a:off x="5059330" y="1928104"/>
              <a:ext cx="1477966" cy="5059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t">
              <a:spAutoFit/>
            </a:bodyPr>
            <a:lstStyle/>
            <a:p>
              <a:pPr marL="0" marR="0" indent="0" algn="l" defTabSz="822546" rtl="0" fontAlgn="auto" latinLnBrk="0" hangingPunct="0">
                <a:lnSpc>
                  <a:spcPct val="100000"/>
                </a:lnSpc>
                <a:spcAft>
                  <a:spcPts val="900"/>
                </a:spcAft>
                <a:buClrTx/>
                <a:buSzTx/>
                <a:buFontTx/>
                <a:buNone/>
                <a:tabLst/>
              </a:pPr>
              <a:r>
                <a:rPr kumimoji="1" lang="en-US" altLang="zh-TW" sz="1600" dirty="0">
                  <a:solidFill>
                    <a:schemeClr val="accent1">
                      <a:lumMod val="75000"/>
                    </a:schemeClr>
                  </a:solidFill>
                  <a:latin typeface="+mn-lt"/>
                  <a:ea typeface="+mn-ea"/>
                </a:rPr>
                <a:t>Bridge the gap</a:t>
              </a:r>
              <a:endParaRPr kumimoji="1" lang="zh-TW" altLang="en-US" sz="1600" dirty="0" err="1">
                <a:solidFill>
                  <a:schemeClr val="accent1">
                    <a:lumMod val="75000"/>
                  </a:schemeClr>
                </a:solidFill>
                <a:latin typeface="+mn-lt"/>
                <a:ea typeface="+mn-ea"/>
              </a:endParaRPr>
            </a:p>
          </p:txBody>
        </p:sp>
        <p:cxnSp>
          <p:nvCxnSpPr>
            <p:cNvPr id="37" name="直線箭頭接點 36">
              <a:extLst>
                <a:ext uri="{FF2B5EF4-FFF2-40B4-BE49-F238E27FC236}">
                  <a16:creationId xmlns:a16="http://schemas.microsoft.com/office/drawing/2014/main" id="{ACD3B6CF-D559-2547-9131-0D9E0B6885B8}"/>
                </a:ext>
              </a:extLst>
            </p:cNvPr>
            <p:cNvCxnSpPr>
              <a:cxnSpLocks/>
              <a:stCxn id="12" idx="3"/>
              <a:endCxn id="16" idx="1"/>
            </p:cNvCxnSpPr>
            <p:nvPr/>
          </p:nvCxnSpPr>
          <p:spPr>
            <a:xfrm flipV="1">
              <a:off x="3340962" y="3180150"/>
              <a:ext cx="2000151" cy="3787"/>
            </a:xfrm>
            <a:prstGeom prst="straightConnector1">
              <a:avLst/>
            </a:prstGeom>
            <a:noFill/>
            <a:ln w="25400" cap="flat">
              <a:solidFill>
                <a:schemeClr val="accent1"/>
              </a:solidFill>
              <a:prstDash val="solid"/>
              <a:round/>
              <a:headEnd type="arrow" w="med" len="med"/>
              <a:tailEnd type="arrow"/>
            </a:ln>
            <a:effectLst/>
            <a:sp3d/>
          </p:spPr>
          <p:style>
            <a:lnRef idx="0">
              <a:scrgbClr r="0" g="0" b="0"/>
            </a:lnRef>
            <a:fillRef idx="0">
              <a:scrgbClr r="0" g="0" b="0"/>
            </a:fillRef>
            <a:effectRef idx="0">
              <a:scrgbClr r="0" g="0" b="0"/>
            </a:effectRef>
            <a:fontRef idx="none"/>
          </p:style>
        </p:cxnSp>
        <p:cxnSp>
          <p:nvCxnSpPr>
            <p:cNvPr id="40" name="直線箭頭接點 39">
              <a:extLst>
                <a:ext uri="{FF2B5EF4-FFF2-40B4-BE49-F238E27FC236}">
                  <a16:creationId xmlns:a16="http://schemas.microsoft.com/office/drawing/2014/main" id="{F7F05F7C-3DBE-B84E-9F01-C6BAED1A67D0}"/>
                </a:ext>
              </a:extLst>
            </p:cNvPr>
            <p:cNvCxnSpPr>
              <a:cxnSpLocks/>
              <a:stCxn id="16" idx="3"/>
              <a:endCxn id="20" idx="1"/>
            </p:cNvCxnSpPr>
            <p:nvPr/>
          </p:nvCxnSpPr>
          <p:spPr>
            <a:xfrm flipV="1">
              <a:off x="6255513" y="3158854"/>
              <a:ext cx="1863714" cy="21296"/>
            </a:xfrm>
            <a:prstGeom prst="straightConnector1">
              <a:avLst/>
            </a:prstGeom>
            <a:noFill/>
            <a:ln w="25400" cap="flat">
              <a:solidFill>
                <a:schemeClr val="accent1"/>
              </a:solidFill>
              <a:prstDash val="solid"/>
              <a:round/>
              <a:headEnd type="arrow" w="med" len="med"/>
              <a:tailEnd type="arrow"/>
            </a:ln>
            <a:effectLst/>
            <a:sp3d/>
          </p:spPr>
          <p:style>
            <a:lnRef idx="0">
              <a:scrgbClr r="0" g="0" b="0"/>
            </a:lnRef>
            <a:fillRef idx="0">
              <a:scrgbClr r="0" g="0" b="0"/>
            </a:fillRef>
            <a:effectRef idx="0">
              <a:scrgbClr r="0" g="0" b="0"/>
            </a:effectRef>
            <a:fontRef idx="none"/>
          </p:style>
        </p:cxnSp>
        <p:sp>
          <p:nvSpPr>
            <p:cNvPr id="43" name="文字方塊 42">
              <a:extLst>
                <a:ext uri="{FF2B5EF4-FFF2-40B4-BE49-F238E27FC236}">
                  <a16:creationId xmlns:a16="http://schemas.microsoft.com/office/drawing/2014/main" id="{C9A9288B-E6DF-1646-A131-92D2D8FFA4B9}"/>
                </a:ext>
              </a:extLst>
            </p:cNvPr>
            <p:cNvSpPr txBox="1"/>
            <p:nvPr/>
          </p:nvSpPr>
          <p:spPr>
            <a:xfrm>
              <a:off x="6662341" y="3187034"/>
              <a:ext cx="1144541" cy="5059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t">
              <a:spAutoFit/>
            </a:bodyPr>
            <a:lstStyle/>
            <a:p>
              <a:pPr marL="0" marR="0" indent="0" algn="l" defTabSz="822546" rtl="0" fontAlgn="auto" latinLnBrk="0" hangingPunct="0">
                <a:lnSpc>
                  <a:spcPct val="100000"/>
                </a:lnSpc>
                <a:spcAft>
                  <a:spcPts val="900"/>
                </a:spcAft>
                <a:buClrTx/>
                <a:buSzTx/>
                <a:buFontTx/>
                <a:buNone/>
                <a:tabLst/>
              </a:pPr>
              <a:r>
                <a:rPr kumimoji="1" lang="en-US" altLang="zh-TW" sz="1600" dirty="0">
                  <a:solidFill>
                    <a:schemeClr val="accent1">
                      <a:lumMod val="75000"/>
                    </a:schemeClr>
                  </a:solidFill>
                  <a:latin typeface="+mn-lt"/>
                  <a:ea typeface="+mn-ea"/>
                </a:rPr>
                <a:t>Align ideas</a:t>
              </a:r>
              <a:endParaRPr kumimoji="1" lang="zh-TW" altLang="en-US" sz="1600" dirty="0" err="1">
                <a:solidFill>
                  <a:schemeClr val="accent1">
                    <a:lumMod val="75000"/>
                  </a:schemeClr>
                </a:solidFill>
                <a:latin typeface="+mn-lt"/>
                <a:ea typeface="+mn-ea"/>
              </a:endParaRPr>
            </a:p>
          </p:txBody>
        </p:sp>
        <p:sp>
          <p:nvSpPr>
            <p:cNvPr id="44" name="手繪多邊形 43">
              <a:extLst>
                <a:ext uri="{FF2B5EF4-FFF2-40B4-BE49-F238E27FC236}">
                  <a16:creationId xmlns:a16="http://schemas.microsoft.com/office/drawing/2014/main" id="{91699BB5-9229-B241-9FE3-4FCB8D9A5477}"/>
                </a:ext>
              </a:extLst>
            </p:cNvPr>
            <p:cNvSpPr/>
            <p:nvPr/>
          </p:nvSpPr>
          <p:spPr>
            <a:xfrm>
              <a:off x="3358055" y="2370710"/>
              <a:ext cx="4840014" cy="703565"/>
            </a:xfrm>
            <a:custGeom>
              <a:avLst/>
              <a:gdLst>
                <a:gd name="connsiteX0" fmla="*/ 0 w 4840014"/>
                <a:gd name="connsiteY0" fmla="*/ 945936 h 945936"/>
                <a:gd name="connsiteX1" fmla="*/ 2522483 w 4840014"/>
                <a:gd name="connsiteY1" fmla="*/ 5 h 945936"/>
                <a:gd name="connsiteX2" fmla="*/ 4840014 w 4840014"/>
                <a:gd name="connsiteY2" fmla="*/ 930170 h 945936"/>
                <a:gd name="connsiteX3" fmla="*/ 4840014 w 4840014"/>
                <a:gd name="connsiteY3" fmla="*/ 930170 h 945936"/>
              </a:gdLst>
              <a:ahLst/>
              <a:cxnLst>
                <a:cxn ang="0">
                  <a:pos x="connsiteX0" y="connsiteY0"/>
                </a:cxn>
                <a:cxn ang="0">
                  <a:pos x="connsiteX1" y="connsiteY1"/>
                </a:cxn>
                <a:cxn ang="0">
                  <a:pos x="connsiteX2" y="connsiteY2"/>
                </a:cxn>
                <a:cxn ang="0">
                  <a:pos x="connsiteX3" y="connsiteY3"/>
                </a:cxn>
              </a:cxnLst>
              <a:rect l="l" t="t" r="r" b="b"/>
              <a:pathLst>
                <a:path w="4840014" h="945936">
                  <a:moveTo>
                    <a:pt x="0" y="945936"/>
                  </a:moveTo>
                  <a:cubicBezTo>
                    <a:pt x="857907" y="474284"/>
                    <a:pt x="1715814" y="2633"/>
                    <a:pt x="2522483" y="5"/>
                  </a:cubicBezTo>
                  <a:cubicBezTo>
                    <a:pt x="3329152" y="-2623"/>
                    <a:pt x="4840014" y="930170"/>
                    <a:pt x="4840014" y="930170"/>
                  </a:cubicBezTo>
                  <a:lnTo>
                    <a:pt x="4840014" y="930170"/>
                  </a:lnTo>
                </a:path>
              </a:pathLst>
            </a:custGeom>
            <a:ln w="25400">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TW" altLang="en-US"/>
            </a:p>
          </p:txBody>
        </p:sp>
      </p:grpSp>
    </p:spTree>
    <p:extLst>
      <p:ext uri="{BB962C8B-B14F-4D97-AF65-F5344CB8AC3E}">
        <p14:creationId xmlns:p14="http://schemas.microsoft.com/office/powerpoint/2010/main" val="389250842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A03F13B-6E41-114D-AFF2-55552AAB77A3}"/>
              </a:ext>
            </a:extLst>
          </p:cNvPr>
          <p:cNvSpPr>
            <a:spLocks noGrp="1"/>
          </p:cNvSpPr>
          <p:nvPr>
            <p:ph type="title"/>
          </p:nvPr>
        </p:nvSpPr>
        <p:spPr>
          <a:xfrm>
            <a:off x="451861" y="321685"/>
            <a:ext cx="11308339" cy="539667"/>
          </a:xfrm>
        </p:spPr>
        <p:txBody>
          <a:bodyPr>
            <a:normAutofit/>
          </a:bodyPr>
          <a:lstStyle/>
          <a:p>
            <a:pPr defTabSz="822546" hangingPunct="0">
              <a:spcAft>
                <a:spcPts val="900"/>
              </a:spcAft>
            </a:pPr>
            <a:r>
              <a:rPr lang="en-US" altLang="zh-CN" dirty="0"/>
              <a:t>Method</a:t>
            </a:r>
            <a:endParaRPr lang="en-US" dirty="0"/>
          </a:p>
        </p:txBody>
      </p:sp>
      <p:sp>
        <p:nvSpPr>
          <p:cNvPr id="11" name="Title 1">
            <a:extLst>
              <a:ext uri="{FF2B5EF4-FFF2-40B4-BE49-F238E27FC236}">
                <a16:creationId xmlns:a16="http://schemas.microsoft.com/office/drawing/2014/main" id="{766A7C00-3D6F-774B-926C-03A7B417E756}"/>
              </a:ext>
            </a:extLst>
          </p:cNvPr>
          <p:cNvSpPr txBox="1">
            <a:spLocks/>
          </p:cNvSpPr>
          <p:nvPr/>
        </p:nvSpPr>
        <p:spPr>
          <a:xfrm>
            <a:off x="451861" y="1002163"/>
            <a:ext cx="11465007" cy="539667"/>
          </a:xfrm>
          <a:prstGeom prst="rect">
            <a:avLst/>
          </a:prstGeom>
          <a:ln w="12700">
            <a:miter lim="400000"/>
          </a:ln>
          <a:extLst>
            <a:ext uri="{C572A759-6A51-4108-AA02-DFA0A04FC94B}">
              <ma14:wrappingTextBoxFlag xmlns:ma14="http://schemas.microsoft.com/office/mac/drawingml/2011/main" xmlns="" val="1"/>
            </a:ext>
          </a:extLst>
        </p:spPr>
        <p:txBody>
          <a:bodyPr lIns="71436" tIns="71436" rIns="71436" bIns="71436" anchor="ctr">
            <a:normAutofit/>
          </a:bodyPr>
          <a:lstStyle>
            <a:lvl1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j-lt"/>
                <a:ea typeface="+mj-ea"/>
                <a:cs typeface="+mj-cs"/>
                <a:sym typeface="メイリオ"/>
              </a:defRPr>
            </a:lvl1pPr>
            <a:lvl2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2pPr>
            <a:lvl3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3pPr>
            <a:lvl4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4pPr>
            <a:lvl5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5pPr>
            <a:lvl6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6pPr>
            <a:lvl7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7pPr>
            <a:lvl8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8pPr>
            <a:lvl9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9pPr>
          </a:lstStyle>
          <a:p>
            <a:r>
              <a:rPr lang="zh-CN" altLang="en-US" sz="2000" kern="0" dirty="0">
                <a:solidFill>
                  <a:srgbClr val="C00000"/>
                </a:solidFill>
              </a:rPr>
              <a:t>挑選</a:t>
            </a:r>
            <a:r>
              <a:rPr lang="en-US" altLang="zh-CN" sz="2000" kern="0" dirty="0">
                <a:solidFill>
                  <a:srgbClr val="C00000"/>
                </a:solidFill>
              </a:rPr>
              <a:t>15</a:t>
            </a:r>
            <a:r>
              <a:rPr lang="zh-CN" altLang="en-US" sz="2000" kern="0" dirty="0">
                <a:solidFill>
                  <a:srgbClr val="C00000"/>
                </a:solidFill>
              </a:rPr>
              <a:t>家店進行面對面半結構式訪談（</a:t>
            </a:r>
            <a:r>
              <a:rPr lang="en-US" altLang="zh-CN" sz="2000" kern="0" dirty="0">
                <a:solidFill>
                  <a:srgbClr val="C00000"/>
                </a:solidFill>
              </a:rPr>
              <a:t>Semi Conducted Interviews</a:t>
            </a:r>
            <a:r>
              <a:rPr lang="zh-CN" altLang="en-US" sz="2000" kern="0" dirty="0">
                <a:solidFill>
                  <a:srgbClr val="C00000"/>
                </a:solidFill>
              </a:rPr>
              <a:t>）</a:t>
            </a:r>
            <a:endParaRPr lang="en-US" sz="2000" kern="0" dirty="0">
              <a:solidFill>
                <a:srgbClr val="C00000"/>
              </a:solidFill>
            </a:endParaRPr>
          </a:p>
        </p:txBody>
      </p:sp>
      <p:grpSp>
        <p:nvGrpSpPr>
          <p:cNvPr id="16" name="群組 15">
            <a:extLst>
              <a:ext uri="{FF2B5EF4-FFF2-40B4-BE49-F238E27FC236}">
                <a16:creationId xmlns:a16="http://schemas.microsoft.com/office/drawing/2014/main" id="{98D0C173-DE5F-5149-9F14-3280E4FDE5D8}"/>
              </a:ext>
            </a:extLst>
          </p:cNvPr>
          <p:cNvGrpSpPr/>
          <p:nvPr/>
        </p:nvGrpSpPr>
        <p:grpSpPr>
          <a:xfrm>
            <a:off x="6465278" y="2868072"/>
            <a:ext cx="4035083" cy="2520458"/>
            <a:chOff x="4827563" y="2154147"/>
            <a:chExt cx="4035083" cy="2520458"/>
          </a:xfrm>
        </p:grpSpPr>
        <p:sp>
          <p:nvSpPr>
            <p:cNvPr id="6" name="文字方塊 5">
              <a:extLst>
                <a:ext uri="{FF2B5EF4-FFF2-40B4-BE49-F238E27FC236}">
                  <a16:creationId xmlns:a16="http://schemas.microsoft.com/office/drawing/2014/main" id="{179CD4D8-0DAC-1D49-A033-8D7CD9A8BD97}"/>
                </a:ext>
              </a:extLst>
            </p:cNvPr>
            <p:cNvSpPr txBox="1"/>
            <p:nvPr/>
          </p:nvSpPr>
          <p:spPr>
            <a:xfrm>
              <a:off x="5897094" y="2154147"/>
              <a:ext cx="2965552" cy="5674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t">
              <a:spAutoFit/>
            </a:bodyPr>
            <a:lstStyle/>
            <a:p>
              <a:pPr marL="0" marR="0" indent="0" algn="l" defTabSz="822546" rtl="0" fontAlgn="auto" latinLnBrk="0" hangingPunct="0">
                <a:lnSpc>
                  <a:spcPct val="100000"/>
                </a:lnSpc>
                <a:spcAft>
                  <a:spcPts val="900"/>
                </a:spcAft>
                <a:buClrTx/>
                <a:buSzTx/>
                <a:buFontTx/>
                <a:buNone/>
                <a:tabLst/>
              </a:pPr>
              <a:r>
                <a:rPr kumimoji="1" lang="zh-TW" altLang="en-US" sz="2000" dirty="0">
                  <a:latin typeface="+mn-lt"/>
                  <a:ea typeface="+mn-ea"/>
                </a:rPr>
                <a:t>擬定訪談大綱與重點問題</a:t>
              </a:r>
            </a:p>
          </p:txBody>
        </p:sp>
        <p:sp>
          <p:nvSpPr>
            <p:cNvPr id="8" name="十字形 7">
              <a:extLst>
                <a:ext uri="{FF2B5EF4-FFF2-40B4-BE49-F238E27FC236}">
                  <a16:creationId xmlns:a16="http://schemas.microsoft.com/office/drawing/2014/main" id="{129DDF9F-4E69-AC4E-8B4D-9596959850EC}"/>
                </a:ext>
              </a:extLst>
            </p:cNvPr>
            <p:cNvSpPr/>
            <p:nvPr/>
          </p:nvSpPr>
          <p:spPr>
            <a:xfrm>
              <a:off x="4827563" y="2721607"/>
              <a:ext cx="350184" cy="347063"/>
            </a:xfrm>
            <a:prstGeom prst="plus">
              <a:avLst>
                <a:gd name="adj" fmla="val 37202"/>
              </a:avLst>
            </a:prstGeom>
            <a:solidFill>
              <a:schemeClr val="tx2"/>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0" marR="0" indent="0" algn="ctr" defTabSz="822546" rtl="0" fontAlgn="auto" latinLnBrk="0" hangingPunct="0">
                <a:lnSpc>
                  <a:spcPct val="100000"/>
                </a:lnSpc>
                <a:spcBef>
                  <a:spcPts val="0"/>
                </a:spcBef>
                <a:spcAft>
                  <a:spcPts val="0"/>
                </a:spcAft>
                <a:buClrTx/>
                <a:buSzTx/>
                <a:buFontTx/>
                <a:buNone/>
                <a:tabLst/>
              </a:pPr>
              <a:endParaRPr kumimoji="0" lang="zh-TW" altLang="en-US" sz="1800" b="1" i="0" u="none" strike="noStrike" cap="none" spc="0" normalizeH="0" baseline="0" dirty="0">
                <a:ln>
                  <a:noFill/>
                </a:ln>
                <a:solidFill>
                  <a:schemeClr val="bg1"/>
                </a:solidFill>
                <a:effectLst/>
                <a:uFillTx/>
                <a:latin typeface="+mn-lt"/>
                <a:ea typeface="+mn-ea"/>
                <a:cs typeface="メイリオ" panose="020B0604030504040204" pitchFamily="50" charset="-128"/>
                <a:sym typeface="ヒラギノ角ゴ ProN W3"/>
              </a:endParaRPr>
            </a:p>
          </p:txBody>
        </p:sp>
        <p:sp>
          <p:nvSpPr>
            <p:cNvPr id="12" name="文字方塊 11">
              <a:extLst>
                <a:ext uri="{FF2B5EF4-FFF2-40B4-BE49-F238E27FC236}">
                  <a16:creationId xmlns:a16="http://schemas.microsoft.com/office/drawing/2014/main" id="{E76E6136-8484-B24F-9D9F-31BB6AD913A1}"/>
                </a:ext>
              </a:extLst>
            </p:cNvPr>
            <p:cNvSpPr txBox="1"/>
            <p:nvPr/>
          </p:nvSpPr>
          <p:spPr>
            <a:xfrm>
              <a:off x="5640613" y="2673280"/>
              <a:ext cx="3222033" cy="5674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t">
              <a:spAutoFit/>
            </a:bodyPr>
            <a:lstStyle/>
            <a:p>
              <a:pPr marL="0" marR="0" indent="0" algn="l" defTabSz="822546" rtl="0" fontAlgn="auto" latinLnBrk="0" hangingPunct="0">
                <a:lnSpc>
                  <a:spcPct val="100000"/>
                </a:lnSpc>
                <a:spcAft>
                  <a:spcPts val="900"/>
                </a:spcAft>
                <a:buClrTx/>
                <a:buSzTx/>
                <a:buFontTx/>
                <a:buNone/>
                <a:tabLst/>
              </a:pPr>
              <a:r>
                <a:rPr kumimoji="1" lang="zh-TW" altLang="en-US" sz="2000" dirty="0">
                  <a:latin typeface="+mn-lt"/>
                  <a:ea typeface="+mn-ea"/>
                </a:rPr>
                <a:t>保留訪談內容與順序的彈性</a:t>
              </a:r>
            </a:p>
          </p:txBody>
        </p:sp>
        <p:cxnSp>
          <p:nvCxnSpPr>
            <p:cNvPr id="13" name="直線接點 12">
              <a:extLst>
                <a:ext uri="{FF2B5EF4-FFF2-40B4-BE49-F238E27FC236}">
                  <a16:creationId xmlns:a16="http://schemas.microsoft.com/office/drawing/2014/main" id="{0393AEAA-4467-514C-9D4A-ACA5EB3D5CAC}"/>
                </a:ext>
              </a:extLst>
            </p:cNvPr>
            <p:cNvCxnSpPr>
              <a:cxnSpLocks/>
            </p:cNvCxnSpPr>
            <p:nvPr/>
          </p:nvCxnSpPr>
          <p:spPr>
            <a:xfrm>
              <a:off x="4827563" y="3291390"/>
              <a:ext cx="4035083" cy="0"/>
            </a:xfrm>
            <a:prstGeom prst="line">
              <a:avLst/>
            </a:prstGeom>
            <a:noFill/>
            <a:ln w="38100" cap="flat">
              <a:solidFill>
                <a:schemeClr val="tx1">
                  <a:lumMod val="95000"/>
                  <a:lumOff val="5000"/>
                </a:schemeClr>
              </a:solidFill>
              <a:prstDash val="solid"/>
              <a:round/>
              <a:headEnd type="none" w="lg" len="lg"/>
              <a:tailEnd type="none" w="lg" len="lg"/>
            </a:ln>
            <a:effectLst/>
            <a:sp3d/>
          </p:spPr>
          <p:style>
            <a:lnRef idx="0">
              <a:scrgbClr r="0" g="0" b="0"/>
            </a:lnRef>
            <a:fillRef idx="0">
              <a:scrgbClr r="0" g="0" b="0"/>
            </a:fillRef>
            <a:effectRef idx="0">
              <a:scrgbClr r="0" g="0" b="0"/>
            </a:effectRef>
            <a:fontRef idx="none"/>
          </p:style>
        </p:cxnSp>
        <p:sp>
          <p:nvSpPr>
            <p:cNvPr id="14" name="文字方塊 13">
              <a:extLst>
                <a:ext uri="{FF2B5EF4-FFF2-40B4-BE49-F238E27FC236}">
                  <a16:creationId xmlns:a16="http://schemas.microsoft.com/office/drawing/2014/main" id="{86BBC472-34E0-2645-AA7F-A779F0741F3D}"/>
                </a:ext>
              </a:extLst>
            </p:cNvPr>
            <p:cNvSpPr txBox="1"/>
            <p:nvPr/>
          </p:nvSpPr>
          <p:spPr>
            <a:xfrm>
              <a:off x="5897094" y="3557403"/>
              <a:ext cx="2965552" cy="5674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t">
              <a:spAutoFit/>
            </a:bodyPr>
            <a:lstStyle/>
            <a:p>
              <a:pPr marL="0" marR="0" indent="0" algn="l" defTabSz="822546" rtl="0" fontAlgn="auto" latinLnBrk="0" hangingPunct="0">
                <a:lnSpc>
                  <a:spcPct val="100000"/>
                </a:lnSpc>
                <a:spcAft>
                  <a:spcPts val="900"/>
                </a:spcAft>
                <a:buClrTx/>
                <a:buSzTx/>
                <a:buFontTx/>
                <a:buNone/>
                <a:tabLst/>
              </a:pPr>
              <a:r>
                <a:rPr kumimoji="1" lang="zh-TW" altLang="en-US" sz="2000" dirty="0">
                  <a:latin typeface="+mn-lt"/>
                  <a:ea typeface="+mn-ea"/>
                </a:rPr>
                <a:t>結果可比較且更真實可靠</a:t>
              </a:r>
            </a:p>
          </p:txBody>
        </p:sp>
        <p:sp>
          <p:nvSpPr>
            <p:cNvPr id="15" name="文字方塊 14">
              <a:extLst>
                <a:ext uri="{FF2B5EF4-FFF2-40B4-BE49-F238E27FC236}">
                  <a16:creationId xmlns:a16="http://schemas.microsoft.com/office/drawing/2014/main" id="{0118211A-699B-4140-82DF-E79BC2A9D482}"/>
                </a:ext>
              </a:extLst>
            </p:cNvPr>
            <p:cNvSpPr txBox="1"/>
            <p:nvPr/>
          </p:nvSpPr>
          <p:spPr>
            <a:xfrm>
              <a:off x="5127652" y="4107145"/>
              <a:ext cx="3734994" cy="5674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t">
              <a:spAutoFit/>
            </a:bodyPr>
            <a:lstStyle/>
            <a:p>
              <a:pPr marL="0" marR="0" indent="0" algn="l" defTabSz="822546" rtl="0" fontAlgn="auto" latinLnBrk="0" hangingPunct="0">
                <a:lnSpc>
                  <a:spcPct val="100000"/>
                </a:lnSpc>
                <a:spcAft>
                  <a:spcPts val="900"/>
                </a:spcAft>
                <a:buClrTx/>
                <a:buSzTx/>
                <a:buFontTx/>
                <a:buNone/>
                <a:tabLst/>
              </a:pPr>
              <a:r>
                <a:rPr kumimoji="1" lang="zh-TW" altLang="en-US" sz="2000" dirty="0">
                  <a:latin typeface="+mn-lt"/>
                  <a:ea typeface="+mn-ea"/>
                </a:rPr>
                <a:t>有機會挖掘新發現、看到新觀點</a:t>
              </a:r>
            </a:p>
          </p:txBody>
        </p:sp>
      </p:grpSp>
      <p:sp>
        <p:nvSpPr>
          <p:cNvPr id="18" name="文字方塊 17">
            <a:extLst>
              <a:ext uri="{FF2B5EF4-FFF2-40B4-BE49-F238E27FC236}">
                <a16:creationId xmlns:a16="http://schemas.microsoft.com/office/drawing/2014/main" id="{CF486E44-D9C1-1B41-BC07-2CAB15E5C541}"/>
              </a:ext>
            </a:extLst>
          </p:cNvPr>
          <p:cNvSpPr txBox="1"/>
          <p:nvPr/>
        </p:nvSpPr>
        <p:spPr>
          <a:xfrm>
            <a:off x="1691640" y="4167068"/>
            <a:ext cx="2223363" cy="5674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t">
            <a:spAutoFit/>
          </a:bodyPr>
          <a:lstStyle/>
          <a:p>
            <a:pPr marL="0" marR="0" indent="0" algn="l" defTabSz="822546" rtl="0" fontAlgn="auto" latinLnBrk="0" hangingPunct="0">
              <a:lnSpc>
                <a:spcPct val="100000"/>
              </a:lnSpc>
              <a:spcAft>
                <a:spcPts val="900"/>
              </a:spcAft>
              <a:buClrTx/>
              <a:buSzTx/>
              <a:buFontTx/>
              <a:buNone/>
              <a:tabLst/>
            </a:pPr>
            <a:r>
              <a:rPr kumimoji="1" lang="en-US" altLang="zh-TW" sz="2000" dirty="0">
                <a:latin typeface="+mn-lt"/>
                <a:ea typeface="+mn-ea"/>
              </a:rPr>
              <a:t>3. </a:t>
            </a:r>
            <a:r>
              <a:rPr kumimoji="1" lang="zh-CN" altLang="en-US" sz="2000" dirty="0">
                <a:latin typeface="+mn-lt"/>
                <a:ea typeface="+mn-ea"/>
              </a:rPr>
              <a:t>實際觀察受訪者</a:t>
            </a:r>
            <a:endParaRPr kumimoji="1" lang="zh-TW" altLang="en-US" sz="2000" dirty="0" err="1">
              <a:latin typeface="+mn-lt"/>
              <a:ea typeface="+mn-ea"/>
            </a:endParaRPr>
          </a:p>
        </p:txBody>
      </p:sp>
      <p:sp>
        <p:nvSpPr>
          <p:cNvPr id="19" name="文字方塊 18">
            <a:extLst>
              <a:ext uri="{FF2B5EF4-FFF2-40B4-BE49-F238E27FC236}">
                <a16:creationId xmlns:a16="http://schemas.microsoft.com/office/drawing/2014/main" id="{7800AD4D-0EF9-B54B-A2BE-67FB8B10F967}"/>
              </a:ext>
            </a:extLst>
          </p:cNvPr>
          <p:cNvSpPr txBox="1"/>
          <p:nvPr/>
        </p:nvSpPr>
        <p:spPr>
          <a:xfrm>
            <a:off x="1691640" y="3560841"/>
            <a:ext cx="2223363" cy="5674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t">
            <a:spAutoFit/>
          </a:bodyPr>
          <a:lstStyle/>
          <a:p>
            <a:pPr marL="0" marR="0" indent="0" algn="l" defTabSz="822546" rtl="0" fontAlgn="auto" latinLnBrk="0" hangingPunct="0">
              <a:lnSpc>
                <a:spcPct val="100000"/>
              </a:lnSpc>
              <a:spcAft>
                <a:spcPts val="900"/>
              </a:spcAft>
              <a:buClrTx/>
              <a:buSzTx/>
              <a:buFontTx/>
              <a:buNone/>
              <a:tabLst/>
            </a:pPr>
            <a:r>
              <a:rPr kumimoji="1" lang="en-US" altLang="zh-TW" sz="2000" dirty="0">
                <a:latin typeface="+mn-lt"/>
                <a:ea typeface="+mn-ea"/>
              </a:rPr>
              <a:t>2. </a:t>
            </a:r>
            <a:r>
              <a:rPr kumimoji="1" lang="zh-CN" altLang="en-US" sz="2000" dirty="0">
                <a:latin typeface="+mn-lt"/>
                <a:ea typeface="+mn-ea"/>
              </a:rPr>
              <a:t>提升訪談互動性</a:t>
            </a:r>
            <a:endParaRPr kumimoji="1" lang="zh-TW" altLang="en-US" sz="2000" dirty="0" err="1">
              <a:latin typeface="+mn-lt"/>
              <a:ea typeface="+mn-ea"/>
            </a:endParaRPr>
          </a:p>
        </p:txBody>
      </p:sp>
      <p:sp>
        <p:nvSpPr>
          <p:cNvPr id="20" name="文字方塊 19">
            <a:extLst>
              <a:ext uri="{FF2B5EF4-FFF2-40B4-BE49-F238E27FC236}">
                <a16:creationId xmlns:a16="http://schemas.microsoft.com/office/drawing/2014/main" id="{C514BC88-041E-FE4D-8F2A-BBF87BA1CF3F}"/>
              </a:ext>
            </a:extLst>
          </p:cNvPr>
          <p:cNvSpPr txBox="1"/>
          <p:nvPr/>
        </p:nvSpPr>
        <p:spPr>
          <a:xfrm>
            <a:off x="1691639" y="2954615"/>
            <a:ext cx="2479843" cy="5674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t">
            <a:spAutoFit/>
          </a:bodyPr>
          <a:lstStyle/>
          <a:p>
            <a:pPr marL="0" marR="0" indent="0" algn="l" defTabSz="822546" rtl="0" fontAlgn="auto" latinLnBrk="0" hangingPunct="0">
              <a:lnSpc>
                <a:spcPct val="100000"/>
              </a:lnSpc>
              <a:spcAft>
                <a:spcPts val="900"/>
              </a:spcAft>
              <a:buClrTx/>
              <a:buSzTx/>
              <a:buFontTx/>
              <a:buNone/>
              <a:tabLst/>
            </a:pPr>
            <a:r>
              <a:rPr lang="en-US" altLang="zh-TW" sz="2000" dirty="0"/>
              <a:t>1</a:t>
            </a:r>
            <a:r>
              <a:rPr kumimoji="1" lang="en-US" altLang="zh-TW" sz="2000" dirty="0">
                <a:latin typeface="+mn-lt"/>
                <a:ea typeface="+mn-ea"/>
              </a:rPr>
              <a:t>. </a:t>
            </a:r>
            <a:r>
              <a:rPr lang="zh-CN" altLang="en-US" sz="2000" dirty="0"/>
              <a:t>增加受訪者好感度</a:t>
            </a:r>
            <a:endParaRPr kumimoji="1" lang="zh-TW" altLang="en-US" sz="2000" dirty="0" err="1">
              <a:latin typeface="+mn-lt"/>
              <a:ea typeface="+mn-ea"/>
            </a:endParaRPr>
          </a:p>
        </p:txBody>
      </p:sp>
      <p:pic>
        <p:nvPicPr>
          <p:cNvPr id="22" name="圖形 21" descr="吃東西的人">
            <a:extLst>
              <a:ext uri="{FF2B5EF4-FFF2-40B4-BE49-F238E27FC236}">
                <a16:creationId xmlns:a16="http://schemas.microsoft.com/office/drawing/2014/main" id="{E5654034-991F-CD49-9C65-D8E60E96864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59959" y="1749328"/>
            <a:ext cx="914400" cy="914400"/>
          </a:xfrm>
          <a:prstGeom prst="rect">
            <a:avLst/>
          </a:prstGeom>
        </p:spPr>
      </p:pic>
      <p:pic>
        <p:nvPicPr>
          <p:cNvPr id="24" name="圖形 23" descr="老師">
            <a:extLst>
              <a:ext uri="{FF2B5EF4-FFF2-40B4-BE49-F238E27FC236}">
                <a16:creationId xmlns:a16="http://schemas.microsoft.com/office/drawing/2014/main" id="{72775211-A863-B34C-8D1C-AAEDA94887E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65278" y="1657892"/>
            <a:ext cx="914400" cy="914400"/>
          </a:xfrm>
          <a:prstGeom prst="rect">
            <a:avLst/>
          </a:prstGeom>
        </p:spPr>
      </p:pic>
    </p:spTree>
    <p:extLst>
      <p:ext uri="{BB962C8B-B14F-4D97-AF65-F5344CB8AC3E}">
        <p14:creationId xmlns:p14="http://schemas.microsoft.com/office/powerpoint/2010/main" val="213474444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a:extLst>
              <a:ext uri="{FF2B5EF4-FFF2-40B4-BE49-F238E27FC236}">
                <a16:creationId xmlns:a16="http://schemas.microsoft.com/office/drawing/2014/main" id="{5398D1CA-B1BA-E841-ABC2-DA8FC93ADD15}"/>
              </a:ext>
            </a:extLst>
          </p:cNvPr>
          <p:cNvSpPr>
            <a:spLocks noGrp="1"/>
          </p:cNvSpPr>
          <p:nvPr>
            <p:ph type="title"/>
          </p:nvPr>
        </p:nvSpPr>
        <p:spPr>
          <a:xfrm>
            <a:off x="451861" y="321685"/>
            <a:ext cx="11308339" cy="539667"/>
          </a:xfrm>
        </p:spPr>
        <p:txBody>
          <a:bodyPr>
            <a:normAutofit/>
          </a:bodyPr>
          <a:lstStyle/>
          <a:p>
            <a:pPr defTabSz="822546" hangingPunct="0">
              <a:spcAft>
                <a:spcPts val="900"/>
              </a:spcAft>
            </a:pPr>
            <a:r>
              <a:rPr lang="en-US" altLang="zh-CN" dirty="0"/>
              <a:t>Method</a:t>
            </a:r>
            <a:endParaRPr lang="en-US" dirty="0"/>
          </a:p>
        </p:txBody>
      </p:sp>
      <p:sp>
        <p:nvSpPr>
          <p:cNvPr id="45" name="Title 1">
            <a:extLst>
              <a:ext uri="{FF2B5EF4-FFF2-40B4-BE49-F238E27FC236}">
                <a16:creationId xmlns:a16="http://schemas.microsoft.com/office/drawing/2014/main" id="{91C2B761-9445-7A4A-AEF6-900E3E2D565A}"/>
              </a:ext>
            </a:extLst>
          </p:cNvPr>
          <p:cNvSpPr txBox="1">
            <a:spLocks/>
          </p:cNvSpPr>
          <p:nvPr/>
        </p:nvSpPr>
        <p:spPr>
          <a:xfrm>
            <a:off x="450922" y="717936"/>
            <a:ext cx="11465007" cy="539667"/>
          </a:xfrm>
          <a:prstGeom prst="rect">
            <a:avLst/>
          </a:prstGeom>
          <a:ln w="12700">
            <a:miter lim="400000"/>
          </a:ln>
          <a:extLst>
            <a:ext uri="{C572A759-6A51-4108-AA02-DFA0A04FC94B}">
              <ma14:wrappingTextBoxFlag xmlns:ma14="http://schemas.microsoft.com/office/mac/drawingml/2011/main" xmlns="" val="1"/>
            </a:ext>
          </a:extLst>
        </p:spPr>
        <p:txBody>
          <a:bodyPr lIns="71436" tIns="71436" rIns="71436" bIns="71436" anchor="ctr">
            <a:normAutofit/>
          </a:bodyPr>
          <a:lstStyle>
            <a:lvl1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j-lt"/>
                <a:ea typeface="+mj-ea"/>
                <a:cs typeface="+mj-cs"/>
                <a:sym typeface="メイリオ"/>
              </a:defRPr>
            </a:lvl1pPr>
            <a:lvl2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2pPr>
            <a:lvl3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3pPr>
            <a:lvl4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4pPr>
            <a:lvl5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5pPr>
            <a:lvl6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6pPr>
            <a:lvl7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7pPr>
            <a:lvl8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8pPr>
            <a:lvl9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9pPr>
          </a:lstStyle>
          <a:p>
            <a:r>
              <a:rPr lang="en-US" sz="2000" kern="0" dirty="0">
                <a:solidFill>
                  <a:srgbClr val="C00000"/>
                </a:solidFill>
              </a:rPr>
              <a:t>Participants</a:t>
            </a:r>
          </a:p>
        </p:txBody>
      </p:sp>
      <p:sp>
        <p:nvSpPr>
          <p:cNvPr id="16" name="文字方塊 15">
            <a:extLst>
              <a:ext uri="{FF2B5EF4-FFF2-40B4-BE49-F238E27FC236}">
                <a16:creationId xmlns:a16="http://schemas.microsoft.com/office/drawing/2014/main" id="{ABCA10F1-D719-8045-8B50-B73CED61ADFF}"/>
              </a:ext>
            </a:extLst>
          </p:cNvPr>
          <p:cNvSpPr txBox="1"/>
          <p:nvPr/>
        </p:nvSpPr>
        <p:spPr>
          <a:xfrm>
            <a:off x="450922" y="1257603"/>
            <a:ext cx="5166476" cy="5059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t">
            <a:spAutoFit/>
          </a:bodyPr>
          <a:lstStyle/>
          <a:p>
            <a:pPr marL="0" marR="0" indent="0" algn="l" defTabSz="822546" rtl="0" fontAlgn="auto" latinLnBrk="0" hangingPunct="0">
              <a:lnSpc>
                <a:spcPct val="100000"/>
              </a:lnSpc>
              <a:spcAft>
                <a:spcPts val="900"/>
              </a:spcAft>
              <a:buClrTx/>
              <a:buSzTx/>
              <a:buFontTx/>
              <a:buNone/>
              <a:tabLst/>
            </a:pPr>
            <a:r>
              <a:rPr lang="en-US" altLang="zh-CN" sz="1600" dirty="0"/>
              <a:t>1. </a:t>
            </a:r>
            <a:r>
              <a:rPr lang="zh-CN" altLang="en-US" sz="1600" dirty="0"/>
              <a:t>從</a:t>
            </a:r>
            <a:r>
              <a:rPr lang="en-US" altLang="zh-CN" sz="1600" dirty="0"/>
              <a:t>25</a:t>
            </a:r>
            <a:r>
              <a:rPr lang="zh-CN" altLang="en-US" sz="1600" dirty="0"/>
              <a:t>個店鋪種類中選出店家數量較多（</a:t>
            </a:r>
            <a:r>
              <a:rPr lang="en-US" altLang="zh-CN" sz="1600" dirty="0"/>
              <a:t>&gt;100</a:t>
            </a:r>
            <a:r>
              <a:rPr lang="zh-CN" altLang="en-US" sz="1600" dirty="0"/>
              <a:t>）的類別</a:t>
            </a:r>
            <a:endParaRPr kumimoji="1" lang="zh-TW" altLang="en-US" sz="1600" dirty="0" err="1">
              <a:latin typeface="+mn-lt"/>
              <a:ea typeface="+mn-ea"/>
            </a:endParaRPr>
          </a:p>
        </p:txBody>
      </p:sp>
      <p:graphicFrame>
        <p:nvGraphicFramePr>
          <p:cNvPr id="17" name="表格 16">
            <a:extLst>
              <a:ext uri="{FF2B5EF4-FFF2-40B4-BE49-F238E27FC236}">
                <a16:creationId xmlns:a16="http://schemas.microsoft.com/office/drawing/2014/main" id="{0E508253-2282-9644-886C-895EB980AA6C}"/>
              </a:ext>
            </a:extLst>
          </p:cNvPr>
          <p:cNvGraphicFramePr>
            <a:graphicFrameLocks noGrp="1"/>
          </p:cNvGraphicFramePr>
          <p:nvPr>
            <p:extLst>
              <p:ext uri="{D42A27DB-BD31-4B8C-83A1-F6EECF244321}">
                <p14:modId xmlns:p14="http://schemas.microsoft.com/office/powerpoint/2010/main" val="3512135593"/>
              </p:ext>
            </p:extLst>
          </p:nvPr>
        </p:nvGraphicFramePr>
        <p:xfrm>
          <a:off x="598334" y="1653854"/>
          <a:ext cx="4840167" cy="4348626"/>
        </p:xfrm>
        <a:graphic>
          <a:graphicData uri="http://schemas.openxmlformats.org/drawingml/2006/table">
            <a:tbl>
              <a:tblPr/>
              <a:tblGrid>
                <a:gridCol w="637443">
                  <a:extLst>
                    <a:ext uri="{9D8B030D-6E8A-4147-A177-3AD203B41FA5}">
                      <a16:colId xmlns:a16="http://schemas.microsoft.com/office/drawing/2014/main" val="1609970512"/>
                    </a:ext>
                  </a:extLst>
                </a:gridCol>
                <a:gridCol w="2514600">
                  <a:extLst>
                    <a:ext uri="{9D8B030D-6E8A-4147-A177-3AD203B41FA5}">
                      <a16:colId xmlns:a16="http://schemas.microsoft.com/office/drawing/2014/main" val="313477521"/>
                    </a:ext>
                  </a:extLst>
                </a:gridCol>
                <a:gridCol w="1688124">
                  <a:extLst>
                    <a:ext uri="{9D8B030D-6E8A-4147-A177-3AD203B41FA5}">
                      <a16:colId xmlns:a16="http://schemas.microsoft.com/office/drawing/2014/main" val="2573049484"/>
                    </a:ext>
                  </a:extLst>
                </a:gridCol>
              </a:tblGrid>
              <a:tr h="0">
                <a:tc>
                  <a:txBody>
                    <a:bodyPr/>
                    <a:lstStyle/>
                    <a:p>
                      <a:pPr algn="l" fontAlgn="t"/>
                      <a:br>
                        <a:rPr lang="zh-TW" altLang="en-US" sz="1000" b="1">
                          <a:solidFill>
                            <a:srgbClr val="172B4D"/>
                          </a:solidFill>
                          <a:effectLst/>
                        </a:rPr>
                      </a:br>
                      <a:endParaRPr lang="zh-TW" altLang="en-US" sz="1000" b="1">
                        <a:solidFill>
                          <a:srgbClr val="172B4D"/>
                        </a:solidFill>
                        <a:effectLst/>
                      </a:endParaRPr>
                    </a:p>
                  </a:txBody>
                  <a:tcPr marL="90057" marR="135086" marT="63040" marB="6304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tc>
                  <a:txBody>
                    <a:bodyPr/>
                    <a:lstStyle/>
                    <a:p>
                      <a:pPr algn="l" fontAlgn="t"/>
                      <a:r>
                        <a:rPr lang="en-US" sz="1000" b="1">
                          <a:solidFill>
                            <a:srgbClr val="172B4D"/>
                          </a:solidFill>
                          <a:effectLst/>
                        </a:rPr>
                        <a:t>Category Name</a:t>
                      </a:r>
                    </a:p>
                  </a:txBody>
                  <a:tcPr marL="90057" marR="135086" marT="63040" marB="6304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tc>
                  <a:txBody>
                    <a:bodyPr/>
                    <a:lstStyle/>
                    <a:p>
                      <a:pPr algn="l" fontAlgn="t"/>
                      <a:r>
                        <a:rPr lang="en-US" sz="1000" b="1" dirty="0">
                          <a:solidFill>
                            <a:srgbClr val="172B4D"/>
                          </a:solidFill>
                          <a:effectLst/>
                        </a:rPr>
                        <a:t>Number of Shops</a:t>
                      </a:r>
                    </a:p>
                  </a:txBody>
                  <a:tcPr marL="90057" marR="135086" marT="63040" marB="6304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extLst>
                  <a:ext uri="{0D108BD9-81ED-4DB2-BD59-A6C34878D82A}">
                    <a16:rowId xmlns:a16="http://schemas.microsoft.com/office/drawing/2014/main" val="837560980"/>
                  </a:ext>
                </a:extLst>
              </a:tr>
              <a:tr h="279839">
                <a:tc>
                  <a:txBody>
                    <a:bodyPr/>
                    <a:lstStyle/>
                    <a:p>
                      <a:pPr algn="l" fontAlgn="t"/>
                      <a:r>
                        <a:rPr lang="en-US" altLang="zh-TW" sz="1000">
                          <a:effectLst/>
                        </a:rPr>
                        <a:t>1</a:t>
                      </a:r>
                    </a:p>
                  </a:txBody>
                  <a:tcPr marL="90057" marR="90057" marT="63040" marB="6304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zh-TW" altLang="en-US" sz="1000">
                          <a:effectLst/>
                        </a:rPr>
                        <a:t>食品與甜點</a:t>
                      </a:r>
                    </a:p>
                  </a:txBody>
                  <a:tcPr marL="90057" marR="90057" marT="63040" marB="6304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altLang="zh-TW" sz="1000">
                          <a:effectLst/>
                        </a:rPr>
                        <a:t>1613</a:t>
                      </a:r>
                    </a:p>
                  </a:txBody>
                  <a:tcPr marL="90057" marR="90057" marT="63040" marB="6304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2501230766"/>
                  </a:ext>
                </a:extLst>
              </a:tr>
              <a:tr h="279839">
                <a:tc>
                  <a:txBody>
                    <a:bodyPr/>
                    <a:lstStyle/>
                    <a:p>
                      <a:pPr algn="l" fontAlgn="t"/>
                      <a:r>
                        <a:rPr lang="en-US" altLang="zh-TW" sz="1000">
                          <a:effectLst/>
                        </a:rPr>
                        <a:t>2</a:t>
                      </a:r>
                    </a:p>
                  </a:txBody>
                  <a:tcPr marL="90057" marR="90057" marT="63040" marB="6304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zh-TW" altLang="en-US" sz="1000">
                          <a:effectLst/>
                        </a:rPr>
                        <a:t>美容與彩妝</a:t>
                      </a:r>
                    </a:p>
                  </a:txBody>
                  <a:tcPr marL="90057" marR="90057" marT="63040" marB="6304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altLang="zh-TW" sz="1000">
                          <a:effectLst/>
                        </a:rPr>
                        <a:t>483</a:t>
                      </a:r>
                    </a:p>
                  </a:txBody>
                  <a:tcPr marL="90057" marR="90057" marT="63040" marB="6304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222503180"/>
                  </a:ext>
                </a:extLst>
              </a:tr>
              <a:tr h="279839">
                <a:tc>
                  <a:txBody>
                    <a:bodyPr/>
                    <a:lstStyle/>
                    <a:p>
                      <a:pPr algn="l" fontAlgn="t"/>
                      <a:r>
                        <a:rPr lang="en-US" altLang="zh-TW" sz="1000">
                          <a:effectLst/>
                        </a:rPr>
                        <a:t>3</a:t>
                      </a:r>
                    </a:p>
                  </a:txBody>
                  <a:tcPr marL="90057" marR="90057" marT="63040" marB="6304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zh-TW" altLang="en-US" sz="1000">
                          <a:effectLst/>
                        </a:rPr>
                        <a:t>居家</a:t>
                      </a:r>
                      <a:r>
                        <a:rPr lang="en-US" altLang="zh-TW" sz="1000">
                          <a:effectLst/>
                        </a:rPr>
                        <a:t>,</a:t>
                      </a:r>
                      <a:r>
                        <a:rPr lang="zh-TW" altLang="en-US" sz="1000">
                          <a:effectLst/>
                        </a:rPr>
                        <a:t>家具與寢飾</a:t>
                      </a:r>
                    </a:p>
                  </a:txBody>
                  <a:tcPr marL="90057" marR="90057" marT="63040" marB="6304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altLang="zh-TW" sz="1000">
                          <a:effectLst/>
                        </a:rPr>
                        <a:t>336</a:t>
                      </a:r>
                    </a:p>
                  </a:txBody>
                  <a:tcPr marL="90057" marR="90057" marT="63040" marB="6304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056209266"/>
                  </a:ext>
                </a:extLst>
              </a:tr>
              <a:tr h="279839">
                <a:tc>
                  <a:txBody>
                    <a:bodyPr/>
                    <a:lstStyle/>
                    <a:p>
                      <a:pPr algn="l" fontAlgn="t"/>
                      <a:r>
                        <a:rPr lang="en-US" altLang="zh-TW" sz="1000">
                          <a:effectLst/>
                        </a:rPr>
                        <a:t>4</a:t>
                      </a:r>
                    </a:p>
                  </a:txBody>
                  <a:tcPr marL="90057" marR="90057" marT="63040" marB="6304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zh-TW" altLang="en-US" sz="1000">
                          <a:effectLst/>
                        </a:rPr>
                        <a:t>廚房</a:t>
                      </a:r>
                      <a:r>
                        <a:rPr lang="en-US" altLang="zh-TW" sz="1000">
                          <a:effectLst/>
                        </a:rPr>
                        <a:t>,</a:t>
                      </a:r>
                      <a:r>
                        <a:rPr lang="zh-TW" altLang="en-US" sz="1000">
                          <a:effectLst/>
                        </a:rPr>
                        <a:t>生活雜貨與文具用品</a:t>
                      </a:r>
                    </a:p>
                  </a:txBody>
                  <a:tcPr marL="90057" marR="90057" marT="63040" marB="6304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altLang="zh-TW" sz="1000">
                          <a:effectLst/>
                        </a:rPr>
                        <a:t>331</a:t>
                      </a:r>
                    </a:p>
                  </a:txBody>
                  <a:tcPr marL="90057" marR="90057" marT="63040" marB="6304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2551291051"/>
                  </a:ext>
                </a:extLst>
              </a:tr>
              <a:tr h="279839">
                <a:tc>
                  <a:txBody>
                    <a:bodyPr/>
                    <a:lstStyle/>
                    <a:p>
                      <a:pPr algn="l" fontAlgn="t"/>
                      <a:r>
                        <a:rPr lang="en-US" altLang="zh-TW" sz="1000">
                          <a:effectLst/>
                        </a:rPr>
                        <a:t>5</a:t>
                      </a:r>
                    </a:p>
                  </a:txBody>
                  <a:tcPr marL="90057" marR="90057" marT="63040" marB="6304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zh-TW" altLang="en-US" sz="1000">
                          <a:effectLst/>
                        </a:rPr>
                        <a:t>百貨・綜合性通販・贈禮</a:t>
                      </a:r>
                    </a:p>
                  </a:txBody>
                  <a:tcPr marL="90057" marR="90057" marT="63040" marB="6304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altLang="zh-TW" sz="1000">
                          <a:effectLst/>
                        </a:rPr>
                        <a:t>259</a:t>
                      </a:r>
                    </a:p>
                  </a:txBody>
                  <a:tcPr marL="90057" marR="90057" marT="63040" marB="6304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2755929832"/>
                  </a:ext>
                </a:extLst>
              </a:tr>
              <a:tr h="279839">
                <a:tc>
                  <a:txBody>
                    <a:bodyPr/>
                    <a:lstStyle/>
                    <a:p>
                      <a:pPr algn="l" fontAlgn="t"/>
                      <a:r>
                        <a:rPr lang="en-US" altLang="zh-TW" sz="1000">
                          <a:effectLst/>
                        </a:rPr>
                        <a:t>6</a:t>
                      </a:r>
                    </a:p>
                  </a:txBody>
                  <a:tcPr marL="90057" marR="90057" marT="63040" marB="6304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zh-TW" altLang="en-US" sz="1000">
                          <a:effectLst/>
                        </a:rPr>
                        <a:t>流行女裝與女鞋</a:t>
                      </a:r>
                    </a:p>
                  </a:txBody>
                  <a:tcPr marL="90057" marR="90057" marT="63040" marB="6304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altLang="zh-TW" sz="1000">
                          <a:effectLst/>
                        </a:rPr>
                        <a:t>207</a:t>
                      </a:r>
                    </a:p>
                  </a:txBody>
                  <a:tcPr marL="90057" marR="90057" marT="63040" marB="6304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2819976905"/>
                  </a:ext>
                </a:extLst>
              </a:tr>
              <a:tr h="279839">
                <a:tc>
                  <a:txBody>
                    <a:bodyPr/>
                    <a:lstStyle/>
                    <a:p>
                      <a:pPr algn="l" fontAlgn="t"/>
                      <a:r>
                        <a:rPr lang="en-US" altLang="zh-TW" sz="1000">
                          <a:effectLst/>
                        </a:rPr>
                        <a:t>7</a:t>
                      </a:r>
                    </a:p>
                  </a:txBody>
                  <a:tcPr marL="90057" marR="90057" marT="63040" marB="6304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zh-TW" altLang="en-US" sz="1000">
                          <a:effectLst/>
                        </a:rPr>
                        <a:t>減肥健康與看護</a:t>
                      </a:r>
                    </a:p>
                  </a:txBody>
                  <a:tcPr marL="90057" marR="90057" marT="63040" marB="6304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altLang="zh-TW" sz="1000">
                          <a:effectLst/>
                        </a:rPr>
                        <a:t>205</a:t>
                      </a:r>
                    </a:p>
                  </a:txBody>
                  <a:tcPr marL="90057" marR="90057" marT="63040" marB="6304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2359125027"/>
                  </a:ext>
                </a:extLst>
              </a:tr>
              <a:tr h="279839">
                <a:tc>
                  <a:txBody>
                    <a:bodyPr/>
                    <a:lstStyle/>
                    <a:p>
                      <a:pPr algn="l" fontAlgn="t"/>
                      <a:r>
                        <a:rPr lang="en-US" altLang="zh-TW" sz="1000">
                          <a:effectLst/>
                        </a:rPr>
                        <a:t>8</a:t>
                      </a:r>
                    </a:p>
                  </a:txBody>
                  <a:tcPr marL="90057" marR="90057" marT="63040" marB="6304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zh-TW" altLang="en-US" sz="1000">
                          <a:effectLst/>
                        </a:rPr>
                        <a:t>水與飲料</a:t>
                      </a:r>
                    </a:p>
                  </a:txBody>
                  <a:tcPr marL="90057" marR="90057" marT="63040" marB="6304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altLang="zh-TW" sz="1000">
                          <a:effectLst/>
                        </a:rPr>
                        <a:t>196</a:t>
                      </a:r>
                    </a:p>
                  </a:txBody>
                  <a:tcPr marL="90057" marR="90057" marT="63040" marB="6304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766574379"/>
                  </a:ext>
                </a:extLst>
              </a:tr>
              <a:tr h="279839">
                <a:tc>
                  <a:txBody>
                    <a:bodyPr/>
                    <a:lstStyle/>
                    <a:p>
                      <a:pPr algn="l" fontAlgn="t"/>
                      <a:r>
                        <a:rPr lang="en-US" altLang="zh-TW" sz="1000">
                          <a:effectLst/>
                        </a:rPr>
                        <a:t>9</a:t>
                      </a:r>
                    </a:p>
                  </a:txBody>
                  <a:tcPr marL="90057" marR="90057" marT="63040" marB="6304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zh-TW" altLang="en-US" sz="1000">
                          <a:effectLst/>
                        </a:rPr>
                        <a:t>嬰幼兒與孕婦</a:t>
                      </a:r>
                    </a:p>
                  </a:txBody>
                  <a:tcPr marL="90057" marR="90057" marT="63040" marB="6304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altLang="zh-TW" sz="1000">
                          <a:effectLst/>
                        </a:rPr>
                        <a:t>195</a:t>
                      </a:r>
                    </a:p>
                  </a:txBody>
                  <a:tcPr marL="90057" marR="90057" marT="63040" marB="6304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2623225571"/>
                  </a:ext>
                </a:extLst>
              </a:tr>
              <a:tr h="279839">
                <a:tc>
                  <a:txBody>
                    <a:bodyPr/>
                    <a:lstStyle/>
                    <a:p>
                      <a:pPr algn="l" fontAlgn="t"/>
                      <a:r>
                        <a:rPr lang="en-US" altLang="zh-TW" sz="1000">
                          <a:effectLst/>
                        </a:rPr>
                        <a:t>10</a:t>
                      </a:r>
                    </a:p>
                  </a:txBody>
                  <a:tcPr marL="90057" marR="90057" marT="63040" marB="6304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zh-TW" altLang="en-US" sz="1000">
                          <a:effectLst/>
                        </a:rPr>
                        <a:t>影音與家電</a:t>
                      </a:r>
                    </a:p>
                  </a:txBody>
                  <a:tcPr marL="90057" marR="90057" marT="63040" marB="6304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altLang="zh-TW" sz="1000">
                          <a:effectLst/>
                        </a:rPr>
                        <a:t>176</a:t>
                      </a:r>
                    </a:p>
                  </a:txBody>
                  <a:tcPr marL="90057" marR="90057" marT="63040" marB="6304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816832382"/>
                  </a:ext>
                </a:extLst>
              </a:tr>
              <a:tr h="279839">
                <a:tc>
                  <a:txBody>
                    <a:bodyPr/>
                    <a:lstStyle/>
                    <a:p>
                      <a:pPr algn="l" fontAlgn="t"/>
                      <a:r>
                        <a:rPr lang="en-US" altLang="zh-TW" sz="1000">
                          <a:effectLst/>
                        </a:rPr>
                        <a:t>11</a:t>
                      </a:r>
                    </a:p>
                  </a:txBody>
                  <a:tcPr marL="90057" marR="90057" marT="63040" marB="6304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zh-TW" altLang="en-US" sz="1000">
                          <a:effectLst/>
                        </a:rPr>
                        <a:t>精品</a:t>
                      </a:r>
                      <a:r>
                        <a:rPr lang="en-US" altLang="zh-TW" sz="1000">
                          <a:effectLst/>
                        </a:rPr>
                        <a:t>,</a:t>
                      </a:r>
                      <a:r>
                        <a:rPr lang="zh-TW" altLang="en-US" sz="1000">
                          <a:effectLst/>
                        </a:rPr>
                        <a:t>包包與服飾配件</a:t>
                      </a:r>
                    </a:p>
                  </a:txBody>
                  <a:tcPr marL="90057" marR="90057" marT="63040" marB="6304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altLang="zh-TW" sz="1000">
                          <a:effectLst/>
                        </a:rPr>
                        <a:t>154</a:t>
                      </a:r>
                    </a:p>
                  </a:txBody>
                  <a:tcPr marL="90057" marR="90057" marT="63040" marB="6304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778266345"/>
                  </a:ext>
                </a:extLst>
              </a:tr>
              <a:tr h="279839">
                <a:tc>
                  <a:txBody>
                    <a:bodyPr/>
                    <a:lstStyle/>
                    <a:p>
                      <a:pPr algn="l" fontAlgn="t"/>
                      <a:r>
                        <a:rPr lang="en-US" altLang="zh-TW" sz="1000">
                          <a:effectLst/>
                        </a:rPr>
                        <a:t>12</a:t>
                      </a:r>
                    </a:p>
                  </a:txBody>
                  <a:tcPr marL="90057" marR="90057" marT="63040" marB="6304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zh-TW" altLang="en-US" sz="1000">
                          <a:effectLst/>
                        </a:rPr>
                        <a:t>流行男裝與男鞋</a:t>
                      </a:r>
                    </a:p>
                  </a:txBody>
                  <a:tcPr marL="90057" marR="90057" marT="63040" marB="6304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altLang="zh-TW" sz="1000">
                          <a:effectLst/>
                        </a:rPr>
                        <a:t>137</a:t>
                      </a:r>
                    </a:p>
                  </a:txBody>
                  <a:tcPr marL="90057" marR="90057" marT="63040" marB="6304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2981118168"/>
                  </a:ext>
                </a:extLst>
              </a:tr>
              <a:tr h="279839">
                <a:tc>
                  <a:txBody>
                    <a:bodyPr/>
                    <a:lstStyle/>
                    <a:p>
                      <a:pPr algn="l" fontAlgn="t"/>
                      <a:r>
                        <a:rPr lang="en-US" altLang="zh-TW" sz="1000">
                          <a:effectLst/>
                        </a:rPr>
                        <a:t>13</a:t>
                      </a:r>
                    </a:p>
                  </a:txBody>
                  <a:tcPr marL="90057" marR="90057" marT="63040" marB="6304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zh-TW" altLang="en-US" sz="1000">
                          <a:effectLst/>
                        </a:rPr>
                        <a:t>運動</a:t>
                      </a:r>
                      <a:r>
                        <a:rPr lang="en-US" altLang="zh-TW" sz="1000">
                          <a:effectLst/>
                        </a:rPr>
                        <a:t>,</a:t>
                      </a:r>
                      <a:r>
                        <a:rPr lang="zh-TW" altLang="en-US" sz="1000">
                          <a:effectLst/>
                        </a:rPr>
                        <a:t>戶外與休閒</a:t>
                      </a:r>
                    </a:p>
                  </a:txBody>
                  <a:tcPr marL="90057" marR="90057" marT="63040" marB="6304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altLang="zh-TW" sz="1000">
                          <a:effectLst/>
                        </a:rPr>
                        <a:t>130</a:t>
                      </a:r>
                    </a:p>
                  </a:txBody>
                  <a:tcPr marL="90057" marR="90057" marT="63040" marB="6304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3748090269"/>
                  </a:ext>
                </a:extLst>
              </a:tr>
              <a:tr h="279839">
                <a:tc>
                  <a:txBody>
                    <a:bodyPr/>
                    <a:lstStyle/>
                    <a:p>
                      <a:pPr algn="l" fontAlgn="t"/>
                      <a:r>
                        <a:rPr lang="en-US" altLang="zh-TW" sz="1000">
                          <a:effectLst/>
                        </a:rPr>
                        <a:t>14</a:t>
                      </a:r>
                    </a:p>
                  </a:txBody>
                  <a:tcPr marL="90057" marR="90057" marT="63040" marB="6304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zh-TW" altLang="en-US" sz="1000">
                          <a:effectLst/>
                        </a:rPr>
                        <a:t>手錶與流行飾品</a:t>
                      </a:r>
                    </a:p>
                  </a:txBody>
                  <a:tcPr marL="90057" marR="90057" marT="63040" marB="6304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altLang="zh-TW" sz="1000" dirty="0">
                          <a:effectLst/>
                        </a:rPr>
                        <a:t>103</a:t>
                      </a:r>
                    </a:p>
                  </a:txBody>
                  <a:tcPr marL="90057" marR="90057" marT="63040" marB="63040">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941827635"/>
                  </a:ext>
                </a:extLst>
              </a:tr>
            </a:tbl>
          </a:graphicData>
        </a:graphic>
      </p:graphicFrame>
      <p:sp>
        <p:nvSpPr>
          <p:cNvPr id="18" name="文字方塊 17">
            <a:extLst>
              <a:ext uri="{FF2B5EF4-FFF2-40B4-BE49-F238E27FC236}">
                <a16:creationId xmlns:a16="http://schemas.microsoft.com/office/drawing/2014/main" id="{AD84C19D-C144-3249-ACCE-1D12B7515570}"/>
              </a:ext>
            </a:extLst>
          </p:cNvPr>
          <p:cNvSpPr txBox="1"/>
          <p:nvPr/>
        </p:nvSpPr>
        <p:spPr>
          <a:xfrm>
            <a:off x="2961864" y="6061188"/>
            <a:ext cx="2476637" cy="4751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t">
            <a:spAutoFit/>
          </a:bodyPr>
          <a:lstStyle/>
          <a:p>
            <a:pPr marL="0" marR="0" indent="0" algn="l" defTabSz="822546" rtl="0" fontAlgn="auto" latinLnBrk="0" hangingPunct="0">
              <a:lnSpc>
                <a:spcPct val="100000"/>
              </a:lnSpc>
              <a:spcAft>
                <a:spcPts val="900"/>
              </a:spcAft>
              <a:buClrTx/>
              <a:buSzTx/>
              <a:buFontTx/>
              <a:buNone/>
              <a:tabLst/>
            </a:pPr>
            <a:r>
              <a:rPr kumimoji="1" lang="zh-TW" altLang="en-US" sz="1400" dirty="0">
                <a:latin typeface="+mn-lt"/>
                <a:ea typeface="+mn-ea"/>
              </a:rPr>
              <a:t>資料來源：</a:t>
            </a:r>
            <a:r>
              <a:rPr kumimoji="1" lang="en-US" altLang="zh-TW" sz="1400" dirty="0">
                <a:latin typeface="+mn-lt"/>
                <a:ea typeface="+mn-ea"/>
              </a:rPr>
              <a:t>OPE</a:t>
            </a:r>
            <a:r>
              <a:rPr kumimoji="1" lang="zh-CN" altLang="en-US" sz="1400" dirty="0">
                <a:latin typeface="+mn-lt"/>
                <a:ea typeface="+mn-ea"/>
              </a:rPr>
              <a:t>日報</a:t>
            </a:r>
            <a:r>
              <a:rPr kumimoji="1" lang="en-US" altLang="zh-CN" sz="1400" dirty="0">
                <a:latin typeface="+mn-lt"/>
                <a:ea typeface="+mn-ea"/>
              </a:rPr>
              <a:t>_190630</a:t>
            </a:r>
            <a:endParaRPr kumimoji="1" lang="zh-TW" altLang="en-US" sz="1400" dirty="0" err="1">
              <a:latin typeface="+mn-lt"/>
              <a:ea typeface="+mn-ea"/>
            </a:endParaRPr>
          </a:p>
        </p:txBody>
      </p:sp>
      <p:sp>
        <p:nvSpPr>
          <p:cNvPr id="46" name="文字方塊 45">
            <a:extLst>
              <a:ext uri="{FF2B5EF4-FFF2-40B4-BE49-F238E27FC236}">
                <a16:creationId xmlns:a16="http://schemas.microsoft.com/office/drawing/2014/main" id="{BB469D2B-BD7D-494C-8426-5ACB58DF8939}"/>
              </a:ext>
            </a:extLst>
          </p:cNvPr>
          <p:cNvSpPr txBox="1"/>
          <p:nvPr/>
        </p:nvSpPr>
        <p:spPr>
          <a:xfrm>
            <a:off x="6096000" y="1257603"/>
            <a:ext cx="4445125" cy="5059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t">
            <a:spAutoFit/>
          </a:bodyPr>
          <a:lstStyle/>
          <a:p>
            <a:pPr marL="0" marR="0" indent="0" algn="l" defTabSz="822546" rtl="0" fontAlgn="auto" latinLnBrk="0" hangingPunct="0">
              <a:lnSpc>
                <a:spcPct val="100000"/>
              </a:lnSpc>
              <a:spcAft>
                <a:spcPts val="900"/>
              </a:spcAft>
              <a:buClrTx/>
              <a:buSzTx/>
              <a:buFontTx/>
              <a:buNone/>
              <a:tabLst/>
            </a:pPr>
            <a:r>
              <a:rPr kumimoji="1" lang="en-US" altLang="zh-TW" sz="1600" dirty="0">
                <a:latin typeface="+mn-lt"/>
                <a:ea typeface="+mn-ea"/>
              </a:rPr>
              <a:t>2. </a:t>
            </a:r>
            <a:r>
              <a:rPr kumimoji="1" lang="zh-TW" altLang="en-US" sz="1600" dirty="0">
                <a:latin typeface="+mn-lt"/>
                <a:ea typeface="+mn-ea"/>
              </a:rPr>
              <a:t>店家屬性分類：平均客單價 </a:t>
            </a:r>
            <a:r>
              <a:rPr lang="en-US" altLang="zh-TW" sz="1600" dirty="0"/>
              <a:t>vs. </a:t>
            </a:r>
            <a:r>
              <a:rPr lang="zh-CN" altLang="en-US" sz="1600" dirty="0"/>
              <a:t>產品銷售週期</a:t>
            </a:r>
            <a:endParaRPr kumimoji="1" lang="zh-TW" altLang="en-US" sz="1600" dirty="0" err="1">
              <a:latin typeface="+mn-lt"/>
              <a:ea typeface="+mn-ea"/>
            </a:endParaRPr>
          </a:p>
        </p:txBody>
      </p:sp>
      <p:pic>
        <p:nvPicPr>
          <p:cNvPr id="26" name="圖片 25">
            <a:extLst>
              <a:ext uri="{FF2B5EF4-FFF2-40B4-BE49-F238E27FC236}">
                <a16:creationId xmlns:a16="http://schemas.microsoft.com/office/drawing/2014/main" id="{A59041AA-B053-6B4A-A423-D1C466DAD303}"/>
              </a:ext>
            </a:extLst>
          </p:cNvPr>
          <p:cNvPicPr>
            <a:picLocks noChangeAspect="1"/>
          </p:cNvPicPr>
          <p:nvPr/>
        </p:nvPicPr>
        <p:blipFill rotWithShape="1">
          <a:blip r:embed="rId3"/>
          <a:srcRect l="8884" t="2731" r="1933" b="6766"/>
          <a:stretch/>
        </p:blipFill>
        <p:spPr>
          <a:xfrm>
            <a:off x="6060216" y="1653854"/>
            <a:ext cx="5787741" cy="4746947"/>
          </a:xfrm>
          <a:prstGeom prst="rect">
            <a:avLst/>
          </a:prstGeom>
        </p:spPr>
      </p:pic>
    </p:spTree>
    <p:extLst>
      <p:ext uri="{BB962C8B-B14F-4D97-AF65-F5344CB8AC3E}">
        <p14:creationId xmlns:p14="http://schemas.microsoft.com/office/powerpoint/2010/main" val="165171671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9616CF7-5B3C-4244-A97F-5BE5877107E5}"/>
              </a:ext>
            </a:extLst>
          </p:cNvPr>
          <p:cNvSpPr>
            <a:spLocks noGrp="1"/>
          </p:cNvSpPr>
          <p:nvPr>
            <p:ph type="title"/>
          </p:nvPr>
        </p:nvSpPr>
        <p:spPr>
          <a:xfrm>
            <a:off x="451861" y="321685"/>
            <a:ext cx="11308339" cy="539667"/>
          </a:xfrm>
        </p:spPr>
        <p:txBody>
          <a:bodyPr>
            <a:normAutofit/>
          </a:bodyPr>
          <a:lstStyle/>
          <a:p>
            <a:pPr defTabSz="822546" hangingPunct="0">
              <a:spcAft>
                <a:spcPts val="900"/>
              </a:spcAft>
            </a:pPr>
            <a:r>
              <a:rPr lang="en-US" altLang="zh-CN" dirty="0"/>
              <a:t>Method</a:t>
            </a:r>
            <a:endParaRPr lang="en-US" dirty="0"/>
          </a:p>
        </p:txBody>
      </p:sp>
      <p:sp>
        <p:nvSpPr>
          <p:cNvPr id="12" name="Title 1">
            <a:extLst>
              <a:ext uri="{FF2B5EF4-FFF2-40B4-BE49-F238E27FC236}">
                <a16:creationId xmlns:a16="http://schemas.microsoft.com/office/drawing/2014/main" id="{582B267A-608D-EF41-B767-9D4C46AEB41B}"/>
              </a:ext>
            </a:extLst>
          </p:cNvPr>
          <p:cNvSpPr txBox="1">
            <a:spLocks/>
          </p:cNvSpPr>
          <p:nvPr/>
        </p:nvSpPr>
        <p:spPr>
          <a:xfrm>
            <a:off x="450922" y="717936"/>
            <a:ext cx="11465007" cy="539667"/>
          </a:xfrm>
          <a:prstGeom prst="rect">
            <a:avLst/>
          </a:prstGeom>
          <a:ln w="12700">
            <a:miter lim="400000"/>
          </a:ln>
          <a:extLst>
            <a:ext uri="{C572A759-6A51-4108-AA02-DFA0A04FC94B}">
              <ma14:wrappingTextBoxFlag xmlns:ma14="http://schemas.microsoft.com/office/mac/drawingml/2011/main" xmlns="" val="1"/>
            </a:ext>
          </a:extLst>
        </p:spPr>
        <p:txBody>
          <a:bodyPr lIns="71436" tIns="71436" rIns="71436" bIns="71436" anchor="ctr">
            <a:normAutofit/>
          </a:bodyPr>
          <a:lstStyle>
            <a:lvl1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j-lt"/>
                <a:ea typeface="+mj-ea"/>
                <a:cs typeface="+mj-cs"/>
                <a:sym typeface="メイリオ"/>
              </a:defRPr>
            </a:lvl1pPr>
            <a:lvl2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2pPr>
            <a:lvl3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3pPr>
            <a:lvl4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4pPr>
            <a:lvl5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5pPr>
            <a:lvl6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6pPr>
            <a:lvl7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7pPr>
            <a:lvl8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8pPr>
            <a:lvl9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9pPr>
          </a:lstStyle>
          <a:p>
            <a:r>
              <a:rPr lang="en-US" sz="2000" kern="0" dirty="0">
                <a:solidFill>
                  <a:srgbClr val="C00000"/>
                </a:solidFill>
              </a:rPr>
              <a:t>Participants</a:t>
            </a:r>
          </a:p>
        </p:txBody>
      </p:sp>
      <p:sp>
        <p:nvSpPr>
          <p:cNvPr id="13" name="文字方塊 12">
            <a:extLst>
              <a:ext uri="{FF2B5EF4-FFF2-40B4-BE49-F238E27FC236}">
                <a16:creationId xmlns:a16="http://schemas.microsoft.com/office/drawing/2014/main" id="{CA0B0050-F4C4-1741-ACEB-F44DD40AD0E0}"/>
              </a:ext>
            </a:extLst>
          </p:cNvPr>
          <p:cNvSpPr txBox="1"/>
          <p:nvPr/>
        </p:nvSpPr>
        <p:spPr>
          <a:xfrm>
            <a:off x="450922" y="1345345"/>
            <a:ext cx="6746013" cy="21294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t">
            <a:spAutoFit/>
          </a:bodyPr>
          <a:lstStyle/>
          <a:p>
            <a:pPr marR="0" algn="l" defTabSz="822546" rtl="0" fontAlgn="auto" latinLnBrk="0" hangingPunct="0">
              <a:lnSpc>
                <a:spcPct val="100000"/>
              </a:lnSpc>
              <a:spcAft>
                <a:spcPts val="900"/>
              </a:spcAft>
              <a:buClrTx/>
              <a:buSzTx/>
              <a:tabLst/>
            </a:pPr>
            <a:r>
              <a:rPr lang="en-US" altLang="zh-CN" sz="1600" dirty="0"/>
              <a:t>3. </a:t>
            </a:r>
            <a:r>
              <a:rPr lang="zh-CN" altLang="en-US" sz="1600" dirty="0"/>
              <a:t>從</a:t>
            </a:r>
            <a:r>
              <a:rPr lang="en-US" altLang="zh-CN" sz="1600" dirty="0"/>
              <a:t>3</a:t>
            </a:r>
            <a:r>
              <a:rPr lang="zh-CN" altLang="en-US" sz="1600" dirty="0"/>
              <a:t>個區塊中找出店家數量最多的類別，並從中挑出一家</a:t>
            </a:r>
            <a:endParaRPr lang="en-US" altLang="zh-CN" sz="1600" dirty="0"/>
          </a:p>
          <a:p>
            <a:pPr marL="671450" lvl="1" indent="-171450" defTabSz="822546" hangingPunct="0">
              <a:spcAft>
                <a:spcPts val="900"/>
              </a:spcAft>
              <a:buFont typeface="Arial" panose="020B0604020202020204" pitchFamily="34" charset="0"/>
              <a:buChar char="•"/>
            </a:pPr>
            <a:r>
              <a:rPr lang="zh-CN" altLang="en-US" sz="1400" dirty="0"/>
              <a:t>小型店（月營業額</a:t>
            </a:r>
            <a:r>
              <a:rPr lang="en-US" altLang="zh-CN" sz="1400" dirty="0"/>
              <a:t>&lt;1</a:t>
            </a:r>
            <a:r>
              <a:rPr lang="zh-CN" altLang="en-US" sz="1400" dirty="0"/>
              <a:t>萬）</a:t>
            </a:r>
            <a:endParaRPr lang="en-US" altLang="zh-CN" sz="1400" dirty="0"/>
          </a:p>
          <a:p>
            <a:pPr marL="671450" lvl="1" indent="-171450" defTabSz="822546" hangingPunct="0">
              <a:spcAft>
                <a:spcPts val="900"/>
              </a:spcAft>
              <a:buFont typeface="Arial" panose="020B0604020202020204" pitchFamily="34" charset="0"/>
              <a:buChar char="•"/>
            </a:pPr>
            <a:r>
              <a:rPr lang="zh-CN" altLang="en-US" sz="1400" dirty="0"/>
              <a:t>中型店（</a:t>
            </a:r>
            <a:r>
              <a:rPr lang="en-US" altLang="zh-CN" sz="1400" dirty="0"/>
              <a:t>1</a:t>
            </a:r>
            <a:r>
              <a:rPr lang="zh-CN" altLang="en-US" sz="1400" dirty="0"/>
              <a:t>萬</a:t>
            </a:r>
            <a:r>
              <a:rPr lang="en-US" altLang="zh-CN" sz="1400" dirty="0"/>
              <a:t>&lt;</a:t>
            </a:r>
            <a:r>
              <a:rPr lang="zh-CN" altLang="en-US" sz="1400" dirty="0"/>
              <a:t>月營業額</a:t>
            </a:r>
            <a:r>
              <a:rPr lang="en-US" altLang="zh-CN" sz="1400" dirty="0"/>
              <a:t>&lt;50</a:t>
            </a:r>
            <a:r>
              <a:rPr lang="zh-CN" altLang="en-US" sz="1400" dirty="0"/>
              <a:t>萬）</a:t>
            </a:r>
            <a:endParaRPr lang="en-US" altLang="zh-CN" sz="1400" dirty="0"/>
          </a:p>
          <a:p>
            <a:pPr marL="671450" lvl="1" indent="-171450" defTabSz="822546" hangingPunct="0">
              <a:spcAft>
                <a:spcPts val="900"/>
              </a:spcAft>
              <a:buFont typeface="Arial" panose="020B0604020202020204" pitchFamily="34" charset="0"/>
              <a:buChar char="•"/>
            </a:pPr>
            <a:r>
              <a:rPr lang="zh-CN" altLang="en-US" sz="1400" dirty="0"/>
              <a:t>大型店（</a:t>
            </a:r>
            <a:r>
              <a:rPr lang="en-US" altLang="zh-CN" sz="1400" dirty="0"/>
              <a:t>50</a:t>
            </a:r>
            <a:r>
              <a:rPr lang="zh-CN" altLang="en-US" sz="1400" dirty="0"/>
              <a:t>萬</a:t>
            </a:r>
            <a:r>
              <a:rPr lang="en-US" altLang="zh-CN" sz="1400" dirty="0"/>
              <a:t>&lt;</a:t>
            </a:r>
            <a:r>
              <a:rPr lang="zh-CN" altLang="en-US" sz="1400" dirty="0"/>
              <a:t>月營業額</a:t>
            </a:r>
            <a:r>
              <a:rPr lang="en-US" altLang="zh-CN" sz="1400" dirty="0"/>
              <a:t>&lt;400</a:t>
            </a:r>
            <a:r>
              <a:rPr lang="zh-CN" altLang="en-US" sz="1400" dirty="0"/>
              <a:t>萬）</a:t>
            </a:r>
            <a:endParaRPr lang="en-US" altLang="zh-CN" sz="1400" dirty="0"/>
          </a:p>
          <a:p>
            <a:pPr marL="671450" lvl="1" indent="-171450" defTabSz="822546" hangingPunct="0">
              <a:spcAft>
                <a:spcPts val="900"/>
              </a:spcAft>
              <a:buFont typeface="Arial" panose="020B0604020202020204" pitchFamily="34" charset="0"/>
              <a:buChar char="•"/>
            </a:pPr>
            <a:r>
              <a:rPr lang="zh-CN" altLang="en-US" sz="1400" strike="sngStrike" dirty="0"/>
              <a:t>超大型店（</a:t>
            </a:r>
            <a:r>
              <a:rPr lang="en-US" altLang="zh-CN" sz="1400" strike="sngStrike" dirty="0"/>
              <a:t>400</a:t>
            </a:r>
            <a:r>
              <a:rPr lang="zh-CN" altLang="en-US" sz="1400" strike="sngStrike" dirty="0"/>
              <a:t>萬以上）</a:t>
            </a:r>
            <a:endParaRPr lang="en-US" altLang="zh-CN" sz="1400" strike="sngStrike" dirty="0"/>
          </a:p>
          <a:p>
            <a:pPr marL="842900" lvl="1" indent="-342900" defTabSz="822546" hangingPunct="0">
              <a:spcAft>
                <a:spcPts val="900"/>
              </a:spcAft>
              <a:buFontTx/>
              <a:buAutoNum type="arabicPeriod"/>
            </a:pPr>
            <a:endParaRPr lang="en-US" altLang="zh-CN" sz="1200" dirty="0"/>
          </a:p>
        </p:txBody>
      </p:sp>
      <p:graphicFrame>
        <p:nvGraphicFramePr>
          <p:cNvPr id="15" name="表格 14">
            <a:extLst>
              <a:ext uri="{FF2B5EF4-FFF2-40B4-BE49-F238E27FC236}">
                <a16:creationId xmlns:a16="http://schemas.microsoft.com/office/drawing/2014/main" id="{E4A8433A-FA6F-EC42-840B-9AA828F39D40}"/>
              </a:ext>
            </a:extLst>
          </p:cNvPr>
          <p:cNvGraphicFramePr>
            <a:graphicFrameLocks noGrp="1"/>
          </p:cNvGraphicFramePr>
          <p:nvPr>
            <p:extLst>
              <p:ext uri="{D42A27DB-BD31-4B8C-83A1-F6EECF244321}">
                <p14:modId xmlns:p14="http://schemas.microsoft.com/office/powerpoint/2010/main" val="2295113246"/>
              </p:ext>
            </p:extLst>
          </p:nvPr>
        </p:nvGraphicFramePr>
        <p:xfrm>
          <a:off x="4047883" y="1928815"/>
          <a:ext cx="6746014" cy="3267395"/>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213880730"/>
                    </a:ext>
                  </a:extLst>
                </a:gridCol>
                <a:gridCol w="1800135">
                  <a:extLst>
                    <a:ext uri="{9D8B030D-6E8A-4147-A177-3AD203B41FA5}">
                      <a16:colId xmlns:a16="http://schemas.microsoft.com/office/drawing/2014/main" val="3866982311"/>
                    </a:ext>
                  </a:extLst>
                </a:gridCol>
                <a:gridCol w="2913879">
                  <a:extLst>
                    <a:ext uri="{9D8B030D-6E8A-4147-A177-3AD203B41FA5}">
                      <a16:colId xmlns:a16="http://schemas.microsoft.com/office/drawing/2014/main" val="1408879540"/>
                    </a:ext>
                  </a:extLst>
                </a:gridCol>
              </a:tblGrid>
              <a:tr h="370840">
                <a:tc>
                  <a:txBody>
                    <a:bodyPr/>
                    <a:lstStyle/>
                    <a:p>
                      <a:r>
                        <a:rPr lang="en-US" altLang="zh-TW" dirty="0"/>
                        <a:t>Type</a:t>
                      </a:r>
                      <a:endParaRPr lang="zh-TW" altLang="en-US"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rgbClr val="C00000"/>
                    </a:solidFill>
                  </a:tcPr>
                </a:tc>
                <a:tc>
                  <a:txBody>
                    <a:bodyPr/>
                    <a:lstStyle/>
                    <a:p>
                      <a:r>
                        <a:rPr lang="en-US" altLang="zh-TW" dirty="0"/>
                        <a:t>Shop Category</a:t>
                      </a:r>
                      <a:endParaRPr lang="zh-TW" altLang="en-US"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rgbClr val="C00000"/>
                    </a:solidFill>
                  </a:tcPr>
                </a:tc>
                <a:tc>
                  <a:txBody>
                    <a:bodyPr/>
                    <a:lstStyle/>
                    <a:p>
                      <a:r>
                        <a:rPr lang="en-US" altLang="zh-TW" dirty="0"/>
                        <a:t>Shop</a:t>
                      </a:r>
                      <a:endParaRPr lang="zh-TW" altLang="en-US"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rgbClr val="C00000"/>
                    </a:solidFill>
                  </a:tcPr>
                </a:tc>
                <a:extLst>
                  <a:ext uri="{0D108BD9-81ED-4DB2-BD59-A6C34878D82A}">
                    <a16:rowId xmlns:a16="http://schemas.microsoft.com/office/drawing/2014/main" val="906909776"/>
                  </a:ext>
                </a:extLst>
              </a:tr>
              <a:tr h="370840">
                <a:tc rowSpan="2">
                  <a:txBody>
                    <a:bodyPr/>
                    <a:lstStyle/>
                    <a:p>
                      <a:r>
                        <a:rPr lang="zh-CN" altLang="en-US" dirty="0"/>
                        <a:t>銷售週期短</a:t>
                      </a:r>
                      <a:r>
                        <a:rPr lang="zh-TW" altLang="en-US" dirty="0"/>
                        <a:t> </a:t>
                      </a:r>
                      <a:r>
                        <a:rPr lang="en-US" altLang="zh-TW" dirty="0"/>
                        <a:t>+ </a:t>
                      </a:r>
                      <a:r>
                        <a:rPr lang="zh-CN" altLang="en-US" dirty="0"/>
                        <a:t>客單價低</a:t>
                      </a:r>
                      <a:endParaRPr lang="zh-TW" altLang="en-US"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B w="63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548391" eaLnBrk="1" fontAlgn="auto" latinLnBrk="0" hangingPunct="1">
                        <a:lnSpc>
                          <a:spcPct val="100000"/>
                        </a:lnSpc>
                        <a:spcBef>
                          <a:spcPts val="0"/>
                        </a:spcBef>
                        <a:spcAft>
                          <a:spcPts val="0"/>
                        </a:spcAft>
                        <a:buClrTx/>
                        <a:buSzTx/>
                        <a:buFontTx/>
                        <a:buNone/>
                        <a:tabLst/>
                        <a:defRPr/>
                      </a:pPr>
                      <a:r>
                        <a:rPr lang="zh-TW" altLang="en-US" dirty="0"/>
                        <a:t>食品與甜點</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B w="6350" cap="flat" cmpd="sng" algn="ctr">
                      <a:solidFill>
                        <a:schemeClr val="tx1"/>
                      </a:solidFill>
                      <a:prstDash val="solid"/>
                      <a:round/>
                      <a:headEnd type="none" w="med" len="med"/>
                      <a:tailEnd type="none" w="med" len="med"/>
                    </a:lnB>
                    <a:solidFill>
                      <a:schemeClr val="bg1"/>
                    </a:solidFill>
                  </a:tcPr>
                </a:tc>
                <a:tc>
                  <a:txBody>
                    <a:bodyPr/>
                    <a:lstStyle/>
                    <a:p>
                      <a:pPr algn="l"/>
                      <a:r>
                        <a:rPr kumimoji="1" lang="zh-CN" altLang="en-US" sz="1067" b="0" i="0" u="none" strike="noStrike" cap="none" spc="0" baseline="0" dirty="0">
                          <a:ln>
                            <a:noFill/>
                          </a:ln>
                          <a:solidFill>
                            <a:schemeClr val="dk1"/>
                          </a:solidFill>
                          <a:effectLst/>
                          <a:uFillTx/>
                          <a:latin typeface="+mn-lt"/>
                          <a:ea typeface="+mn-ea"/>
                          <a:cs typeface="+mn-cs"/>
                          <a:sym typeface="Rakuten Global B"/>
                        </a:rPr>
                        <a:t>小</a:t>
                      </a:r>
                      <a:r>
                        <a:rPr kumimoji="1" lang="en-US" altLang="zh-TW" sz="1067" b="0" i="0" u="none" strike="noStrike" cap="none" spc="0" baseline="0" dirty="0">
                          <a:ln>
                            <a:noFill/>
                          </a:ln>
                          <a:solidFill>
                            <a:schemeClr val="dk1"/>
                          </a:solidFill>
                          <a:effectLst/>
                          <a:uFillTx/>
                          <a:latin typeface="+mn-lt"/>
                          <a:ea typeface="+mn-ea"/>
                          <a:cs typeface="+mn-cs"/>
                          <a:sym typeface="Rakuten Global B"/>
                        </a:rPr>
                        <a:t>: </a:t>
                      </a:r>
                      <a:r>
                        <a:rPr kumimoji="1" lang="en-US" altLang="zh-TW" sz="1067" b="0" i="0" u="none" strike="noStrike" cap="none" spc="0" baseline="0" dirty="0" err="1">
                          <a:ln>
                            <a:noFill/>
                          </a:ln>
                          <a:solidFill>
                            <a:schemeClr val="dk1"/>
                          </a:solidFill>
                          <a:effectLst/>
                          <a:uFillTx/>
                          <a:latin typeface="+mn-lt"/>
                          <a:ea typeface="+mn-ea"/>
                          <a:cs typeface="+mn-cs"/>
                          <a:sym typeface="Rakuten Global B"/>
                        </a:rPr>
                        <a:t>sweettime</a:t>
                      </a:r>
                      <a:r>
                        <a:rPr kumimoji="1" lang="en-US" altLang="zh-TW" sz="1067" b="0" i="0" u="none" strike="noStrike" cap="none" spc="0" baseline="0" dirty="0">
                          <a:ln>
                            <a:noFill/>
                          </a:ln>
                          <a:solidFill>
                            <a:schemeClr val="dk1"/>
                          </a:solidFill>
                          <a:effectLst/>
                          <a:uFillTx/>
                          <a:latin typeface="+mn-lt"/>
                          <a:ea typeface="+mn-ea"/>
                          <a:cs typeface="+mn-cs"/>
                          <a:sym typeface="Rakuten Global B"/>
                        </a:rPr>
                        <a:t>, 88bread, </a:t>
                      </a:r>
                      <a:r>
                        <a:rPr kumimoji="1" lang="en-US" altLang="zh-TW" sz="1067" b="0" i="0" u="none" strike="noStrike" cap="none" spc="0" baseline="0" dirty="0" err="1">
                          <a:ln>
                            <a:noFill/>
                          </a:ln>
                          <a:solidFill>
                            <a:schemeClr val="dk1"/>
                          </a:solidFill>
                          <a:effectLst/>
                          <a:uFillTx/>
                          <a:latin typeface="+mn-lt"/>
                          <a:ea typeface="+mn-ea"/>
                          <a:cs typeface="+mn-cs"/>
                          <a:sym typeface="Rakuten Global B"/>
                        </a:rPr>
                        <a:t>manicake</a:t>
                      </a:r>
                      <a:endParaRPr kumimoji="1" lang="en-US" altLang="zh-TW" sz="1067" b="0" i="0" u="none" strike="noStrike" cap="none" spc="0" baseline="0" dirty="0">
                        <a:ln>
                          <a:noFill/>
                        </a:ln>
                        <a:solidFill>
                          <a:schemeClr val="dk1"/>
                        </a:solidFill>
                        <a:effectLst/>
                        <a:uFillTx/>
                        <a:latin typeface="+mn-lt"/>
                        <a:ea typeface="+mn-ea"/>
                        <a:cs typeface="+mn-cs"/>
                        <a:sym typeface="Rakuten Global B"/>
                      </a:endParaRPr>
                    </a:p>
                    <a:p>
                      <a:pPr algn="l"/>
                      <a:r>
                        <a:rPr kumimoji="1" lang="zh-CN" altLang="en-US" sz="1067" b="0" i="0" u="none" strike="noStrike" cap="none" spc="0" baseline="0" dirty="0">
                          <a:ln>
                            <a:noFill/>
                          </a:ln>
                          <a:solidFill>
                            <a:schemeClr val="dk1"/>
                          </a:solidFill>
                          <a:effectLst/>
                          <a:uFillTx/>
                          <a:latin typeface="+mn-lt"/>
                          <a:ea typeface="+mn-ea"/>
                          <a:cs typeface="+mn-cs"/>
                          <a:sym typeface="Rakuten Global B"/>
                        </a:rPr>
                        <a:t>中</a:t>
                      </a:r>
                      <a:r>
                        <a:rPr kumimoji="1" lang="en-US" altLang="zh-TW" sz="1067" b="0" i="0" u="none" strike="noStrike" cap="none" spc="0" baseline="0" dirty="0">
                          <a:ln>
                            <a:noFill/>
                          </a:ln>
                          <a:solidFill>
                            <a:schemeClr val="dk1"/>
                          </a:solidFill>
                          <a:effectLst/>
                          <a:uFillTx/>
                          <a:latin typeface="+mn-lt"/>
                          <a:ea typeface="+mn-ea"/>
                          <a:cs typeface="+mn-cs"/>
                          <a:sym typeface="Rakuten Global B"/>
                        </a:rPr>
                        <a:t>: </a:t>
                      </a:r>
                      <a:r>
                        <a:rPr kumimoji="1" lang="en-US" altLang="zh-TW" sz="1067" b="0" i="0" u="none" strike="noStrike" cap="none" spc="0" baseline="0" dirty="0" err="1">
                          <a:ln>
                            <a:noFill/>
                          </a:ln>
                          <a:solidFill>
                            <a:schemeClr val="dk1"/>
                          </a:solidFill>
                          <a:effectLst/>
                          <a:uFillTx/>
                          <a:latin typeface="+mn-lt"/>
                          <a:ea typeface="+mn-ea"/>
                          <a:cs typeface="+mn-cs"/>
                          <a:sym typeface="Rakuten Global B"/>
                        </a:rPr>
                        <a:t>nutslover</a:t>
                      </a:r>
                      <a:r>
                        <a:rPr kumimoji="1" lang="en-US" altLang="zh-TW" sz="1067" b="0" i="0" u="none" strike="noStrike" cap="none" spc="0" baseline="0" dirty="0">
                          <a:ln>
                            <a:noFill/>
                          </a:ln>
                          <a:solidFill>
                            <a:schemeClr val="dk1"/>
                          </a:solidFill>
                          <a:effectLst/>
                          <a:uFillTx/>
                          <a:latin typeface="+mn-lt"/>
                          <a:ea typeface="+mn-ea"/>
                          <a:cs typeface="+mn-cs"/>
                          <a:sym typeface="Rakuten Global B"/>
                        </a:rPr>
                        <a:t>, cookie-shopping, </a:t>
                      </a:r>
                      <a:r>
                        <a:rPr kumimoji="1" lang="en-US" altLang="zh-TW" sz="1067" b="0" i="0" u="none" strike="noStrike" cap="none" spc="0" baseline="0" dirty="0" err="1">
                          <a:ln>
                            <a:noFill/>
                          </a:ln>
                          <a:solidFill>
                            <a:schemeClr val="dk1"/>
                          </a:solidFill>
                          <a:effectLst/>
                          <a:uFillTx/>
                          <a:latin typeface="+mn-lt"/>
                          <a:ea typeface="+mn-ea"/>
                          <a:cs typeface="+mn-cs"/>
                          <a:sym typeface="Rakuten Global B"/>
                        </a:rPr>
                        <a:t>ecan</a:t>
                      </a:r>
                      <a:r>
                        <a:rPr kumimoji="1" lang="en-US" altLang="zh-TW" sz="1067" b="0" i="0" u="none" strike="noStrike" cap="none" spc="0" baseline="0" dirty="0">
                          <a:ln>
                            <a:noFill/>
                          </a:ln>
                          <a:solidFill>
                            <a:schemeClr val="dk1"/>
                          </a:solidFill>
                          <a:effectLst/>
                          <a:uFillTx/>
                          <a:latin typeface="+mn-lt"/>
                          <a:ea typeface="+mn-ea"/>
                          <a:cs typeface="+mn-cs"/>
                          <a:sym typeface="Rakuten Global B"/>
                        </a:rPr>
                        <a:t>-ego</a:t>
                      </a:r>
                    </a:p>
                    <a:p>
                      <a:pPr algn="l"/>
                      <a:r>
                        <a:rPr kumimoji="1" lang="zh-CN" altLang="en-US" sz="1067" b="0" i="0" u="none" strike="noStrike" cap="none" spc="0" baseline="0" dirty="0">
                          <a:ln>
                            <a:noFill/>
                          </a:ln>
                          <a:solidFill>
                            <a:schemeClr val="dk1"/>
                          </a:solidFill>
                          <a:effectLst/>
                          <a:uFillTx/>
                          <a:latin typeface="+mn-lt"/>
                          <a:ea typeface="+mn-ea"/>
                          <a:cs typeface="+mn-cs"/>
                          <a:sym typeface="Rakuten Global B"/>
                        </a:rPr>
                        <a:t>大</a:t>
                      </a:r>
                      <a:r>
                        <a:rPr kumimoji="1" lang="en-US" altLang="zh-TW" sz="1067" b="0" i="0" u="none" strike="noStrike" cap="none" spc="0" baseline="0" dirty="0">
                          <a:ln>
                            <a:noFill/>
                          </a:ln>
                          <a:solidFill>
                            <a:schemeClr val="dk1"/>
                          </a:solidFill>
                          <a:effectLst/>
                          <a:uFillTx/>
                          <a:latin typeface="+mn-lt"/>
                          <a:ea typeface="+mn-ea"/>
                          <a:cs typeface="+mn-cs"/>
                          <a:sym typeface="Rakuten Global B"/>
                        </a:rPr>
                        <a:t>: </a:t>
                      </a:r>
                      <a:r>
                        <a:rPr kumimoji="1" lang="en-US" altLang="zh-TW" sz="1067" b="0" i="0" u="none" strike="noStrike" cap="none" spc="0" baseline="0" dirty="0" err="1">
                          <a:ln>
                            <a:noFill/>
                          </a:ln>
                          <a:solidFill>
                            <a:schemeClr val="dk1"/>
                          </a:solidFill>
                          <a:effectLst/>
                          <a:uFillTx/>
                          <a:latin typeface="+mn-lt"/>
                          <a:ea typeface="+mn-ea"/>
                          <a:cs typeface="+mn-cs"/>
                          <a:sym typeface="Rakuten Global B"/>
                        </a:rPr>
                        <a:t>litexshop</a:t>
                      </a:r>
                      <a:r>
                        <a:rPr kumimoji="1" lang="en-US" altLang="zh-TW" sz="1067" b="0" i="0" u="none" strike="noStrike" cap="none" spc="0" baseline="0" dirty="0">
                          <a:ln>
                            <a:noFill/>
                          </a:ln>
                          <a:solidFill>
                            <a:schemeClr val="dk1"/>
                          </a:solidFill>
                          <a:effectLst/>
                          <a:uFillTx/>
                          <a:latin typeface="+mn-lt"/>
                          <a:ea typeface="+mn-ea"/>
                          <a:cs typeface="+mn-cs"/>
                          <a:sym typeface="Rakuten Global B"/>
                        </a:rPr>
                        <a:t>, fresh-days</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08481136"/>
                  </a:ext>
                </a:extLst>
              </a:tr>
              <a:tr h="370840">
                <a:tc vMerge="1">
                  <a:txBody>
                    <a:bodyPr/>
                    <a:lstStyle/>
                    <a:p>
                      <a:endParaRPr lang="zh-TW" altLang="en-US" dirty="0"/>
                    </a:p>
                  </a:txBody>
                  <a:tcPr/>
                </a:tc>
                <a:tc>
                  <a:txBody>
                    <a:bodyPr/>
                    <a:lstStyle/>
                    <a:p>
                      <a:pPr marL="0" marR="0" lvl="0" indent="0" algn="ctr" defTabSz="548391" eaLnBrk="1" fontAlgn="auto" latinLnBrk="0" hangingPunct="1">
                        <a:lnSpc>
                          <a:spcPct val="100000"/>
                        </a:lnSpc>
                        <a:spcBef>
                          <a:spcPts val="0"/>
                        </a:spcBef>
                        <a:spcAft>
                          <a:spcPts val="0"/>
                        </a:spcAft>
                        <a:buClrTx/>
                        <a:buSzTx/>
                        <a:buFontTx/>
                        <a:buNone/>
                        <a:tabLst/>
                        <a:defRPr/>
                      </a:pPr>
                      <a:r>
                        <a:rPr lang="zh-TW" altLang="en-US" dirty="0"/>
                        <a:t>美容彩妝</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a:r>
                        <a:rPr kumimoji="1" lang="zh-CN" altLang="en-US" sz="1067" b="0" i="0" u="none" strike="noStrike" cap="none" spc="0" baseline="0" dirty="0">
                          <a:ln>
                            <a:noFill/>
                          </a:ln>
                          <a:solidFill>
                            <a:schemeClr val="dk1"/>
                          </a:solidFill>
                          <a:effectLst/>
                          <a:uFillTx/>
                          <a:latin typeface="+mn-lt"/>
                          <a:ea typeface="+mn-ea"/>
                          <a:cs typeface="+mn-cs"/>
                          <a:sym typeface="Rakuten Global B"/>
                        </a:rPr>
                        <a:t>小</a:t>
                      </a:r>
                      <a:r>
                        <a:rPr kumimoji="1" lang="en-US" altLang="zh-TW" sz="1067" b="0" i="0" u="none" strike="noStrike" cap="none" spc="0" baseline="0" dirty="0">
                          <a:ln>
                            <a:noFill/>
                          </a:ln>
                          <a:solidFill>
                            <a:schemeClr val="dk1"/>
                          </a:solidFill>
                          <a:effectLst/>
                          <a:uFillTx/>
                          <a:latin typeface="+mn-lt"/>
                          <a:ea typeface="+mn-ea"/>
                          <a:cs typeface="+mn-cs"/>
                          <a:sym typeface="Rakuten Global B"/>
                        </a:rPr>
                        <a:t>: ismile168, </a:t>
                      </a:r>
                      <a:r>
                        <a:rPr kumimoji="1" lang="en-US" altLang="zh-TW" sz="1067" b="0" i="0" u="none" strike="noStrike" cap="none" spc="0" baseline="0" dirty="0" err="1">
                          <a:ln>
                            <a:noFill/>
                          </a:ln>
                          <a:solidFill>
                            <a:schemeClr val="dk1"/>
                          </a:solidFill>
                          <a:effectLst/>
                          <a:uFillTx/>
                          <a:latin typeface="+mn-lt"/>
                          <a:ea typeface="+mn-ea"/>
                          <a:cs typeface="+mn-cs"/>
                          <a:sym typeface="Rakuten Global B"/>
                        </a:rPr>
                        <a:t>chenhealthlife</a:t>
                      </a:r>
                      <a:r>
                        <a:rPr kumimoji="1" lang="en-US" altLang="zh-TW" sz="1067" b="0" i="0" u="none" strike="noStrike" cap="none" spc="0" baseline="0" dirty="0">
                          <a:ln>
                            <a:noFill/>
                          </a:ln>
                          <a:solidFill>
                            <a:schemeClr val="dk1"/>
                          </a:solidFill>
                          <a:effectLst/>
                          <a:uFillTx/>
                          <a:latin typeface="+mn-lt"/>
                          <a:ea typeface="+mn-ea"/>
                          <a:cs typeface="+mn-cs"/>
                          <a:sym typeface="Rakuten Global B"/>
                        </a:rPr>
                        <a:t>, </a:t>
                      </a:r>
                      <a:r>
                        <a:rPr kumimoji="1" lang="en-US" altLang="zh-TW" sz="1067" b="0" i="0" u="none" strike="noStrike" cap="none" spc="0" baseline="0" dirty="0" err="1">
                          <a:ln>
                            <a:noFill/>
                          </a:ln>
                          <a:solidFill>
                            <a:schemeClr val="dk1"/>
                          </a:solidFill>
                          <a:effectLst/>
                          <a:uFillTx/>
                          <a:latin typeface="+mn-lt"/>
                          <a:ea typeface="+mn-ea"/>
                          <a:cs typeface="+mn-cs"/>
                          <a:sym typeface="Rakuten Global B"/>
                        </a:rPr>
                        <a:t>sisdan</a:t>
                      </a:r>
                      <a:endParaRPr kumimoji="1" lang="en-US" altLang="zh-TW" sz="1067" b="0" i="0" u="none" strike="noStrike" cap="none" spc="0" baseline="0" dirty="0">
                        <a:ln>
                          <a:noFill/>
                        </a:ln>
                        <a:solidFill>
                          <a:schemeClr val="dk1"/>
                        </a:solidFill>
                        <a:effectLst/>
                        <a:uFillTx/>
                        <a:latin typeface="+mn-lt"/>
                        <a:ea typeface="+mn-ea"/>
                        <a:cs typeface="+mn-cs"/>
                        <a:sym typeface="Rakuten Global B"/>
                      </a:endParaRPr>
                    </a:p>
                    <a:p>
                      <a:pPr algn="l"/>
                      <a:r>
                        <a:rPr kumimoji="1" lang="zh-CN" altLang="en-US" sz="1067" b="0" i="0" u="none" strike="noStrike" cap="none" spc="0" baseline="0" dirty="0">
                          <a:ln>
                            <a:noFill/>
                          </a:ln>
                          <a:solidFill>
                            <a:schemeClr val="dk1"/>
                          </a:solidFill>
                          <a:effectLst/>
                          <a:uFillTx/>
                          <a:latin typeface="+mn-lt"/>
                          <a:ea typeface="+mn-ea"/>
                          <a:cs typeface="+mn-cs"/>
                          <a:sym typeface="Rakuten Global B"/>
                        </a:rPr>
                        <a:t>中</a:t>
                      </a:r>
                      <a:r>
                        <a:rPr kumimoji="1" lang="en-US" altLang="zh-TW" sz="1067" b="0" i="0" u="none" strike="noStrike" cap="none" spc="0" baseline="0" dirty="0">
                          <a:ln>
                            <a:noFill/>
                          </a:ln>
                          <a:solidFill>
                            <a:schemeClr val="dk1"/>
                          </a:solidFill>
                          <a:effectLst/>
                          <a:uFillTx/>
                          <a:latin typeface="+mn-lt"/>
                          <a:ea typeface="+mn-ea"/>
                          <a:cs typeface="+mn-cs"/>
                          <a:sym typeface="Rakuten Global B"/>
                        </a:rPr>
                        <a:t>: kaimeng849, belle2931, </a:t>
                      </a:r>
                      <a:r>
                        <a:rPr kumimoji="1" lang="en-US" altLang="zh-TW" sz="1067" b="0" i="0" u="none" strike="noStrike" cap="none" spc="0" baseline="0" dirty="0" err="1">
                          <a:ln>
                            <a:noFill/>
                          </a:ln>
                          <a:solidFill>
                            <a:schemeClr val="dk1"/>
                          </a:solidFill>
                          <a:effectLst/>
                          <a:uFillTx/>
                          <a:latin typeface="+mn-lt"/>
                          <a:ea typeface="+mn-ea"/>
                          <a:cs typeface="+mn-cs"/>
                          <a:sym typeface="Rakuten Global B"/>
                        </a:rPr>
                        <a:t>toppik</a:t>
                      </a:r>
                      <a:endParaRPr kumimoji="1" lang="en-US" altLang="zh-TW" sz="1067" b="0" i="0" u="none" strike="noStrike" cap="none" spc="0" baseline="0" dirty="0">
                        <a:ln>
                          <a:noFill/>
                        </a:ln>
                        <a:solidFill>
                          <a:schemeClr val="dk1"/>
                        </a:solidFill>
                        <a:effectLst/>
                        <a:uFillTx/>
                        <a:latin typeface="+mn-lt"/>
                        <a:ea typeface="+mn-ea"/>
                        <a:cs typeface="+mn-cs"/>
                        <a:sym typeface="Rakuten Global B"/>
                      </a:endParaRPr>
                    </a:p>
                    <a:p>
                      <a:pPr algn="l"/>
                      <a:r>
                        <a:rPr kumimoji="1" lang="zh-CN" altLang="en-US" sz="1067" b="0" i="0" u="none" strike="noStrike" cap="none" spc="0" baseline="0" dirty="0">
                          <a:ln>
                            <a:noFill/>
                          </a:ln>
                          <a:solidFill>
                            <a:schemeClr val="dk1"/>
                          </a:solidFill>
                          <a:effectLst/>
                          <a:uFillTx/>
                          <a:latin typeface="+mn-lt"/>
                          <a:ea typeface="+mn-ea"/>
                          <a:cs typeface="+mn-cs"/>
                          <a:sym typeface="Rakuten Global B"/>
                        </a:rPr>
                        <a:t>大</a:t>
                      </a:r>
                      <a:r>
                        <a:rPr kumimoji="1" lang="en-US" altLang="zh-TW" sz="1067" b="0" i="0" u="none" strike="noStrike" cap="none" spc="0" baseline="0" dirty="0">
                          <a:ln>
                            <a:noFill/>
                          </a:ln>
                          <a:solidFill>
                            <a:schemeClr val="dk1"/>
                          </a:solidFill>
                          <a:effectLst/>
                          <a:uFillTx/>
                          <a:latin typeface="+mn-lt"/>
                          <a:ea typeface="+mn-ea"/>
                          <a:cs typeface="+mn-cs"/>
                          <a:sym typeface="Rakuten Global B"/>
                        </a:rPr>
                        <a:t>: </a:t>
                      </a:r>
                      <a:r>
                        <a:rPr kumimoji="1" lang="en-US" altLang="zh-TW" sz="1067" b="0" i="0" u="none" strike="noStrike" cap="none" spc="0" baseline="0" dirty="0" err="1">
                          <a:ln>
                            <a:noFill/>
                          </a:ln>
                          <a:solidFill>
                            <a:schemeClr val="dk1"/>
                          </a:solidFill>
                          <a:effectLst/>
                          <a:uFillTx/>
                          <a:latin typeface="+mn-lt"/>
                          <a:ea typeface="+mn-ea"/>
                          <a:cs typeface="+mn-cs"/>
                          <a:sym typeface="Rakuten Global B"/>
                        </a:rPr>
                        <a:t>bemyboyfriend</a:t>
                      </a:r>
                      <a:r>
                        <a:rPr kumimoji="1" lang="en-US" altLang="zh-TW" sz="1067" b="0" i="0" u="none" strike="noStrike" cap="none" spc="0" baseline="0" dirty="0">
                          <a:ln>
                            <a:noFill/>
                          </a:ln>
                          <a:solidFill>
                            <a:schemeClr val="dk1"/>
                          </a:solidFill>
                          <a:effectLst/>
                          <a:uFillTx/>
                          <a:latin typeface="+mn-lt"/>
                          <a:ea typeface="+mn-ea"/>
                          <a:cs typeface="+mn-cs"/>
                          <a:sym typeface="Rakuten Global B"/>
                        </a:rPr>
                        <a:t>, </a:t>
                      </a:r>
                      <a:r>
                        <a:rPr kumimoji="1" lang="en-US" altLang="zh-TW" sz="1067" b="0" i="0" u="none" strike="noStrike" cap="none" spc="0" baseline="0" dirty="0" err="1">
                          <a:ln>
                            <a:noFill/>
                          </a:ln>
                          <a:solidFill>
                            <a:schemeClr val="dk1"/>
                          </a:solidFill>
                          <a:effectLst/>
                          <a:uFillTx/>
                          <a:latin typeface="+mn-lt"/>
                          <a:ea typeface="+mn-ea"/>
                          <a:cs typeface="+mn-cs"/>
                          <a:sym typeface="Rakuten Global B"/>
                        </a:rPr>
                        <a:t>florapac</a:t>
                      </a:r>
                      <a:endParaRPr kumimoji="1" lang="en-US" altLang="zh-TW" sz="1067" b="0" i="0" u="none" strike="noStrike" cap="none" spc="0" baseline="0" dirty="0">
                        <a:ln>
                          <a:noFill/>
                        </a:ln>
                        <a:solidFill>
                          <a:schemeClr val="dk1"/>
                        </a:solidFill>
                        <a:effectLst/>
                        <a:uFillTx/>
                        <a:latin typeface="+mn-lt"/>
                        <a:ea typeface="+mn-ea"/>
                        <a:cs typeface="+mn-cs"/>
                        <a:sym typeface="Rakuten Global B"/>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41076006"/>
                  </a:ext>
                </a:extLst>
              </a:tr>
              <a:tr h="370840">
                <a:tc>
                  <a:txBody>
                    <a:bodyPr/>
                    <a:lstStyle/>
                    <a:p>
                      <a:r>
                        <a:rPr lang="zh-TW" altLang="en-US" dirty="0"/>
                        <a:t>銷售週期短 </a:t>
                      </a:r>
                      <a:r>
                        <a:rPr lang="en-US" altLang="zh-TW" dirty="0"/>
                        <a:t>+ </a:t>
                      </a:r>
                      <a:r>
                        <a:rPr lang="zh-CN" altLang="en-US" dirty="0"/>
                        <a:t>客單價高</a:t>
                      </a:r>
                      <a:endParaRPr lang="zh-TW" altLang="en-US"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zh-TW" altLang="en-US" dirty="0"/>
                        <a:t>雜貨文具</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a:r>
                        <a:rPr kumimoji="1" lang="zh-CN" altLang="en-US" sz="1067" b="0" i="0" u="none" strike="noStrike" cap="none" spc="0" baseline="0" dirty="0">
                          <a:ln>
                            <a:noFill/>
                          </a:ln>
                          <a:solidFill>
                            <a:schemeClr val="dk1"/>
                          </a:solidFill>
                          <a:effectLst/>
                          <a:uFillTx/>
                          <a:latin typeface="+mn-lt"/>
                          <a:ea typeface="+mn-ea"/>
                          <a:cs typeface="+mn-cs"/>
                          <a:sym typeface="Rakuten Global B"/>
                        </a:rPr>
                        <a:t>小</a:t>
                      </a:r>
                      <a:r>
                        <a:rPr kumimoji="1" lang="en-US" altLang="zh-TW" sz="1067" b="0" i="0" u="none" strike="noStrike" cap="none" spc="0" baseline="0" dirty="0">
                          <a:ln>
                            <a:noFill/>
                          </a:ln>
                          <a:solidFill>
                            <a:schemeClr val="dk1"/>
                          </a:solidFill>
                          <a:effectLst/>
                          <a:uFillTx/>
                          <a:latin typeface="+mn-lt"/>
                          <a:ea typeface="+mn-ea"/>
                          <a:cs typeface="+mn-cs"/>
                          <a:sym typeface="Rakuten Global B"/>
                        </a:rPr>
                        <a:t>: </a:t>
                      </a:r>
                      <a:r>
                        <a:rPr kumimoji="1" lang="en-US" altLang="zh-TW" sz="1067" b="0" i="0" u="none" strike="noStrike" cap="none" spc="0" baseline="0" dirty="0" err="1">
                          <a:ln>
                            <a:noFill/>
                          </a:ln>
                          <a:solidFill>
                            <a:schemeClr val="dk1"/>
                          </a:solidFill>
                          <a:effectLst/>
                          <a:uFillTx/>
                          <a:latin typeface="+mn-lt"/>
                          <a:ea typeface="+mn-ea"/>
                          <a:cs typeface="+mn-cs"/>
                          <a:sym typeface="Rakuten Global B"/>
                        </a:rPr>
                        <a:t>thehand</a:t>
                      </a:r>
                      <a:r>
                        <a:rPr kumimoji="1" lang="en-US" altLang="zh-TW" sz="1067" b="0" i="0" u="none" strike="noStrike" cap="none" spc="0" baseline="0" dirty="0">
                          <a:ln>
                            <a:noFill/>
                          </a:ln>
                          <a:solidFill>
                            <a:schemeClr val="dk1"/>
                          </a:solidFill>
                          <a:effectLst/>
                          <a:uFillTx/>
                          <a:latin typeface="+mn-lt"/>
                          <a:ea typeface="+mn-ea"/>
                          <a:cs typeface="+mn-cs"/>
                          <a:sym typeface="Rakuten Global B"/>
                        </a:rPr>
                        <a:t>, </a:t>
                      </a:r>
                      <a:r>
                        <a:rPr kumimoji="1" lang="en-US" altLang="zh-TW" sz="1067" b="0" i="0" u="none" strike="noStrike" cap="none" spc="0" baseline="0" dirty="0" err="1">
                          <a:ln>
                            <a:noFill/>
                          </a:ln>
                          <a:solidFill>
                            <a:schemeClr val="dk1"/>
                          </a:solidFill>
                          <a:effectLst/>
                          <a:uFillTx/>
                          <a:latin typeface="+mn-lt"/>
                          <a:ea typeface="+mn-ea"/>
                          <a:cs typeface="+mn-cs"/>
                          <a:sym typeface="Rakuten Global B"/>
                        </a:rPr>
                        <a:t>ladycards</a:t>
                      </a:r>
                      <a:r>
                        <a:rPr kumimoji="1" lang="en-US" altLang="zh-TW" sz="1067" b="0" i="0" u="none" strike="noStrike" cap="none" spc="0" baseline="0" dirty="0">
                          <a:ln>
                            <a:noFill/>
                          </a:ln>
                          <a:solidFill>
                            <a:schemeClr val="dk1"/>
                          </a:solidFill>
                          <a:effectLst/>
                          <a:uFillTx/>
                          <a:latin typeface="+mn-lt"/>
                          <a:ea typeface="+mn-ea"/>
                          <a:cs typeface="+mn-cs"/>
                          <a:sym typeface="Rakuten Global B"/>
                        </a:rPr>
                        <a:t>, </a:t>
                      </a:r>
                      <a:r>
                        <a:rPr kumimoji="1" lang="en-US" altLang="zh-TW" sz="1067" b="0" i="0" u="none" strike="noStrike" cap="none" spc="0" baseline="0" dirty="0" err="1">
                          <a:ln>
                            <a:noFill/>
                          </a:ln>
                          <a:solidFill>
                            <a:schemeClr val="dk1"/>
                          </a:solidFill>
                          <a:effectLst/>
                          <a:uFillTx/>
                          <a:latin typeface="+mn-lt"/>
                          <a:ea typeface="+mn-ea"/>
                          <a:cs typeface="+mn-cs"/>
                          <a:sym typeface="Rakuten Global B"/>
                        </a:rPr>
                        <a:t>junkang</a:t>
                      </a:r>
                      <a:endParaRPr kumimoji="1" lang="en-US" altLang="zh-TW" sz="1067" b="0" i="0" u="none" strike="noStrike" cap="none" spc="0" baseline="0" dirty="0">
                        <a:ln>
                          <a:noFill/>
                        </a:ln>
                        <a:solidFill>
                          <a:schemeClr val="dk1"/>
                        </a:solidFill>
                        <a:effectLst/>
                        <a:uFillTx/>
                        <a:latin typeface="+mn-lt"/>
                        <a:ea typeface="+mn-ea"/>
                        <a:cs typeface="+mn-cs"/>
                        <a:sym typeface="Rakuten Global B"/>
                      </a:endParaRPr>
                    </a:p>
                    <a:p>
                      <a:pPr algn="l"/>
                      <a:r>
                        <a:rPr kumimoji="1" lang="zh-CN" altLang="en-US" sz="1067" b="0" i="0" u="none" strike="noStrike" cap="none" spc="0" baseline="0" dirty="0">
                          <a:ln>
                            <a:noFill/>
                          </a:ln>
                          <a:solidFill>
                            <a:schemeClr val="dk1"/>
                          </a:solidFill>
                          <a:effectLst/>
                          <a:uFillTx/>
                          <a:latin typeface="+mn-lt"/>
                          <a:ea typeface="+mn-ea"/>
                          <a:cs typeface="+mn-cs"/>
                          <a:sym typeface="Rakuten Global B"/>
                        </a:rPr>
                        <a:t>中</a:t>
                      </a:r>
                      <a:r>
                        <a:rPr kumimoji="1" lang="en-US" altLang="zh-TW" sz="1067" b="0" i="0" u="none" strike="noStrike" cap="none" spc="0" baseline="0" dirty="0">
                          <a:ln>
                            <a:noFill/>
                          </a:ln>
                          <a:solidFill>
                            <a:schemeClr val="dk1"/>
                          </a:solidFill>
                          <a:effectLst/>
                          <a:uFillTx/>
                          <a:latin typeface="+mn-lt"/>
                          <a:ea typeface="+mn-ea"/>
                          <a:cs typeface="+mn-cs"/>
                          <a:sym typeface="Rakuten Global B"/>
                        </a:rPr>
                        <a:t>: </a:t>
                      </a:r>
                      <a:r>
                        <a:rPr kumimoji="1" lang="en-US" altLang="zh-TW" sz="1067" b="0" i="0" u="none" strike="noStrike" cap="none" spc="0" baseline="0" dirty="0" err="1">
                          <a:ln>
                            <a:noFill/>
                          </a:ln>
                          <a:solidFill>
                            <a:schemeClr val="dk1"/>
                          </a:solidFill>
                          <a:effectLst/>
                          <a:uFillTx/>
                          <a:latin typeface="+mn-lt"/>
                          <a:ea typeface="+mn-ea"/>
                          <a:cs typeface="+mn-cs"/>
                          <a:sym typeface="Rakuten Global B"/>
                        </a:rPr>
                        <a:t>tinaestore</a:t>
                      </a:r>
                      <a:r>
                        <a:rPr kumimoji="1" lang="en-US" altLang="zh-TW" sz="1067" b="0" i="0" u="none" strike="noStrike" cap="none" spc="0" baseline="0" dirty="0">
                          <a:ln>
                            <a:noFill/>
                          </a:ln>
                          <a:solidFill>
                            <a:schemeClr val="dk1"/>
                          </a:solidFill>
                          <a:effectLst/>
                          <a:uFillTx/>
                          <a:latin typeface="+mn-lt"/>
                          <a:ea typeface="+mn-ea"/>
                          <a:cs typeface="+mn-cs"/>
                          <a:sym typeface="Rakuten Global B"/>
                        </a:rPr>
                        <a:t>, mercury, </a:t>
                      </a:r>
                      <a:r>
                        <a:rPr kumimoji="1" lang="en-US" altLang="zh-TW" sz="1067" b="0" i="0" u="none" strike="noStrike" cap="none" spc="0" baseline="0" dirty="0" err="1">
                          <a:ln>
                            <a:noFill/>
                          </a:ln>
                          <a:solidFill>
                            <a:schemeClr val="dk1"/>
                          </a:solidFill>
                          <a:effectLst/>
                          <a:uFillTx/>
                          <a:latin typeface="+mn-lt"/>
                          <a:ea typeface="+mn-ea"/>
                          <a:cs typeface="+mn-cs"/>
                          <a:sym typeface="Rakuten Global B"/>
                        </a:rPr>
                        <a:t>hinokitaiwan</a:t>
                      </a:r>
                      <a:endParaRPr kumimoji="1" lang="en-US" altLang="zh-TW" sz="1067" b="0" i="0" u="none" strike="noStrike" cap="none" spc="0" baseline="0" dirty="0">
                        <a:ln>
                          <a:noFill/>
                        </a:ln>
                        <a:solidFill>
                          <a:schemeClr val="dk1"/>
                        </a:solidFill>
                        <a:effectLst/>
                        <a:uFillTx/>
                        <a:latin typeface="+mn-lt"/>
                        <a:ea typeface="+mn-ea"/>
                        <a:cs typeface="+mn-cs"/>
                        <a:sym typeface="Rakuten Global B"/>
                      </a:endParaRPr>
                    </a:p>
                    <a:p>
                      <a:pPr algn="l"/>
                      <a:r>
                        <a:rPr kumimoji="1" lang="zh-CN" altLang="en-US" sz="1067" b="0" i="0" u="none" strike="noStrike" cap="none" spc="0" baseline="0" dirty="0">
                          <a:ln>
                            <a:noFill/>
                          </a:ln>
                          <a:solidFill>
                            <a:schemeClr val="dk1"/>
                          </a:solidFill>
                          <a:effectLst/>
                          <a:uFillTx/>
                          <a:latin typeface="+mn-lt"/>
                          <a:ea typeface="+mn-ea"/>
                          <a:cs typeface="+mn-cs"/>
                          <a:sym typeface="Rakuten Global B"/>
                        </a:rPr>
                        <a:t>大</a:t>
                      </a:r>
                      <a:r>
                        <a:rPr kumimoji="1" lang="en-US" altLang="zh-TW" sz="1067" b="0" i="0" u="none" strike="noStrike" cap="none" spc="0" baseline="0" dirty="0">
                          <a:ln>
                            <a:noFill/>
                          </a:ln>
                          <a:solidFill>
                            <a:schemeClr val="dk1"/>
                          </a:solidFill>
                          <a:effectLst/>
                          <a:uFillTx/>
                          <a:latin typeface="+mn-lt"/>
                          <a:ea typeface="+mn-ea"/>
                          <a:cs typeface="+mn-cs"/>
                          <a:sym typeface="Rakuten Global B"/>
                        </a:rPr>
                        <a:t>: </a:t>
                      </a:r>
                      <a:r>
                        <a:rPr kumimoji="1" lang="en-US" altLang="zh-TW" sz="1067" b="0" i="0" u="none" strike="noStrike" cap="none" spc="0" baseline="0" dirty="0" err="1">
                          <a:ln>
                            <a:noFill/>
                          </a:ln>
                          <a:solidFill>
                            <a:schemeClr val="dk1"/>
                          </a:solidFill>
                          <a:effectLst/>
                          <a:uFillTx/>
                          <a:latin typeface="+mn-lt"/>
                          <a:ea typeface="+mn-ea"/>
                          <a:cs typeface="+mn-cs"/>
                          <a:sym typeface="Rakuten Global B"/>
                        </a:rPr>
                        <a:t>symphox</a:t>
                      </a:r>
                      <a:r>
                        <a:rPr kumimoji="1" lang="en-US" altLang="zh-TW" sz="1067" b="0" i="0" u="none" strike="noStrike" cap="none" spc="0" baseline="0" dirty="0">
                          <a:ln>
                            <a:noFill/>
                          </a:ln>
                          <a:solidFill>
                            <a:schemeClr val="dk1"/>
                          </a:solidFill>
                          <a:effectLst/>
                          <a:uFillTx/>
                          <a:latin typeface="+mn-lt"/>
                          <a:ea typeface="+mn-ea"/>
                          <a:cs typeface="+mn-cs"/>
                          <a:sym typeface="Rakuten Global B"/>
                        </a:rPr>
                        <a:t>, </a:t>
                      </a:r>
                      <a:r>
                        <a:rPr kumimoji="1" lang="en-US" altLang="zh-TW" sz="1067" b="0" i="0" u="none" strike="noStrike" cap="none" spc="0" baseline="0" dirty="0" err="1">
                          <a:ln>
                            <a:noFill/>
                          </a:ln>
                          <a:solidFill>
                            <a:schemeClr val="dk1"/>
                          </a:solidFill>
                          <a:effectLst/>
                          <a:uFillTx/>
                          <a:latin typeface="+mn-lt"/>
                          <a:ea typeface="+mn-ea"/>
                          <a:cs typeface="+mn-cs"/>
                          <a:sym typeface="Rakuten Global B"/>
                        </a:rPr>
                        <a:t>mincyuan</a:t>
                      </a:r>
                      <a:endParaRPr kumimoji="1" lang="en-US" altLang="zh-TW" sz="1067" b="0" i="0" u="none" strike="noStrike" cap="none" spc="0" baseline="0" dirty="0">
                        <a:ln>
                          <a:noFill/>
                        </a:ln>
                        <a:solidFill>
                          <a:schemeClr val="dk1"/>
                        </a:solidFill>
                        <a:effectLst/>
                        <a:uFillTx/>
                        <a:latin typeface="+mn-lt"/>
                        <a:ea typeface="+mn-ea"/>
                        <a:cs typeface="+mn-cs"/>
                        <a:sym typeface="Rakuten Global B"/>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90581971"/>
                  </a:ext>
                </a:extLst>
              </a:tr>
              <a:tr h="370840">
                <a:tc rowSpan="2">
                  <a:txBody>
                    <a:bodyPr/>
                    <a:lstStyle/>
                    <a:p>
                      <a:r>
                        <a:rPr lang="zh-TW" altLang="en-US" dirty="0"/>
                        <a:t>銷售週期長 </a:t>
                      </a:r>
                      <a:r>
                        <a:rPr lang="en-US" altLang="zh-TW" dirty="0"/>
                        <a:t>+ </a:t>
                      </a:r>
                      <a:r>
                        <a:rPr lang="zh-CN" altLang="en-US" dirty="0"/>
                        <a:t>客單價高</a:t>
                      </a:r>
                      <a:endParaRPr lang="zh-TW" altLang="en-US"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548391" eaLnBrk="1" fontAlgn="auto" latinLnBrk="0" hangingPunct="1">
                        <a:lnSpc>
                          <a:spcPct val="100000"/>
                        </a:lnSpc>
                        <a:spcBef>
                          <a:spcPts val="0"/>
                        </a:spcBef>
                        <a:spcAft>
                          <a:spcPts val="0"/>
                        </a:spcAft>
                        <a:buClrTx/>
                        <a:buSzTx/>
                        <a:buFontTx/>
                        <a:buNone/>
                        <a:tabLst/>
                        <a:defRPr/>
                      </a:pPr>
                      <a:r>
                        <a:rPr lang="zh-TW" altLang="en-US" dirty="0"/>
                        <a:t>居家家具</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a:r>
                        <a:rPr kumimoji="1" lang="zh-CN" altLang="en-US" sz="1067" b="0" i="0" u="none" strike="noStrike" cap="none" spc="0" baseline="0" dirty="0">
                          <a:ln>
                            <a:noFill/>
                          </a:ln>
                          <a:solidFill>
                            <a:schemeClr val="dk1"/>
                          </a:solidFill>
                          <a:effectLst/>
                          <a:uFillTx/>
                          <a:latin typeface="+mn-lt"/>
                          <a:ea typeface="+mn-ea"/>
                          <a:cs typeface="+mn-cs"/>
                          <a:sym typeface="Rakuten Global B"/>
                        </a:rPr>
                        <a:t>小</a:t>
                      </a:r>
                      <a:r>
                        <a:rPr kumimoji="1" lang="en-US" altLang="zh-TW" sz="1067" b="0" i="0" u="none" strike="noStrike" cap="none" spc="0" baseline="0" dirty="0">
                          <a:ln>
                            <a:noFill/>
                          </a:ln>
                          <a:solidFill>
                            <a:schemeClr val="dk1"/>
                          </a:solidFill>
                          <a:effectLst/>
                          <a:uFillTx/>
                          <a:latin typeface="+mn-lt"/>
                          <a:ea typeface="+mn-ea"/>
                          <a:cs typeface="+mn-cs"/>
                          <a:sym typeface="Rakuten Global B"/>
                        </a:rPr>
                        <a:t>: </a:t>
                      </a:r>
                      <a:r>
                        <a:rPr kumimoji="1" lang="en-US" altLang="zh-TW" sz="1067" b="0" i="0" u="none" strike="noStrike" cap="none" spc="0" baseline="0" dirty="0" err="1">
                          <a:ln>
                            <a:noFill/>
                          </a:ln>
                          <a:solidFill>
                            <a:schemeClr val="dk1"/>
                          </a:solidFill>
                          <a:effectLst/>
                          <a:uFillTx/>
                          <a:latin typeface="+mn-lt"/>
                          <a:ea typeface="+mn-ea"/>
                          <a:cs typeface="+mn-cs"/>
                          <a:sym typeface="Rakuten Global B"/>
                        </a:rPr>
                        <a:t>savelive</a:t>
                      </a:r>
                      <a:r>
                        <a:rPr kumimoji="1" lang="en-US" altLang="zh-TW" sz="1067" b="0" i="0" u="none" strike="noStrike" cap="none" spc="0" baseline="0" dirty="0">
                          <a:ln>
                            <a:noFill/>
                          </a:ln>
                          <a:solidFill>
                            <a:schemeClr val="dk1"/>
                          </a:solidFill>
                          <a:effectLst/>
                          <a:uFillTx/>
                          <a:latin typeface="+mn-lt"/>
                          <a:ea typeface="+mn-ea"/>
                          <a:cs typeface="+mn-cs"/>
                          <a:sym typeface="Rakuten Global B"/>
                        </a:rPr>
                        <a:t>, </a:t>
                      </a:r>
                      <a:r>
                        <a:rPr kumimoji="1" lang="en-US" altLang="zh-TW" sz="1067" b="0" i="0" u="none" strike="noStrike" cap="none" spc="0" baseline="0" dirty="0" err="1">
                          <a:ln>
                            <a:noFill/>
                          </a:ln>
                          <a:solidFill>
                            <a:schemeClr val="dk1"/>
                          </a:solidFill>
                          <a:effectLst/>
                          <a:uFillTx/>
                          <a:latin typeface="+mn-lt"/>
                          <a:ea typeface="+mn-ea"/>
                          <a:cs typeface="+mn-cs"/>
                          <a:sym typeface="Rakuten Global B"/>
                        </a:rPr>
                        <a:t>bonybed</a:t>
                      </a:r>
                      <a:r>
                        <a:rPr kumimoji="1" lang="en-US" altLang="zh-TW" sz="1067" b="0" i="0" u="none" strike="noStrike" cap="none" spc="0" baseline="0" dirty="0">
                          <a:ln>
                            <a:noFill/>
                          </a:ln>
                          <a:solidFill>
                            <a:schemeClr val="dk1"/>
                          </a:solidFill>
                          <a:effectLst/>
                          <a:uFillTx/>
                          <a:latin typeface="+mn-lt"/>
                          <a:ea typeface="+mn-ea"/>
                          <a:cs typeface="+mn-cs"/>
                          <a:sym typeface="Rakuten Global B"/>
                        </a:rPr>
                        <a:t>, </a:t>
                      </a:r>
                      <a:r>
                        <a:rPr kumimoji="1" lang="en-US" altLang="zh-TW" sz="1067" b="0" i="0" u="none" strike="noStrike" cap="none" spc="0" baseline="0" dirty="0" err="1">
                          <a:ln>
                            <a:noFill/>
                          </a:ln>
                          <a:solidFill>
                            <a:schemeClr val="dk1"/>
                          </a:solidFill>
                          <a:effectLst/>
                          <a:uFillTx/>
                          <a:latin typeface="+mn-lt"/>
                          <a:ea typeface="+mn-ea"/>
                          <a:cs typeface="+mn-cs"/>
                          <a:sym typeface="Rakuten Global B"/>
                        </a:rPr>
                        <a:t>richome</a:t>
                      </a:r>
                      <a:endParaRPr kumimoji="1" lang="en-US" altLang="zh-TW" sz="1067" b="0" i="0" u="none" strike="noStrike" cap="none" spc="0" baseline="0" dirty="0">
                        <a:ln>
                          <a:noFill/>
                        </a:ln>
                        <a:solidFill>
                          <a:schemeClr val="dk1"/>
                        </a:solidFill>
                        <a:effectLst/>
                        <a:uFillTx/>
                        <a:latin typeface="+mn-lt"/>
                        <a:ea typeface="+mn-ea"/>
                        <a:cs typeface="+mn-cs"/>
                        <a:sym typeface="Rakuten Global B"/>
                      </a:endParaRPr>
                    </a:p>
                    <a:p>
                      <a:pPr algn="l"/>
                      <a:r>
                        <a:rPr kumimoji="1" lang="zh-CN" altLang="en-US" sz="1067" b="0" i="0" u="none" strike="noStrike" cap="none" spc="0" baseline="0" dirty="0">
                          <a:ln>
                            <a:noFill/>
                          </a:ln>
                          <a:solidFill>
                            <a:schemeClr val="dk1"/>
                          </a:solidFill>
                          <a:effectLst/>
                          <a:uFillTx/>
                          <a:latin typeface="+mn-lt"/>
                          <a:ea typeface="+mn-ea"/>
                          <a:cs typeface="+mn-cs"/>
                          <a:sym typeface="Rakuten Global B"/>
                        </a:rPr>
                        <a:t>中</a:t>
                      </a:r>
                      <a:r>
                        <a:rPr kumimoji="1" lang="en-US" altLang="zh-TW" sz="1067" b="0" i="0" u="none" strike="noStrike" cap="none" spc="0" baseline="0" dirty="0">
                          <a:ln>
                            <a:noFill/>
                          </a:ln>
                          <a:solidFill>
                            <a:schemeClr val="dk1"/>
                          </a:solidFill>
                          <a:effectLst/>
                          <a:uFillTx/>
                          <a:latin typeface="+mn-lt"/>
                          <a:ea typeface="+mn-ea"/>
                          <a:cs typeface="+mn-cs"/>
                          <a:sym typeface="Rakuten Global B"/>
                        </a:rPr>
                        <a:t>: </a:t>
                      </a:r>
                      <a:r>
                        <a:rPr kumimoji="1" lang="en-US" altLang="zh-TW" sz="1067" b="0" i="0" u="none" strike="noStrike" cap="none" spc="0" baseline="0" dirty="0" err="1">
                          <a:ln>
                            <a:noFill/>
                          </a:ln>
                          <a:solidFill>
                            <a:schemeClr val="dk1"/>
                          </a:solidFill>
                          <a:effectLst/>
                          <a:uFillTx/>
                          <a:latin typeface="+mn-lt"/>
                          <a:ea typeface="+mn-ea"/>
                          <a:cs typeface="+mn-cs"/>
                          <a:sym typeface="Rakuten Global B"/>
                        </a:rPr>
                        <a:t>weymacu</a:t>
                      </a:r>
                      <a:r>
                        <a:rPr kumimoji="1" lang="en-US" altLang="zh-TW" sz="1067" b="0" i="0" u="none" strike="noStrike" cap="none" spc="0" baseline="0" dirty="0">
                          <a:ln>
                            <a:noFill/>
                          </a:ln>
                          <a:solidFill>
                            <a:schemeClr val="dk1"/>
                          </a:solidFill>
                          <a:effectLst/>
                          <a:uFillTx/>
                          <a:latin typeface="+mn-lt"/>
                          <a:ea typeface="+mn-ea"/>
                          <a:cs typeface="+mn-cs"/>
                          <a:sym typeface="Rakuten Global B"/>
                        </a:rPr>
                        <a:t>, bedding-city, </a:t>
                      </a:r>
                      <a:r>
                        <a:rPr kumimoji="1" lang="en-US" altLang="zh-TW" sz="1067" b="0" i="0" u="none" strike="noStrike" cap="none" spc="0" baseline="0" dirty="0" err="1">
                          <a:ln>
                            <a:noFill/>
                          </a:ln>
                          <a:solidFill>
                            <a:schemeClr val="dk1"/>
                          </a:solidFill>
                          <a:effectLst/>
                          <a:uFillTx/>
                          <a:latin typeface="+mn-lt"/>
                          <a:ea typeface="+mn-ea"/>
                          <a:cs typeface="+mn-cs"/>
                          <a:sym typeface="Rakuten Global B"/>
                        </a:rPr>
                        <a:t>tidyhouse</a:t>
                      </a:r>
                      <a:endParaRPr kumimoji="1" lang="en-US" altLang="zh-TW" sz="1067" b="0" i="0" u="none" strike="noStrike" cap="none" spc="0" baseline="0" dirty="0">
                        <a:ln>
                          <a:noFill/>
                        </a:ln>
                        <a:solidFill>
                          <a:schemeClr val="dk1"/>
                        </a:solidFill>
                        <a:effectLst/>
                        <a:uFillTx/>
                        <a:latin typeface="+mn-lt"/>
                        <a:ea typeface="+mn-ea"/>
                        <a:cs typeface="+mn-cs"/>
                        <a:sym typeface="Rakuten Global B"/>
                      </a:endParaRPr>
                    </a:p>
                    <a:p>
                      <a:pPr algn="l"/>
                      <a:r>
                        <a:rPr kumimoji="1" lang="zh-CN" altLang="en-US" sz="1067" b="0" i="0" u="none" strike="noStrike" cap="none" spc="0" baseline="0" dirty="0">
                          <a:ln>
                            <a:noFill/>
                          </a:ln>
                          <a:solidFill>
                            <a:schemeClr val="dk1"/>
                          </a:solidFill>
                          <a:effectLst/>
                          <a:uFillTx/>
                          <a:latin typeface="+mn-lt"/>
                          <a:ea typeface="+mn-ea"/>
                          <a:cs typeface="+mn-cs"/>
                          <a:sym typeface="Rakuten Global B"/>
                        </a:rPr>
                        <a:t>大</a:t>
                      </a:r>
                      <a:r>
                        <a:rPr kumimoji="1" lang="en-US" altLang="zh-TW" sz="1067" b="0" i="0" u="none" strike="noStrike" cap="none" spc="0" baseline="0" dirty="0">
                          <a:ln>
                            <a:noFill/>
                          </a:ln>
                          <a:solidFill>
                            <a:schemeClr val="dk1"/>
                          </a:solidFill>
                          <a:effectLst/>
                          <a:uFillTx/>
                          <a:latin typeface="+mn-lt"/>
                          <a:ea typeface="+mn-ea"/>
                          <a:cs typeface="+mn-cs"/>
                          <a:sym typeface="Rakuten Global B"/>
                        </a:rPr>
                        <a:t>: homecenter168, 3m-shop</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22309613"/>
                  </a:ext>
                </a:extLst>
              </a:tr>
              <a:tr h="370840">
                <a:tc vMerge="1">
                  <a:txBody>
                    <a:bodyPr/>
                    <a:lstStyle/>
                    <a:p>
                      <a:endParaRPr lang="zh-TW" altLang="en-US" dirty="0"/>
                    </a:p>
                  </a:txBody>
                  <a:tcPr/>
                </a:tc>
                <a:tc>
                  <a:txBody>
                    <a:bodyPr/>
                    <a:lstStyle/>
                    <a:p>
                      <a:pPr marL="0" marR="0" lvl="0" indent="0" algn="ctr" defTabSz="548391" eaLnBrk="1" fontAlgn="auto" latinLnBrk="0" hangingPunct="1">
                        <a:lnSpc>
                          <a:spcPct val="100000"/>
                        </a:lnSpc>
                        <a:spcBef>
                          <a:spcPts val="0"/>
                        </a:spcBef>
                        <a:spcAft>
                          <a:spcPts val="0"/>
                        </a:spcAft>
                        <a:buClrTx/>
                        <a:buSzTx/>
                        <a:buFontTx/>
                        <a:buNone/>
                        <a:tabLst/>
                        <a:defRPr/>
                      </a:pPr>
                      <a:r>
                        <a:rPr lang="zh-TW" altLang="en-US" dirty="0"/>
                        <a:t>減肥健康</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a:r>
                        <a:rPr kumimoji="1" lang="zh-CN" altLang="en-US" sz="1067" b="0" i="0" u="none" strike="noStrike" cap="none" spc="0" baseline="0" dirty="0">
                          <a:ln>
                            <a:noFill/>
                          </a:ln>
                          <a:solidFill>
                            <a:schemeClr val="dk1"/>
                          </a:solidFill>
                          <a:effectLst/>
                          <a:uFillTx/>
                          <a:latin typeface="+mn-lt"/>
                          <a:ea typeface="+mn-ea"/>
                          <a:cs typeface="+mn-cs"/>
                          <a:sym typeface="Rakuten Global B"/>
                        </a:rPr>
                        <a:t>小</a:t>
                      </a:r>
                      <a:r>
                        <a:rPr kumimoji="1" lang="en-US" altLang="zh-TW" sz="1067" b="0" i="0" u="none" strike="noStrike" cap="none" spc="0" baseline="0" dirty="0">
                          <a:ln>
                            <a:noFill/>
                          </a:ln>
                          <a:solidFill>
                            <a:schemeClr val="dk1"/>
                          </a:solidFill>
                          <a:effectLst/>
                          <a:uFillTx/>
                          <a:latin typeface="+mn-lt"/>
                          <a:ea typeface="+mn-ea"/>
                          <a:cs typeface="+mn-cs"/>
                          <a:sym typeface="Rakuten Global B"/>
                        </a:rPr>
                        <a:t>: win879999, </a:t>
                      </a:r>
                      <a:r>
                        <a:rPr kumimoji="1" lang="en-US" altLang="zh-TW" sz="1067" b="0" i="0" u="none" strike="noStrike" cap="none" spc="0" baseline="0" dirty="0" err="1">
                          <a:ln>
                            <a:noFill/>
                          </a:ln>
                          <a:solidFill>
                            <a:schemeClr val="dk1"/>
                          </a:solidFill>
                          <a:effectLst/>
                          <a:uFillTx/>
                          <a:latin typeface="+mn-lt"/>
                          <a:ea typeface="+mn-ea"/>
                          <a:cs typeface="+mn-cs"/>
                          <a:sym typeface="Rakuten Global B"/>
                        </a:rPr>
                        <a:t>beilifu</a:t>
                      </a:r>
                      <a:r>
                        <a:rPr kumimoji="1" lang="en-US" altLang="zh-TW" sz="1067" b="0" i="0" u="none" strike="noStrike" cap="none" spc="0" baseline="0" dirty="0">
                          <a:ln>
                            <a:noFill/>
                          </a:ln>
                          <a:solidFill>
                            <a:schemeClr val="dk1"/>
                          </a:solidFill>
                          <a:effectLst/>
                          <a:uFillTx/>
                          <a:latin typeface="+mn-lt"/>
                          <a:ea typeface="+mn-ea"/>
                          <a:cs typeface="+mn-cs"/>
                          <a:sym typeface="Rakuten Global B"/>
                        </a:rPr>
                        <a:t>, </a:t>
                      </a:r>
                      <a:r>
                        <a:rPr kumimoji="1" lang="en-US" altLang="zh-TW" sz="1067" b="0" i="0" u="none" strike="noStrike" cap="none" spc="0" baseline="0" dirty="0" err="1">
                          <a:ln>
                            <a:noFill/>
                          </a:ln>
                          <a:solidFill>
                            <a:schemeClr val="dk1"/>
                          </a:solidFill>
                          <a:effectLst/>
                          <a:uFillTx/>
                          <a:latin typeface="+mn-lt"/>
                          <a:ea typeface="+mn-ea"/>
                          <a:cs typeface="+mn-cs"/>
                          <a:sym typeface="Rakuten Global B"/>
                        </a:rPr>
                        <a:t>zechobio</a:t>
                      </a:r>
                      <a:endParaRPr kumimoji="1" lang="en-US" altLang="zh-TW" sz="1067" b="0" i="0" u="none" strike="noStrike" cap="none" spc="0" baseline="0" dirty="0">
                        <a:ln>
                          <a:noFill/>
                        </a:ln>
                        <a:solidFill>
                          <a:schemeClr val="dk1"/>
                        </a:solidFill>
                        <a:effectLst/>
                        <a:uFillTx/>
                        <a:latin typeface="+mn-lt"/>
                        <a:ea typeface="+mn-ea"/>
                        <a:cs typeface="+mn-cs"/>
                        <a:sym typeface="Rakuten Global B"/>
                      </a:endParaRPr>
                    </a:p>
                    <a:p>
                      <a:pPr algn="l"/>
                      <a:r>
                        <a:rPr kumimoji="1" lang="zh-CN" altLang="en-US" sz="1067" b="0" i="0" u="none" strike="noStrike" cap="none" spc="0" baseline="0" dirty="0">
                          <a:ln>
                            <a:noFill/>
                          </a:ln>
                          <a:solidFill>
                            <a:schemeClr val="dk1"/>
                          </a:solidFill>
                          <a:effectLst/>
                          <a:uFillTx/>
                          <a:latin typeface="+mn-lt"/>
                          <a:ea typeface="+mn-ea"/>
                          <a:cs typeface="+mn-cs"/>
                          <a:sym typeface="Rakuten Global B"/>
                        </a:rPr>
                        <a:t>中</a:t>
                      </a:r>
                      <a:r>
                        <a:rPr kumimoji="1" lang="en-US" altLang="zh-TW" sz="1067" b="0" i="0" u="none" strike="noStrike" cap="none" spc="0" baseline="0" dirty="0">
                          <a:ln>
                            <a:noFill/>
                          </a:ln>
                          <a:solidFill>
                            <a:schemeClr val="dk1"/>
                          </a:solidFill>
                          <a:effectLst/>
                          <a:uFillTx/>
                          <a:latin typeface="+mn-lt"/>
                          <a:ea typeface="+mn-ea"/>
                          <a:cs typeface="+mn-cs"/>
                          <a:sym typeface="Rakuten Global B"/>
                        </a:rPr>
                        <a:t>: connor888, bear560512, magi5151</a:t>
                      </a:r>
                    </a:p>
                    <a:p>
                      <a:pPr algn="l"/>
                      <a:r>
                        <a:rPr kumimoji="1" lang="zh-CN" altLang="en-US" sz="1067" b="0" i="0" u="none" strike="noStrike" cap="none" spc="0" baseline="0" dirty="0">
                          <a:ln>
                            <a:noFill/>
                          </a:ln>
                          <a:solidFill>
                            <a:schemeClr val="dk1"/>
                          </a:solidFill>
                          <a:effectLst/>
                          <a:uFillTx/>
                          <a:latin typeface="+mn-lt"/>
                          <a:ea typeface="+mn-ea"/>
                          <a:cs typeface="+mn-cs"/>
                          <a:sym typeface="Rakuten Global B"/>
                        </a:rPr>
                        <a:t>大</a:t>
                      </a:r>
                      <a:r>
                        <a:rPr kumimoji="1" lang="en-US" altLang="zh-TW" sz="1067" b="0" i="0" u="none" strike="noStrike" cap="none" spc="0" baseline="0" dirty="0">
                          <a:ln>
                            <a:noFill/>
                          </a:ln>
                          <a:solidFill>
                            <a:schemeClr val="dk1"/>
                          </a:solidFill>
                          <a:effectLst/>
                          <a:uFillTx/>
                          <a:latin typeface="+mn-lt"/>
                          <a:ea typeface="+mn-ea"/>
                          <a:cs typeface="+mn-cs"/>
                          <a:sym typeface="Rakuten Global B"/>
                        </a:rPr>
                        <a:t>: </a:t>
                      </a:r>
                      <a:r>
                        <a:rPr kumimoji="1" lang="en-US" altLang="zh-TW" sz="1067" b="0" i="0" u="none" strike="noStrike" cap="none" spc="0" baseline="0" dirty="0" err="1">
                          <a:ln>
                            <a:noFill/>
                          </a:ln>
                          <a:solidFill>
                            <a:schemeClr val="dk1"/>
                          </a:solidFill>
                          <a:effectLst/>
                          <a:uFillTx/>
                          <a:latin typeface="+mn-lt"/>
                          <a:ea typeface="+mn-ea"/>
                          <a:cs typeface="+mn-cs"/>
                          <a:sym typeface="Rakuten Global B"/>
                        </a:rPr>
                        <a:t>pandq</a:t>
                      </a:r>
                      <a:r>
                        <a:rPr kumimoji="1" lang="en-US" altLang="zh-TW" sz="1067" b="0" i="0" u="none" strike="noStrike" cap="none" spc="0" baseline="0" dirty="0">
                          <a:ln>
                            <a:noFill/>
                          </a:ln>
                          <a:solidFill>
                            <a:schemeClr val="dk1"/>
                          </a:solidFill>
                          <a:effectLst/>
                          <a:uFillTx/>
                          <a:latin typeface="+mn-lt"/>
                          <a:ea typeface="+mn-ea"/>
                          <a:cs typeface="+mn-cs"/>
                          <a:sym typeface="Rakuten Global B"/>
                        </a:rPr>
                        <a:t>, </a:t>
                      </a:r>
                      <a:r>
                        <a:rPr kumimoji="1" lang="en-US" altLang="zh-TW" sz="1067" b="0" i="0" u="none" strike="noStrike" cap="none" spc="0" baseline="0" dirty="0" err="1">
                          <a:ln>
                            <a:noFill/>
                          </a:ln>
                          <a:solidFill>
                            <a:schemeClr val="dk1"/>
                          </a:solidFill>
                          <a:effectLst/>
                          <a:uFillTx/>
                          <a:latin typeface="+mn-lt"/>
                          <a:ea typeface="+mn-ea"/>
                          <a:cs typeface="+mn-cs"/>
                          <a:sym typeface="Rakuten Global B"/>
                        </a:rPr>
                        <a:t>ankangstore</a:t>
                      </a:r>
                      <a:endParaRPr kumimoji="1" lang="en-US" altLang="zh-TW" sz="1067" b="0" i="0" u="none" strike="noStrike" cap="none" spc="0" baseline="0" dirty="0">
                        <a:ln>
                          <a:noFill/>
                        </a:ln>
                        <a:solidFill>
                          <a:schemeClr val="dk1"/>
                        </a:solidFill>
                        <a:effectLst/>
                        <a:uFillTx/>
                        <a:latin typeface="+mn-lt"/>
                        <a:ea typeface="+mn-ea"/>
                        <a:cs typeface="+mn-cs"/>
                        <a:sym typeface="Rakuten Global B"/>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60094693"/>
                  </a:ext>
                </a:extLst>
              </a:tr>
            </a:tbl>
          </a:graphicData>
        </a:graphic>
      </p:graphicFrame>
    </p:spTree>
    <p:extLst>
      <p:ext uri="{BB962C8B-B14F-4D97-AF65-F5344CB8AC3E}">
        <p14:creationId xmlns:p14="http://schemas.microsoft.com/office/powerpoint/2010/main" val="91041066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987794D-1FDE-D34B-9A25-CF3CB3C3177D}"/>
              </a:ext>
            </a:extLst>
          </p:cNvPr>
          <p:cNvSpPr>
            <a:spLocks noGrp="1"/>
          </p:cNvSpPr>
          <p:nvPr>
            <p:ph type="title"/>
          </p:nvPr>
        </p:nvSpPr>
        <p:spPr>
          <a:xfrm>
            <a:off x="451861" y="321685"/>
            <a:ext cx="11308339" cy="539667"/>
          </a:xfrm>
        </p:spPr>
        <p:txBody>
          <a:bodyPr>
            <a:normAutofit/>
          </a:bodyPr>
          <a:lstStyle/>
          <a:p>
            <a:pPr defTabSz="822546" hangingPunct="0">
              <a:spcAft>
                <a:spcPts val="900"/>
              </a:spcAft>
            </a:pPr>
            <a:r>
              <a:rPr lang="en-US" altLang="zh-CN" dirty="0"/>
              <a:t>Method</a:t>
            </a:r>
            <a:endParaRPr lang="en-US" dirty="0"/>
          </a:p>
        </p:txBody>
      </p:sp>
      <p:sp>
        <p:nvSpPr>
          <p:cNvPr id="11" name="Title 1">
            <a:extLst>
              <a:ext uri="{FF2B5EF4-FFF2-40B4-BE49-F238E27FC236}">
                <a16:creationId xmlns:a16="http://schemas.microsoft.com/office/drawing/2014/main" id="{2D889762-2B62-564C-9E54-202EDD077960}"/>
              </a:ext>
            </a:extLst>
          </p:cNvPr>
          <p:cNvSpPr txBox="1">
            <a:spLocks/>
          </p:cNvSpPr>
          <p:nvPr/>
        </p:nvSpPr>
        <p:spPr>
          <a:xfrm>
            <a:off x="450922" y="717936"/>
            <a:ext cx="11465007" cy="539667"/>
          </a:xfrm>
          <a:prstGeom prst="rect">
            <a:avLst/>
          </a:prstGeom>
          <a:ln w="12700">
            <a:miter lim="400000"/>
          </a:ln>
          <a:extLst>
            <a:ext uri="{C572A759-6A51-4108-AA02-DFA0A04FC94B}">
              <ma14:wrappingTextBoxFlag xmlns:ma14="http://schemas.microsoft.com/office/mac/drawingml/2011/main" xmlns="" val="1"/>
            </a:ext>
          </a:extLst>
        </p:spPr>
        <p:txBody>
          <a:bodyPr lIns="71436" tIns="71436" rIns="71436" bIns="71436" anchor="ctr">
            <a:normAutofit/>
          </a:bodyPr>
          <a:lstStyle>
            <a:lvl1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j-lt"/>
                <a:ea typeface="+mj-ea"/>
                <a:cs typeface="+mj-cs"/>
                <a:sym typeface="メイリオ"/>
              </a:defRPr>
            </a:lvl1pPr>
            <a:lvl2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2pPr>
            <a:lvl3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3pPr>
            <a:lvl4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4pPr>
            <a:lvl5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5pPr>
            <a:lvl6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6pPr>
            <a:lvl7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7pPr>
            <a:lvl8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8pPr>
            <a:lvl9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9pPr>
          </a:lstStyle>
          <a:p>
            <a:r>
              <a:rPr lang="en-US" sz="2000" kern="0" dirty="0">
                <a:solidFill>
                  <a:srgbClr val="C00000"/>
                </a:solidFill>
              </a:rPr>
              <a:t>Procedure</a:t>
            </a:r>
          </a:p>
        </p:txBody>
      </p:sp>
      <p:sp>
        <p:nvSpPr>
          <p:cNvPr id="12" name="文字方塊 11">
            <a:extLst>
              <a:ext uri="{FF2B5EF4-FFF2-40B4-BE49-F238E27FC236}">
                <a16:creationId xmlns:a16="http://schemas.microsoft.com/office/drawing/2014/main" id="{E8285929-E83D-7443-BAB8-2B0611CC8983}"/>
              </a:ext>
            </a:extLst>
          </p:cNvPr>
          <p:cNvSpPr txBox="1"/>
          <p:nvPr/>
        </p:nvSpPr>
        <p:spPr>
          <a:xfrm>
            <a:off x="2862805" y="1808923"/>
            <a:ext cx="5557609" cy="5674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t">
            <a:spAutoFit/>
          </a:bodyPr>
          <a:lstStyle/>
          <a:p>
            <a:pPr marL="0" marR="0" indent="0" algn="l" defTabSz="822546" rtl="0" fontAlgn="auto" latinLnBrk="0" hangingPunct="0">
              <a:lnSpc>
                <a:spcPct val="100000"/>
              </a:lnSpc>
              <a:spcAft>
                <a:spcPts val="900"/>
              </a:spcAft>
              <a:buClrTx/>
              <a:buSzTx/>
              <a:buFontTx/>
              <a:buNone/>
              <a:tabLst/>
            </a:pPr>
            <a:r>
              <a:rPr kumimoji="1" lang="en-US" altLang="zh-TW" sz="2000" dirty="0">
                <a:latin typeface="+mn-lt"/>
                <a:ea typeface="+mn-ea"/>
              </a:rPr>
              <a:t>1. </a:t>
            </a:r>
            <a:r>
              <a:rPr kumimoji="1" lang="zh-CN" altLang="en-US" sz="2000" dirty="0">
                <a:latin typeface="+mn-lt"/>
                <a:ea typeface="+mn-ea"/>
              </a:rPr>
              <a:t>訪談同意書：講解訪談目的並取得受訪者同意</a:t>
            </a:r>
            <a:endParaRPr kumimoji="1" lang="zh-TW" altLang="en-US" sz="2000" dirty="0" err="1">
              <a:latin typeface="+mn-lt"/>
              <a:ea typeface="+mn-ea"/>
            </a:endParaRPr>
          </a:p>
        </p:txBody>
      </p:sp>
      <p:sp>
        <p:nvSpPr>
          <p:cNvPr id="13" name="文字方塊 12">
            <a:extLst>
              <a:ext uri="{FF2B5EF4-FFF2-40B4-BE49-F238E27FC236}">
                <a16:creationId xmlns:a16="http://schemas.microsoft.com/office/drawing/2014/main" id="{C1A11922-66E1-C745-9638-842045746876}"/>
              </a:ext>
            </a:extLst>
          </p:cNvPr>
          <p:cNvSpPr txBox="1"/>
          <p:nvPr/>
        </p:nvSpPr>
        <p:spPr>
          <a:xfrm>
            <a:off x="2862804" y="2360243"/>
            <a:ext cx="2736323" cy="5674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t">
            <a:spAutoFit/>
          </a:bodyPr>
          <a:lstStyle/>
          <a:p>
            <a:pPr marL="0" marR="0" indent="0" algn="l" defTabSz="822546" rtl="0" fontAlgn="auto" latinLnBrk="0" hangingPunct="0">
              <a:lnSpc>
                <a:spcPct val="100000"/>
              </a:lnSpc>
              <a:spcAft>
                <a:spcPts val="900"/>
              </a:spcAft>
              <a:buClrTx/>
              <a:buSzTx/>
              <a:buFontTx/>
              <a:buNone/>
              <a:tabLst/>
            </a:pPr>
            <a:r>
              <a:rPr lang="en-US" altLang="zh-TW" sz="2000" dirty="0"/>
              <a:t>2</a:t>
            </a:r>
            <a:r>
              <a:rPr kumimoji="1" lang="en-US" altLang="zh-TW" sz="2000" dirty="0">
                <a:latin typeface="+mn-lt"/>
                <a:ea typeface="+mn-ea"/>
              </a:rPr>
              <a:t>. </a:t>
            </a:r>
            <a:r>
              <a:rPr kumimoji="1" lang="zh-CN" altLang="en-US" sz="2000" dirty="0">
                <a:latin typeface="+mn-lt"/>
                <a:ea typeface="+mn-ea"/>
              </a:rPr>
              <a:t>受訪者基本資料填寫</a:t>
            </a:r>
            <a:endParaRPr kumimoji="1" lang="zh-TW" altLang="en-US" sz="2000" dirty="0" err="1">
              <a:latin typeface="+mn-lt"/>
              <a:ea typeface="+mn-ea"/>
            </a:endParaRPr>
          </a:p>
        </p:txBody>
      </p:sp>
      <p:sp>
        <p:nvSpPr>
          <p:cNvPr id="14" name="文字方塊 13">
            <a:extLst>
              <a:ext uri="{FF2B5EF4-FFF2-40B4-BE49-F238E27FC236}">
                <a16:creationId xmlns:a16="http://schemas.microsoft.com/office/drawing/2014/main" id="{6EC8E7F2-0273-A34F-A9B5-F50BCCB9A593}"/>
              </a:ext>
            </a:extLst>
          </p:cNvPr>
          <p:cNvSpPr txBox="1"/>
          <p:nvPr/>
        </p:nvSpPr>
        <p:spPr>
          <a:xfrm>
            <a:off x="2862803" y="2911563"/>
            <a:ext cx="1966882" cy="5674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t">
            <a:spAutoFit/>
          </a:bodyPr>
          <a:lstStyle/>
          <a:p>
            <a:pPr marL="0" marR="0" indent="0" algn="l" defTabSz="822546" rtl="0" fontAlgn="auto" latinLnBrk="0" hangingPunct="0">
              <a:lnSpc>
                <a:spcPct val="100000"/>
              </a:lnSpc>
              <a:spcAft>
                <a:spcPts val="900"/>
              </a:spcAft>
              <a:buClrTx/>
              <a:buSzTx/>
              <a:buFontTx/>
              <a:buNone/>
              <a:tabLst/>
            </a:pPr>
            <a:r>
              <a:rPr kumimoji="1" lang="en-US" altLang="zh-TW" sz="2000" dirty="0">
                <a:latin typeface="+mn-lt"/>
                <a:ea typeface="+mn-ea"/>
              </a:rPr>
              <a:t>3. </a:t>
            </a:r>
            <a:r>
              <a:rPr kumimoji="1" lang="zh-CN" altLang="en-US" sz="2000" dirty="0">
                <a:latin typeface="+mn-lt"/>
                <a:ea typeface="+mn-ea"/>
              </a:rPr>
              <a:t>進入實際訪談</a:t>
            </a:r>
            <a:endParaRPr kumimoji="1" lang="zh-TW" altLang="en-US" sz="2000" dirty="0" err="1">
              <a:latin typeface="+mn-lt"/>
              <a:ea typeface="+mn-ea"/>
            </a:endParaRPr>
          </a:p>
        </p:txBody>
      </p:sp>
      <p:sp>
        <p:nvSpPr>
          <p:cNvPr id="15" name="文字方塊 14">
            <a:extLst>
              <a:ext uri="{FF2B5EF4-FFF2-40B4-BE49-F238E27FC236}">
                <a16:creationId xmlns:a16="http://schemas.microsoft.com/office/drawing/2014/main" id="{20EE350D-738C-C448-B6CE-CCCFBE79DC0C}"/>
              </a:ext>
            </a:extLst>
          </p:cNvPr>
          <p:cNvSpPr txBox="1"/>
          <p:nvPr/>
        </p:nvSpPr>
        <p:spPr>
          <a:xfrm>
            <a:off x="3777203" y="3942683"/>
            <a:ext cx="2893418" cy="5674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t">
            <a:spAutoFit/>
          </a:bodyPr>
          <a:lstStyle/>
          <a:p>
            <a:pPr marL="0" marR="0" indent="0" algn="l" defTabSz="822546" rtl="0" fontAlgn="auto" latinLnBrk="0" hangingPunct="0">
              <a:lnSpc>
                <a:spcPct val="100000"/>
              </a:lnSpc>
              <a:spcAft>
                <a:spcPts val="900"/>
              </a:spcAft>
              <a:buClrTx/>
              <a:buSzTx/>
              <a:buFontTx/>
              <a:buNone/>
              <a:tabLst/>
            </a:pPr>
            <a:r>
              <a:rPr kumimoji="1" lang="zh-TW" altLang="en-US" sz="2000" dirty="0">
                <a:latin typeface="+mn-lt"/>
                <a:ea typeface="+mn-ea"/>
              </a:rPr>
              <a:t>訪談時間：</a:t>
            </a:r>
            <a:r>
              <a:rPr kumimoji="1" lang="en-US" altLang="zh-TW" sz="2000" dirty="0">
                <a:latin typeface="+mn-lt"/>
                <a:ea typeface="+mn-ea"/>
              </a:rPr>
              <a:t>30 – 45 mins</a:t>
            </a:r>
            <a:endParaRPr kumimoji="1" lang="zh-TW" altLang="en-US" sz="2000" dirty="0" err="1">
              <a:latin typeface="+mn-lt"/>
              <a:ea typeface="+mn-ea"/>
            </a:endParaRPr>
          </a:p>
        </p:txBody>
      </p:sp>
      <p:pic>
        <p:nvPicPr>
          <p:cNvPr id="17" name="圖形 16" descr="鬧鐘">
            <a:extLst>
              <a:ext uri="{FF2B5EF4-FFF2-40B4-BE49-F238E27FC236}">
                <a16:creationId xmlns:a16="http://schemas.microsoft.com/office/drawing/2014/main" id="{B5E61F77-90A8-0247-9391-E376250864A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62803" y="3657298"/>
            <a:ext cx="914400" cy="914400"/>
          </a:xfrm>
          <a:prstGeom prst="rect">
            <a:avLst/>
          </a:prstGeom>
        </p:spPr>
      </p:pic>
    </p:spTree>
    <p:extLst>
      <p:ext uri="{BB962C8B-B14F-4D97-AF65-F5344CB8AC3E}">
        <p14:creationId xmlns:p14="http://schemas.microsoft.com/office/powerpoint/2010/main" val="410191821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BEBCAF3-EC8D-B247-897E-B7C8C526F7CA}"/>
              </a:ext>
            </a:extLst>
          </p:cNvPr>
          <p:cNvSpPr>
            <a:spLocks noGrp="1"/>
          </p:cNvSpPr>
          <p:nvPr>
            <p:ph type="title"/>
          </p:nvPr>
        </p:nvSpPr>
        <p:spPr>
          <a:xfrm>
            <a:off x="451861" y="321685"/>
            <a:ext cx="11308339" cy="539667"/>
          </a:xfrm>
        </p:spPr>
        <p:txBody>
          <a:bodyPr>
            <a:normAutofit/>
          </a:bodyPr>
          <a:lstStyle/>
          <a:p>
            <a:pPr defTabSz="822546" hangingPunct="0">
              <a:spcAft>
                <a:spcPts val="900"/>
              </a:spcAft>
            </a:pPr>
            <a:r>
              <a:rPr lang="en-US" altLang="zh-CN" dirty="0"/>
              <a:t>Method</a:t>
            </a:r>
            <a:endParaRPr lang="en-US" dirty="0"/>
          </a:p>
        </p:txBody>
      </p:sp>
      <p:sp>
        <p:nvSpPr>
          <p:cNvPr id="10" name="Title 1">
            <a:extLst>
              <a:ext uri="{FF2B5EF4-FFF2-40B4-BE49-F238E27FC236}">
                <a16:creationId xmlns:a16="http://schemas.microsoft.com/office/drawing/2014/main" id="{6871885F-D24A-1742-BFB4-42FC7E24B386}"/>
              </a:ext>
            </a:extLst>
          </p:cNvPr>
          <p:cNvSpPr txBox="1">
            <a:spLocks/>
          </p:cNvSpPr>
          <p:nvPr/>
        </p:nvSpPr>
        <p:spPr>
          <a:xfrm>
            <a:off x="450922" y="717936"/>
            <a:ext cx="11465007" cy="539667"/>
          </a:xfrm>
          <a:prstGeom prst="rect">
            <a:avLst/>
          </a:prstGeom>
          <a:ln w="12700">
            <a:miter lim="400000"/>
          </a:ln>
          <a:extLst>
            <a:ext uri="{C572A759-6A51-4108-AA02-DFA0A04FC94B}">
              <ma14:wrappingTextBoxFlag xmlns:ma14="http://schemas.microsoft.com/office/mac/drawingml/2011/main" xmlns="" val="1"/>
            </a:ext>
          </a:extLst>
        </p:spPr>
        <p:txBody>
          <a:bodyPr lIns="71436" tIns="71436" rIns="71436" bIns="71436" anchor="ctr">
            <a:normAutofit/>
          </a:bodyPr>
          <a:lstStyle>
            <a:lvl1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j-lt"/>
                <a:ea typeface="+mj-ea"/>
                <a:cs typeface="+mj-cs"/>
                <a:sym typeface="メイリオ"/>
              </a:defRPr>
            </a:lvl1pPr>
            <a:lvl2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2pPr>
            <a:lvl3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3pPr>
            <a:lvl4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4pPr>
            <a:lvl5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5pPr>
            <a:lvl6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6pPr>
            <a:lvl7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7pPr>
            <a:lvl8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8pPr>
            <a:lvl9pPr marL="0" marR="0" indent="0" algn="l" defTabSz="308429"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9pPr>
          </a:lstStyle>
          <a:p>
            <a:r>
              <a:rPr lang="en-US" sz="2000" kern="0" dirty="0">
                <a:solidFill>
                  <a:srgbClr val="C00000"/>
                </a:solidFill>
              </a:rPr>
              <a:t>Design</a:t>
            </a:r>
          </a:p>
        </p:txBody>
      </p:sp>
      <p:sp>
        <p:nvSpPr>
          <p:cNvPr id="13" name="剪去單一角落矩形 12">
            <a:extLst>
              <a:ext uri="{FF2B5EF4-FFF2-40B4-BE49-F238E27FC236}">
                <a16:creationId xmlns:a16="http://schemas.microsoft.com/office/drawing/2014/main" id="{A4392A41-2F4D-3B42-87AC-5A64D534B462}"/>
              </a:ext>
            </a:extLst>
          </p:cNvPr>
          <p:cNvSpPr/>
          <p:nvPr/>
        </p:nvSpPr>
        <p:spPr>
          <a:xfrm>
            <a:off x="3959772" y="1323541"/>
            <a:ext cx="4272455" cy="4210918"/>
          </a:xfrm>
          <a:prstGeom prst="snip1Rect">
            <a:avLst/>
          </a:prstGeom>
          <a:solidFill>
            <a:srgbClr val="FFF9E7">
              <a:alpha val="98039"/>
            </a:srgbClr>
          </a:solidFill>
          <a:ln>
            <a:noFill/>
          </a:ln>
          <a:effectLst>
            <a:outerShdw blurRad="50800" dist="38100" dir="8100000" algn="tr" rotWithShape="0">
              <a:prstClr val="black">
                <a:alpha val="14000"/>
              </a:prstClr>
            </a:outerShdw>
          </a:effectLst>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71436" tIns="71436" rIns="71436" bIns="71436" numCol="1" spcCol="38100" rtlCol="0" anchor="ctr">
            <a:noAutofit/>
          </a:bodyPr>
          <a:lstStyle/>
          <a:p>
            <a:pPr defTabSz="822546" hangingPunct="0"/>
            <a:r>
              <a:rPr kumimoji="0" lang="zh-TW" altLang="en-US" sz="1800" dirty="0">
                <a:solidFill>
                  <a:schemeClr val="tx1"/>
                </a:solidFill>
                <a:cs typeface="メイリオ" panose="020B0604030504040204" pitchFamily="50" charset="-128"/>
                <a:sym typeface="ヒラギノ角ゴ ProN W3"/>
              </a:rPr>
              <a:t> </a:t>
            </a:r>
            <a:r>
              <a:rPr kumimoji="0" lang="zh-CN" altLang="en-US" sz="1800" dirty="0">
                <a:solidFill>
                  <a:schemeClr val="tx1"/>
                </a:solidFill>
                <a:cs typeface="メイリオ" panose="020B0604030504040204" pitchFamily="50" charset="-128"/>
                <a:sym typeface="ヒラギノ角ゴ ProN W3"/>
              </a:rPr>
              <a:t>基本資料</a:t>
            </a:r>
            <a:endParaRPr kumimoji="0" lang="en-US" altLang="zh-CN" sz="1800" dirty="0">
              <a:solidFill>
                <a:schemeClr val="tx1"/>
              </a:solidFill>
              <a:cs typeface="メイリオ" panose="020B0604030504040204" pitchFamily="50" charset="-128"/>
              <a:sym typeface="ヒラギノ角ゴ ProN W3"/>
            </a:endParaRPr>
          </a:p>
          <a:p>
            <a:pPr defTabSz="822546" hangingPunct="0"/>
            <a:endParaRPr kumimoji="0" lang="en-US" altLang="zh-CN" sz="1800" dirty="0">
              <a:solidFill>
                <a:schemeClr val="tx1"/>
              </a:solidFill>
              <a:cs typeface="メイリオ" panose="020B0604030504040204" pitchFamily="50" charset="-128"/>
              <a:sym typeface="ヒラギノ角ゴ ProN W3"/>
            </a:endParaRPr>
          </a:p>
          <a:p>
            <a:pPr defTabSz="822546" hangingPunct="0"/>
            <a:endParaRPr kumimoji="0" lang="en-US" altLang="zh-CN" sz="1800" dirty="0">
              <a:solidFill>
                <a:schemeClr val="tx1"/>
              </a:solidFill>
              <a:cs typeface="メイリオ" panose="020B0604030504040204" pitchFamily="50" charset="-128"/>
              <a:sym typeface="ヒラギノ角ゴ ProN W3"/>
            </a:endParaRPr>
          </a:p>
          <a:p>
            <a:pPr marL="785750" lvl="1" indent="-285750" defTabSz="822546" hangingPunct="0">
              <a:buFont typeface="Arial" panose="020B0604020202020204" pitchFamily="34" charset="0"/>
              <a:buChar char="•"/>
            </a:pPr>
            <a:r>
              <a:rPr kumimoji="0" lang="zh-CN" altLang="en-US" sz="1800" dirty="0">
                <a:solidFill>
                  <a:schemeClr val="tx1"/>
                </a:solidFill>
                <a:cs typeface="メイリオ" panose="020B0604030504040204" pitchFamily="50" charset="-128"/>
                <a:sym typeface="ヒラギノ角ゴ ProN W3"/>
              </a:rPr>
              <a:t>受訪者年齡</a:t>
            </a:r>
            <a:endParaRPr kumimoji="0" lang="en-US" altLang="zh-CN" sz="1800" dirty="0">
              <a:solidFill>
                <a:schemeClr val="tx1"/>
              </a:solidFill>
              <a:cs typeface="メイリオ" panose="020B0604030504040204" pitchFamily="50" charset="-128"/>
              <a:sym typeface="ヒラギノ角ゴ ProN W3"/>
            </a:endParaRPr>
          </a:p>
          <a:p>
            <a:pPr marL="785750" lvl="1" indent="-285750" defTabSz="822546" hangingPunct="0">
              <a:buFont typeface="Arial" panose="020B0604020202020204" pitchFamily="34" charset="0"/>
              <a:buChar char="•"/>
            </a:pPr>
            <a:r>
              <a:rPr kumimoji="0" lang="zh-CN" altLang="en-US" sz="1800" i="0" u="none" strike="noStrike" cap="none" spc="0" normalizeH="0" baseline="0" dirty="0">
                <a:ln>
                  <a:noFill/>
                </a:ln>
                <a:solidFill>
                  <a:schemeClr val="tx1"/>
                </a:solidFill>
                <a:effectLst/>
                <a:uFillTx/>
                <a:latin typeface="+mn-lt"/>
                <a:ea typeface="+mn-ea"/>
                <a:cs typeface="メイリオ" panose="020B0604030504040204" pitchFamily="50" charset="-128"/>
                <a:sym typeface="ヒラギノ角ゴ ProN W3"/>
              </a:rPr>
              <a:t>受訪者性別</a:t>
            </a:r>
            <a:endParaRPr kumimoji="0" lang="en-US" altLang="zh-CN" sz="1800" i="0" u="none" strike="noStrike" cap="none" spc="0" normalizeH="0" baseline="0" dirty="0">
              <a:ln>
                <a:noFill/>
              </a:ln>
              <a:solidFill>
                <a:schemeClr val="tx1"/>
              </a:solidFill>
              <a:effectLst/>
              <a:uFillTx/>
              <a:latin typeface="+mn-lt"/>
              <a:ea typeface="+mn-ea"/>
              <a:cs typeface="メイリオ" panose="020B0604030504040204" pitchFamily="50" charset="-128"/>
              <a:sym typeface="ヒラギノ角ゴ ProN W3"/>
            </a:endParaRPr>
          </a:p>
          <a:p>
            <a:pPr marL="785750" lvl="1" indent="-285750" defTabSz="822546" hangingPunct="0">
              <a:buFont typeface="Arial" panose="020B0604020202020204" pitchFamily="34" charset="0"/>
              <a:buChar char="•"/>
            </a:pPr>
            <a:r>
              <a:rPr kumimoji="0" lang="zh-CN" altLang="en-US" sz="1800" dirty="0">
                <a:solidFill>
                  <a:schemeClr val="tx1"/>
                </a:solidFill>
                <a:cs typeface="メイリオ" panose="020B0604030504040204" pitchFamily="50" charset="-128"/>
                <a:sym typeface="ヒラギノ角ゴ ProN W3"/>
              </a:rPr>
              <a:t>受訪者職務</a:t>
            </a:r>
            <a:endParaRPr kumimoji="0" lang="en-US" altLang="zh-CN" sz="1800" dirty="0">
              <a:solidFill>
                <a:schemeClr val="tx1"/>
              </a:solidFill>
              <a:cs typeface="メイリオ" panose="020B0604030504040204" pitchFamily="50" charset="-128"/>
              <a:sym typeface="ヒラギノ角ゴ ProN W3"/>
            </a:endParaRPr>
          </a:p>
          <a:p>
            <a:pPr marL="785750" lvl="1" indent="-285750" defTabSz="822546" hangingPunct="0">
              <a:buFont typeface="Arial" panose="020B0604020202020204" pitchFamily="34" charset="0"/>
              <a:buChar char="•"/>
            </a:pPr>
            <a:r>
              <a:rPr kumimoji="0" lang="zh-CN" altLang="en-US" sz="1800" i="0" u="none" strike="noStrike" cap="none" spc="0" normalizeH="0" baseline="0" dirty="0">
                <a:ln>
                  <a:noFill/>
                </a:ln>
                <a:solidFill>
                  <a:schemeClr val="tx1"/>
                </a:solidFill>
                <a:effectLst/>
                <a:uFillTx/>
                <a:latin typeface="+mn-lt"/>
                <a:ea typeface="+mn-ea"/>
                <a:cs typeface="メイリオ" panose="020B0604030504040204" pitchFamily="50" charset="-128"/>
                <a:sym typeface="ヒラギノ角ゴ ProN W3"/>
              </a:rPr>
              <a:t>本店有多少網路商店？在哪些平台？</a:t>
            </a:r>
            <a:endParaRPr kumimoji="0" lang="zh-TW" altLang="en-US" sz="1800" i="0" u="none" strike="noStrike" cap="none" spc="0" normalizeH="0" baseline="0" dirty="0">
              <a:ln>
                <a:noFill/>
              </a:ln>
              <a:solidFill>
                <a:schemeClr val="tx1"/>
              </a:solidFill>
              <a:effectLst/>
              <a:uFillTx/>
              <a:latin typeface="+mn-lt"/>
              <a:ea typeface="+mn-ea"/>
              <a:cs typeface="メイリオ" panose="020B0604030504040204" pitchFamily="50" charset="-128"/>
              <a:sym typeface="ヒラギノ角ゴ ProN W3"/>
            </a:endParaRPr>
          </a:p>
        </p:txBody>
      </p:sp>
    </p:spTree>
    <p:extLst>
      <p:ext uri="{BB962C8B-B14F-4D97-AF65-F5344CB8AC3E}">
        <p14:creationId xmlns:p14="http://schemas.microsoft.com/office/powerpoint/2010/main" val="795471689"/>
      </p:ext>
    </p:extLst>
  </p:cSld>
  <p:clrMapOvr>
    <a:masterClrMapping/>
  </p:clrMapOvr>
  <p:transition spd="med"/>
</p:sld>
</file>

<file path=ppt/theme/theme1.xml><?xml version="1.0" encoding="utf-8"?>
<a:theme xmlns:a="http://schemas.openxmlformats.org/drawingml/2006/main" name="Rakuten very confidential">
  <a:themeElements>
    <a:clrScheme name="R-Style2017">
      <a:dk1>
        <a:srgbClr val="000000"/>
      </a:dk1>
      <a:lt1>
        <a:srgbClr val="FFFFFF"/>
      </a:lt1>
      <a:dk2>
        <a:srgbClr val="BF0000"/>
      </a:dk2>
      <a:lt2>
        <a:srgbClr val="F0F0F0"/>
      </a:lt2>
      <a:accent1>
        <a:srgbClr val="BF0000"/>
      </a:accent1>
      <a:accent2>
        <a:srgbClr val="EC4848"/>
      </a:accent2>
      <a:accent3>
        <a:srgbClr val="FFBA46"/>
      </a:accent3>
      <a:accent4>
        <a:srgbClr val="7FDB4B"/>
      </a:accent4>
      <a:accent5>
        <a:srgbClr val="37B4F3"/>
      </a:accent5>
      <a:accent6>
        <a:srgbClr val="2D5BD6"/>
      </a:accent6>
      <a:hlink>
        <a:srgbClr val="0000FF"/>
      </a:hlink>
      <a:folHlink>
        <a:srgbClr val="800080"/>
      </a:folHlink>
    </a:clrScheme>
    <a:fontScheme name="R-Style 2017">
      <a:majorFont>
        <a:latin typeface="Rakuten Global B"/>
        <a:ea typeface="メイリオ"/>
        <a:cs typeface=""/>
      </a:majorFont>
      <a:minorFont>
        <a:latin typeface="Arial"/>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25400" cap="flat">
          <a:noFill/>
          <a:prstDash val="solid"/>
          <a:round/>
        </a:ln>
        <a:effectLst/>
        <a:sp3d/>
      </a:spPr>
      <a:bodyPr rot="0" spcFirstLastPara="1" vertOverflow="overflow" horzOverflow="overflow" vert="horz" wrap="square" lIns="71436" tIns="71436" rIns="71436" bIns="71436" numCol="1" spcCol="38100" rtlCol="0" anchor="ctr">
        <a:noAutofit/>
      </a:bodyPr>
      <a:lstStyle>
        <a:defPPr marL="0" marR="0" indent="0" algn="ctr" defTabSz="822546" rtl="0" fontAlgn="auto" latinLnBrk="0" hangingPunct="0">
          <a:lnSpc>
            <a:spcPct val="100000"/>
          </a:lnSpc>
          <a:spcBef>
            <a:spcPts val="0"/>
          </a:spcBef>
          <a:spcAft>
            <a:spcPts val="0"/>
          </a:spcAft>
          <a:buClrTx/>
          <a:buSzTx/>
          <a:buFontTx/>
          <a:buNone/>
          <a:tabLst/>
          <a:defRPr kumimoji="0" sz="1800" b="1" i="0" u="none" strike="noStrike" cap="none" spc="0" normalizeH="0" baseline="0" dirty="0" smtClean="0">
            <a:ln>
              <a:noFill/>
            </a:ln>
            <a:solidFill>
              <a:schemeClr val="bg1"/>
            </a:solidFill>
            <a:effectLst/>
            <a:uFillTx/>
            <a:latin typeface="+mn-lt"/>
            <a:ea typeface="+mn-ea"/>
            <a:cs typeface="メイリオ" panose="020B0604030504040204" pitchFamily="50" charset="-128"/>
            <a:sym typeface="ヒラギノ角ゴ ProN W3"/>
          </a:defRPr>
        </a:defPPr>
      </a:lstStyle>
      <a:style>
        <a:lnRef idx="0">
          <a:scrgbClr r="0" g="0" b="0"/>
        </a:lnRef>
        <a:fillRef idx="0">
          <a:scrgbClr r="0" g="0" b="0"/>
        </a:fillRef>
        <a:effectRef idx="0">
          <a:scrgbClr r="0" g="0" b="0"/>
        </a:effectRef>
        <a:fontRef idx="none"/>
      </a:style>
    </a:spDef>
    <a:lnDef>
      <a:spPr>
        <a:noFill/>
        <a:ln w="38100" cap="flat">
          <a:solidFill>
            <a:schemeClr val="accent1"/>
          </a:solidFill>
          <a:prstDash val="solid"/>
          <a:round/>
          <a:headEnd type="none" w="lg" len="lg"/>
          <a:tailEnd type="none" w="lg" len="lg"/>
        </a:ln>
        <a:effectLst/>
        <a:sp3d/>
      </a:spPr>
      <a:body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6" tIns="71436" rIns="71436" bIns="71436" numCol="1" spcCol="38100" rtlCol="0" anchor="t">
        <a:spAutoFit/>
      </a:bodyPr>
      <a:lstStyle>
        <a:defPPr marL="0" marR="0" indent="0" algn="l" defTabSz="822546" rtl="0" fontAlgn="auto" latinLnBrk="0" hangingPunct="0">
          <a:lnSpc>
            <a:spcPct val="100000"/>
          </a:lnSpc>
          <a:spcAft>
            <a:spcPts val="900"/>
          </a:spcAft>
          <a:buClrTx/>
          <a:buSzTx/>
          <a:buFontTx/>
          <a:buNone/>
          <a:tabLst/>
          <a:defRPr kumimoji="1" sz="2400" dirty="0" err="1" smtClean="0">
            <a:latin typeface="+mn-lt"/>
            <a:ea typeface="+mn-ea"/>
          </a:defRPr>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Rakuten very confidential" id="{17FB58C6-022D-6A47-807B-7B9E2775C013}" vid="{31DE021F-8502-E245-84B9-8D47D87361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Rakuten very confidential</Template>
  <TotalTime>1436</TotalTime>
  <Words>831</Words>
  <Application>Microsoft Macintosh PowerPoint</Application>
  <PresentationFormat>寬螢幕</PresentationFormat>
  <Paragraphs>172</Paragraphs>
  <Slides>11</Slides>
  <Notes>7</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11</vt:i4>
      </vt:variant>
    </vt:vector>
  </HeadingPairs>
  <TitlesOfParts>
    <vt:vector size="17" baseType="lpstr">
      <vt:lpstr>メイリオ</vt:lpstr>
      <vt:lpstr>Rakuten Global B</vt:lpstr>
      <vt:lpstr>Rakuten Global R</vt:lpstr>
      <vt:lpstr>Arial</vt:lpstr>
      <vt:lpstr>Calibri</vt:lpstr>
      <vt:lpstr>Rakuten very confidential</vt:lpstr>
      <vt:lpstr>User Research – Rakuten Merchants</vt:lpstr>
      <vt:lpstr>Agenda</vt:lpstr>
      <vt:lpstr>Background</vt:lpstr>
      <vt:lpstr>Goals</vt:lpstr>
      <vt:lpstr>Method</vt:lpstr>
      <vt:lpstr>Method</vt:lpstr>
      <vt:lpstr>Method</vt:lpstr>
      <vt:lpstr>Method</vt:lpstr>
      <vt:lpstr>Method</vt:lpstr>
      <vt:lpstr>Method</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 LiTong | Carol | TWR</dc:creator>
  <cp:lastModifiedBy>Shen, ChiaHou | ChiaHou | TWR</cp:lastModifiedBy>
  <cp:revision>244</cp:revision>
  <dcterms:created xsi:type="dcterms:W3CDTF">2019-07-31T04:24:21Z</dcterms:created>
  <dcterms:modified xsi:type="dcterms:W3CDTF">2019-08-15T09:00:19Z</dcterms:modified>
</cp:coreProperties>
</file>