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Term 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14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0410110 </a:t>
            </a:r>
            <a:r>
              <a:rPr lang="zh-TW" altLang="en-US" dirty="0">
                <a:latin typeface="Consolas" panose="020B0609020204030204" pitchFamily="49" charset="0"/>
              </a:rPr>
              <a:t>林容安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0410137</a:t>
            </a:r>
            <a:r>
              <a:rPr lang="zh-TW" altLang="en-US" dirty="0">
                <a:latin typeface="Consolas" panose="020B0609020204030204" pitchFamily="49" charset="0"/>
              </a:rPr>
              <a:t> 劉家麟</a:t>
            </a:r>
          </a:p>
        </p:txBody>
      </p:sp>
    </p:spTree>
    <p:extLst>
      <p:ext uri="{BB962C8B-B14F-4D97-AF65-F5344CB8AC3E}">
        <p14:creationId xmlns:p14="http://schemas.microsoft.com/office/powerpoint/2010/main" val="27374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#6: 2 cars +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1W(S)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1E(R)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1W(L)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1E(S) </a:t>
            </a:r>
            <a:r>
              <a:rPr lang="en-US" altLang="zh-TW" dirty="0" smtClean="0">
                <a:latin typeface="Consolas" panose="020B0609020204030204" pitchFamily="49" charset="0"/>
              </a:rPr>
              <a:t>1E(S) 1E(S) 1N(L)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 1E 1S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1N 00 1W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 1E 00 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 00 1E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#7: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endParaRPr lang="en-US" altLang="zh-TW" u="sng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1W(L)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1E(S) </a:t>
            </a:r>
            <a:r>
              <a:rPr lang="en-US" altLang="zh-TW" dirty="0" smtClean="0">
                <a:latin typeface="Consolas" panose="020B0609020204030204" pitchFamily="49" charset="0"/>
              </a:rPr>
              <a:t>1E(S) 1N(L)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 1E 1S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00 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1N 00 1W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 1E 00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 00 1E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Performance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1759744"/>
            <a:ext cx="4443984" cy="823912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Average Waiting Rounds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71600" y="2770909"/>
            <a:ext cx="4443984" cy="30964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1: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0.66667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2: </a:t>
            </a:r>
            <a:r>
              <a:rPr lang="en-US" altLang="zh-TW" sz="2800" dirty="0" smtClean="0">
                <a:latin typeface="Consolas" panose="020B0609020204030204" pitchFamily="49" charset="0"/>
              </a:rPr>
              <a:t>3.63158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3: </a:t>
            </a:r>
            <a:r>
              <a:rPr lang="en-US" altLang="zh-TW" sz="2800" dirty="0" smtClean="0">
                <a:latin typeface="Consolas" panose="020B0609020204030204" pitchFamily="49" charset="0"/>
              </a:rPr>
              <a:t>2.55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4: </a:t>
            </a:r>
            <a:r>
              <a:rPr lang="en-US" altLang="zh-TW" sz="2800" dirty="0" smtClean="0">
                <a:latin typeface="Consolas" panose="020B0609020204030204" pitchFamily="49" charset="0"/>
              </a:rPr>
              <a:t>2.6875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5: </a:t>
            </a:r>
            <a:r>
              <a:rPr lang="en-US" altLang="zh-TW" sz="2800" dirty="0" smtClean="0">
                <a:latin typeface="Consolas" panose="020B0609020204030204" pitchFamily="49" charset="0"/>
              </a:rPr>
              <a:t>3.25</a:t>
            </a:r>
            <a:endParaRPr lang="zh-TW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25014" y="1759744"/>
            <a:ext cx="4443984" cy="823912"/>
          </a:xfrm>
        </p:spPr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Total Rounds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25014" y="2770909"/>
            <a:ext cx="4443984" cy="309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1: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3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2: </a:t>
            </a:r>
            <a:r>
              <a:rPr lang="en-US" altLang="zh-TW" sz="2800" dirty="0" smtClean="0">
                <a:latin typeface="Consolas" panose="020B0609020204030204" pitchFamily="49" charset="0"/>
              </a:rPr>
              <a:t>15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3: </a:t>
            </a:r>
            <a:r>
              <a:rPr lang="en-US" altLang="zh-TW" sz="2800" dirty="0" smtClean="0">
                <a:latin typeface="Consolas" panose="020B0609020204030204" pitchFamily="49" charset="0"/>
              </a:rPr>
              <a:t>14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4: </a:t>
            </a:r>
            <a:r>
              <a:rPr lang="en-US" altLang="zh-TW" sz="2800" dirty="0" smtClean="0">
                <a:latin typeface="Consolas" panose="020B0609020204030204" pitchFamily="49" charset="0"/>
              </a:rPr>
              <a:t>14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</a:rPr>
              <a:t>Case </a:t>
            </a:r>
            <a:r>
              <a:rPr lang="en-US" altLang="zh-TW" sz="2800" dirty="0">
                <a:latin typeface="Consolas" panose="020B0609020204030204" pitchFamily="49" charset="0"/>
              </a:rPr>
              <a:t>5: </a:t>
            </a:r>
            <a:r>
              <a:rPr lang="en-US" altLang="zh-TW" sz="2800" dirty="0" smtClean="0">
                <a:latin typeface="Consolas" panose="020B0609020204030204" pitchFamily="49" charset="0"/>
              </a:rPr>
              <a:t>12</a:t>
            </a:r>
            <a:endParaRPr lang="zh-TW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latin typeface="Consolas" panose="020B0609020204030204" pitchFamily="49" charset="0"/>
              </a:rPr>
              <a:t>Thank you</a:t>
            </a:r>
            <a:endParaRPr lang="zh-TW" altLang="en-US" sz="9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131127" y="1523999"/>
            <a:ext cx="2623128" cy="1745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Greedy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Algorithm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131127" y="1524000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Greedy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Algorithm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996546" y="1537854"/>
            <a:ext cx="2623128" cy="1745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Divide 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 Conquer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980545" y="3837707"/>
            <a:ext cx="2623128" cy="1745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Dynamic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Programming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073564" y="3837704"/>
            <a:ext cx="2623128" cy="1745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Brute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Force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996546" y="1537854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Divide 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 Conquer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073564" y="3837705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Brute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Force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980545" y="3837705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Dynamic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Programming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Consolas" panose="020B0609020204030204" pitchFamily="49" charset="0"/>
              </a:rPr>
              <a:t>Greedy Algorithm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1727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 the best choice at that moment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 smtClean="0">
                <a:latin typeface="Consolas" panose="020B0609020204030204" pitchFamily="49" charset="0"/>
              </a:rPr>
              <a:t> 4</a:t>
            </a:r>
            <a:r>
              <a:rPr lang="zh-TW" altLang="en-US" sz="3600" dirty="0" smtClean="0">
                <a:latin typeface="Consolas" panose="020B0609020204030204" pitchFamily="49" charset="0"/>
              </a:rPr>
              <a:t> </a:t>
            </a:r>
            <a:r>
              <a:rPr lang="en-US" altLang="zh-TW" sz="3600" dirty="0" smtClean="0">
                <a:latin typeface="Consolas" panose="020B0609020204030204" pitchFamily="49" charset="0"/>
              </a:rPr>
              <a:t>cars &gt; 3 cars &gt; 2 cars &gt; 1 car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 smtClean="0">
                <a:latin typeface="Consolas" panose="020B0609020204030204" pitchFamily="49" charset="0"/>
              </a:rPr>
              <a:t> </a:t>
            </a:r>
            <a:r>
              <a:rPr lang="en-US" altLang="zh-TW" sz="3600" dirty="0">
                <a:latin typeface="Consolas" panose="020B0609020204030204" pitchFamily="49" charset="0"/>
              </a:rPr>
              <a:t>Turn Left &gt; Go Straight &gt; Turn </a:t>
            </a:r>
            <a:r>
              <a:rPr lang="en-US" altLang="zh-TW" sz="3600" dirty="0" smtClean="0">
                <a:latin typeface="Consolas" panose="020B0609020204030204" pitchFamily="49" charset="0"/>
              </a:rPr>
              <a:t>Right</a:t>
            </a:r>
            <a:endParaRPr lang="en-US" altLang="zh-TW" sz="3600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>
                <a:latin typeface="Consolas" panose="020B0609020204030204" pitchFamily="49" charset="0"/>
              </a:rPr>
              <a:t> </a:t>
            </a:r>
            <a:r>
              <a:rPr lang="en-US" altLang="zh-TW" sz="3600" dirty="0">
                <a:latin typeface="Consolas" panose="020B0609020204030204" pitchFamily="49" charset="0"/>
              </a:rPr>
              <a:t>Long queue first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#0: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#1: 2 cars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#2: 2 cars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</a:t>
            </a:r>
            <a:r>
              <a:rPr lang="en-US" altLang="zh-TW" dirty="0" smtClean="0">
                <a:latin typeface="Consolas" panose="020B0609020204030204" pitchFamily="49" charset="0"/>
              </a:rPr>
              <a:t> 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#3: 2 cars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#4: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2 cars +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1E(L) </a:t>
            </a:r>
            <a:r>
              <a:rPr lang="en-US" altLang="zh-TW" dirty="0" smtClean="0">
                <a:latin typeface="Consolas" panose="020B0609020204030204" pitchFamily="49" charset="0"/>
              </a:rPr>
              <a:t>1S(S)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1N(R)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u="sng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1N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#5: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2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cars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1S(S) </a:t>
            </a:r>
            <a:r>
              <a:rPr lang="en-US" altLang="zh-TW" dirty="0" smtClean="0">
                <a:latin typeface="Consolas" panose="020B0609020204030204" pitchFamily="49" charset="0"/>
              </a:rPr>
              <a:t>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endParaRPr lang="en-US" altLang="zh-TW" u="sng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 1E(S) 1N(L)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 1E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1N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155</TotalTime>
  <Words>991</Words>
  <Application>Microsoft Office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微軟正黑體</vt:lpstr>
      <vt:lpstr>Consolas</vt:lpstr>
      <vt:lpstr>Franklin Gothic Book</vt:lpstr>
      <vt:lpstr>Crop</vt:lpstr>
      <vt:lpstr>Term Project</vt:lpstr>
      <vt:lpstr>PowerPoint Presentation</vt:lpstr>
      <vt:lpstr>Greedy Algorithm</vt:lpstr>
      <vt:lpstr>DEMO: CASE 3</vt:lpstr>
      <vt:lpstr>DEMO: CASE 3</vt:lpstr>
      <vt:lpstr>DEMO: CASE 3</vt:lpstr>
      <vt:lpstr>DEMO: CASE 3</vt:lpstr>
      <vt:lpstr>DEMO: CASE 3</vt:lpstr>
      <vt:lpstr>DEMO: CASE 3</vt:lpstr>
      <vt:lpstr>DEMO: CASE 3</vt:lpstr>
      <vt:lpstr>DEMO: CASE 3</vt:lpstr>
      <vt:lpstr>Performance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chialin LIU</dc:creator>
  <cp:lastModifiedBy>Livia</cp:lastModifiedBy>
  <cp:revision>21</cp:revision>
  <dcterms:created xsi:type="dcterms:W3CDTF">2018-01-05T13:46:35Z</dcterms:created>
  <dcterms:modified xsi:type="dcterms:W3CDTF">2018-01-07T16:47:58Z</dcterms:modified>
</cp:coreProperties>
</file>