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0" r:id="rId3"/>
    <p:sldId id="368" r:id="rId4"/>
    <p:sldId id="343" r:id="rId5"/>
    <p:sldId id="345" r:id="rId6"/>
    <p:sldId id="346" r:id="rId7"/>
    <p:sldId id="369" r:id="rId8"/>
    <p:sldId id="355" r:id="rId9"/>
    <p:sldId id="356" r:id="rId10"/>
    <p:sldId id="370" r:id="rId11"/>
    <p:sldId id="294" r:id="rId12"/>
    <p:sldId id="301" r:id="rId13"/>
    <p:sldId id="297" r:id="rId14"/>
    <p:sldId id="300" r:id="rId15"/>
    <p:sldId id="371" r:id="rId16"/>
    <p:sldId id="296" r:id="rId17"/>
    <p:sldId id="366" r:id="rId18"/>
    <p:sldId id="363" r:id="rId19"/>
    <p:sldId id="373" r:id="rId20"/>
    <p:sldId id="374" r:id="rId21"/>
    <p:sldId id="375" r:id="rId22"/>
    <p:sldId id="372" r:id="rId23"/>
    <p:sldId id="25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ECCD-D689-40B5-8228-067530B97F0B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AF1FE-1576-4BA1-B937-5E6653FF9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F1FE-1576-4BA1-B937-5E6653FF95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9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F1FE-1576-4BA1-B937-5E6653FF95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A4A55-5E7A-4FC7-93A9-DF93E8FD4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046141-CD04-404D-BCB1-317BC2689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DFE24-2085-4A78-9D13-F0A878A3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26C62A-E0CF-473F-BABD-4FA7FF12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73A3B-3BFC-492B-B194-23FDAC7A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98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208C1-41EE-4DAF-9835-515B24F9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4F4F7D-A862-4736-B418-1E0B715D9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283D28-3DA3-4D8B-8609-852108B1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CBAD8-28C4-4841-AB79-779A3BC3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764540-5BDA-4B95-BE77-849416B1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7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BE4F16-0E0A-48EF-BC7E-862337034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297BF7-831B-4D0A-AB81-8E7862CCA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8B92FE-7C23-471E-93F1-F5BFB3BC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579BF-E176-47C7-9528-E7EA91FB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32A5A-0D22-4E27-AF8B-8EF180BC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96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333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54803-E274-44F1-8AC4-BAD07965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3D789-1FDE-45DC-8B68-D355DBC0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132DB-AFE0-4494-926B-FC547D67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A0B08-4193-4B76-AA0D-75498C14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4DC1E-0FC2-4D9B-A753-F215057A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74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FF019-F109-4C18-8624-BDB26FC6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C79694-7489-42F4-A5CF-BBFA0F69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C5EA4-6272-44D6-8340-55ADF23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B6CA9-0DD6-418A-A408-0A1E586E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85249A-8DCB-44D5-BDCE-92D904C1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2D6FE-724E-4E28-9FF2-E31FF882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682415-F7B3-4247-915E-0A6B6CA81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390B0C-F5B5-4C14-8EBE-B4CC35168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69589A-6695-4A9F-BE4B-151A8456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F384F2-5080-4B6D-94C7-36E55081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DB48A3-672B-4F42-8029-9B22314A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09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9C467-EB46-4BE2-AF40-ACD29A38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C9A608-3D18-4D81-B290-00D4E0D7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B2E05A-088D-4807-BAE4-3A528FF0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7FDBE-8C0E-4B44-B7F3-B46700334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52C7D7-966B-48D2-9D82-1D929BD55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031186-655B-4971-811E-079C06EB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771DC0-725B-4D9F-8D0D-3851E963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105EBA-82A7-4D9B-BDB5-4466805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8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BEF65-E838-44E3-9E6D-343D4759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0264D0-D411-4809-A17A-1350334E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CB67D5-8095-43E1-A032-2AA9CB74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363F23-7CB9-4280-BEE4-8CD0A25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D26DBC-3D61-483B-9301-80EECDD5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1F07FC-3133-4906-823D-8B1A8913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8B52E-619F-45C8-8648-AD33ADD6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7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386FE-37D7-4413-B210-796A6A6B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BC3C9-CEAB-4423-8C1B-5216E45B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88B5FA-DBAB-4C0C-93DD-E798D7A0D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A5C18E-2752-485B-81FD-679ED1DD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69846-1836-4328-AAF4-FF16BA64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037F-3428-4979-8BB4-DCAAA3BD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2E39B-3B53-4C05-8E2C-202AAD72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74911C-7568-4EAD-B6E0-29C220760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2FBF6E-BFEF-4669-840E-6D8FF89A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7B8B74-6622-44E1-B7A0-741595B2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10A0D-DA60-444C-8BE1-8C838155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C16CA-6CF5-4837-9A5B-D19B1A59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46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EB9045-02A3-4667-9B29-A661D1B4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8BC3C2-ACDE-4BF5-8FC8-98CF51E2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54D06-7105-474B-9052-F8C7A5732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37BE-0983-49B3-9043-C983D27F6F84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F5EB7-15CD-40BB-994A-88E3E4C69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D6CDD-2D38-48F7-81CE-D98C1694E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9B0C-0673-4085-85A7-035CD5785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0550233.ee05g@g2.nc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Tu70p91DqzbtLaKE4OWdUmqs7FS-8vAtqs0gH41xcY/edit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hLfJjv58QsXRwLlma45IflcpicqlQFgYiKp77vlJokk/edit?usp=shar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EqfvyZkikzhQOtqo-RBNd_SxUA7ewMNH/view?usp=sharing" TargetMode="External"/><Relationship Id="rId3" Type="http://schemas.openxmlformats.org/officeDocument/2006/relationships/hyperlink" Target="http://wnbell.com/media/2008-12-NVR-SpMV/nvr-2008-004.pdf" TargetMode="External"/><Relationship Id="rId7" Type="http://schemas.openxmlformats.org/officeDocument/2006/relationships/hyperlink" Target="https://drive.google.com/open?id=1A6X4uMsPXbCCw-UdlnvSyod4V86LuNit" TargetMode="External"/><Relationship Id="rId2" Type="http://schemas.openxmlformats.org/officeDocument/2006/relationships/hyperlink" Target="https://pdfs.semanticscholar.org/9abb/086fabdcd2853ed8303c0f9a62cf4b917a6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H6xil5mKAYD-dLcHfIdM_8kbB8qhbV5_/view?usp=sharing" TargetMode="External"/><Relationship Id="rId5" Type="http://schemas.openxmlformats.org/officeDocument/2006/relationships/hyperlink" Target="https://drive.google.com/file/d/0B-mvsV4UBCFFZ24yeG96TEFVa0k/view?usp=sharing" TargetMode="External"/><Relationship Id="rId4" Type="http://schemas.openxmlformats.org/officeDocument/2006/relationships/hyperlink" Target="https://drive.google.com/file/d/0B-mvsV4UBCFFbEhpMzFIbUVLVGs/view?usp=sharing" TargetMode="Externa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99BA06-28DB-44E3-B534-D607B7DC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>
                <a:latin typeface="Arial Black" panose="020B0A04020102020204" pitchFamily="34" charset="0"/>
              </a:rPr>
              <a:t>Final Project-Part3</a:t>
            </a:r>
            <a:endParaRPr lang="zh-TW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29C5E7-D57A-4976-AEBE-A3B2CFB03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Accelerate Irregular Sparse Convolution Neural Network with CUDA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80E560-8B75-4BF2-ADCA-0311F7AFD7FA}"/>
              </a:ext>
            </a:extLst>
          </p:cNvPr>
          <p:cNvSpPr txBox="1"/>
          <p:nvPr/>
        </p:nvSpPr>
        <p:spPr>
          <a:xfrm>
            <a:off x="774458" y="5031796"/>
            <a:ext cx="5036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NCTU 2017 Fall </a:t>
            </a:r>
            <a:r>
              <a:rPr lang="fr-FR" altLang="zh-TW" dirty="0"/>
              <a:t>Computer Architecture</a:t>
            </a:r>
            <a:endParaRPr lang="fr-FR" altLang="zh-TW" b="0" dirty="0">
              <a:effectLst/>
            </a:endParaRPr>
          </a:p>
          <a:p>
            <a:br>
              <a:rPr lang="fr-FR" altLang="zh-TW" b="0" dirty="0">
                <a:effectLst/>
              </a:rPr>
            </a:br>
            <a:r>
              <a:rPr lang="fr-FR" altLang="zh-TW" dirty="0"/>
              <a:t>TA</a:t>
            </a:r>
            <a:r>
              <a:rPr lang="zh-TW" altLang="en-US" dirty="0"/>
              <a:t>：</a:t>
            </a:r>
            <a:r>
              <a:rPr lang="fr-FR" altLang="zh-TW" dirty="0"/>
              <a:t> Jyun-Wei Pan</a:t>
            </a:r>
            <a:endParaRPr lang="fr-FR" altLang="zh-TW" b="0" dirty="0">
              <a:effectLst/>
            </a:endParaRPr>
          </a:p>
          <a:p>
            <a:r>
              <a:rPr lang="fr-FR" altLang="zh-TW" dirty="0"/>
              <a:t>Email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s0550233.ee05g@g2.nctu.edu.tw</a:t>
            </a:r>
            <a:endParaRPr lang="en-US" altLang="zh-TW" dirty="0"/>
          </a:p>
          <a:p>
            <a:r>
              <a:rPr lang="en-US" altLang="zh-TW" dirty="0"/>
              <a:t>Lab</a:t>
            </a:r>
            <a:r>
              <a:rPr lang="zh-TW" altLang="en-US" dirty="0"/>
              <a:t>：</a:t>
            </a:r>
            <a:r>
              <a:rPr lang="en-US" altLang="zh-TW" dirty="0"/>
              <a:t> Parallel Computing System - ED520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65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Irregular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Distribution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Hints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Cuda Dynamic Parallelism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5721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88EEB11-4440-46A9-A0BF-17B660E5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0B76F98-6E37-4658-8371-4163BD2E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15" y="1167319"/>
            <a:ext cx="11992570" cy="5783418"/>
          </a:xfrm>
        </p:spPr>
        <p:txBody>
          <a:bodyPr>
            <a:no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Task</a:t>
            </a:r>
            <a:r>
              <a:rPr lang="zh-TW" altLang="en-US" sz="2000" dirty="0">
                <a:latin typeface="Trebuchet MS" panose="020B0603020202020204" pitchFamily="34" charset="0"/>
              </a:rPr>
              <a:t>：</a:t>
            </a:r>
            <a:endParaRPr lang="en-US" altLang="zh-TW" sz="20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   Speedup irregular sparse convolution.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Base Program</a:t>
            </a:r>
            <a:r>
              <a:rPr lang="zh-TW" altLang="en-US" sz="2000" dirty="0">
                <a:latin typeface="Trebuchet MS" panose="020B0603020202020204" pitchFamily="34" charset="0"/>
              </a:rPr>
              <a:t>：</a:t>
            </a:r>
            <a:endParaRPr lang="en-US" altLang="zh-TW" sz="2000" dirty="0">
              <a:latin typeface="Trebuchet MS" panose="020B0603020202020204" pitchFamily="34" charset="0"/>
            </a:endParaRP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Three sub-directories under the source directory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.</a:t>
            </a:r>
            <a:r>
              <a:rPr lang="en-US" altLang="zh-TW" i="1" dirty="0">
                <a:latin typeface="Trebuchet MS" panose="020B0603020202020204" pitchFamily="34" charset="0"/>
              </a:rPr>
              <a:t>/device </a:t>
            </a:r>
            <a:r>
              <a:rPr lang="en-US" altLang="zh-TW" dirty="0">
                <a:latin typeface="Trebuchet MS" panose="020B0603020202020204" pitchFamily="34" charset="0"/>
              </a:rPr>
              <a:t>contains a program that can show you device information.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.</a:t>
            </a:r>
            <a:r>
              <a:rPr lang="en-US" altLang="zh-TW" i="1" dirty="0">
                <a:latin typeface="Trebuchet MS" panose="020B0603020202020204" pitchFamily="34" charset="0"/>
              </a:rPr>
              <a:t>/example </a:t>
            </a:r>
            <a:r>
              <a:rPr lang="en-US" altLang="zh-TW" dirty="0">
                <a:latin typeface="Trebuchet MS" panose="020B0603020202020204" pitchFamily="34" charset="0"/>
              </a:rPr>
              <a:t>contains the Inner Product in </a:t>
            </a:r>
            <a:r>
              <a:rPr lang="en-US" altLang="zh-TW" dirty="0">
                <a:solidFill>
                  <a:srgbClr val="FF0000"/>
                </a:solidFill>
                <a:latin typeface="Trebuchet MS" panose="020B0603020202020204" pitchFamily="34" charset="0"/>
              </a:rPr>
              <a:t>cuda dynamic parallelism</a:t>
            </a:r>
            <a:r>
              <a:rPr lang="en-US" altLang="zh-TW" dirty="0">
                <a:latin typeface="Trebuchet MS" panose="020B0603020202020204" pitchFamily="34" charset="0"/>
              </a:rPr>
              <a:t>.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.</a:t>
            </a:r>
            <a:r>
              <a:rPr lang="en-US" altLang="zh-TW" i="1" dirty="0">
                <a:latin typeface="Trebuchet MS" panose="020B0603020202020204" pitchFamily="34" charset="0"/>
              </a:rPr>
              <a:t>/data </a:t>
            </a:r>
            <a:r>
              <a:rPr lang="en-US" altLang="zh-TW" dirty="0">
                <a:latin typeface="Trebuchet MS" panose="020B0603020202020204" pitchFamily="34" charset="0"/>
              </a:rPr>
              <a:t>contains the input data for the base program.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Two major files for base program</a:t>
            </a:r>
          </a:p>
          <a:p>
            <a:pPr marL="914400" lvl="2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CNNConvLayer.cu</a:t>
            </a:r>
            <a:r>
              <a:rPr lang="en-US" altLang="zh-TW" dirty="0">
                <a:latin typeface="Trebuchet MS" panose="020B0603020202020204" pitchFamily="34" charset="0"/>
              </a:rPr>
              <a:t> and </a:t>
            </a:r>
            <a:r>
              <a:rPr lang="en-US" altLang="zh-TW" i="1" dirty="0">
                <a:latin typeface="Trebuchet MS" panose="020B0603020202020204" pitchFamily="34" charset="0"/>
              </a:rPr>
              <a:t>CNNConvLayer.h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87F9325-D0F5-44AD-9FE2-C1186784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4" y="-105508"/>
            <a:ext cx="10520702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28789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0B76F98-6E37-4658-8371-4163BD2E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2" y="-93307"/>
            <a:ext cx="11476755" cy="7109927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Input data files (Please do not modify the input data)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./data/filter.txt storing irregular dense filters’ values (sparsity=78%)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./data/neuron.txt storing irregular dense neuron’ values(sparsity=78%)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./data/filter_COO_irregular.txt </a:t>
            </a:r>
            <a:r>
              <a:rPr lang="en-US" altLang="zh-TW" dirty="0">
                <a:latin typeface="Trebuchet MS" panose="020B0603020202020204" pitchFamily="34" charset="0"/>
              </a:rPr>
              <a:t>storing </a:t>
            </a:r>
            <a:r>
              <a:rPr lang="en-US" altLang="zh-TW" i="1" dirty="0">
                <a:latin typeface="Trebuchet MS" panose="020B0603020202020204" pitchFamily="34" charset="0"/>
              </a:rPr>
              <a:t>irregular </a:t>
            </a:r>
            <a:r>
              <a:rPr lang="en-US" altLang="zh-TW" dirty="0">
                <a:latin typeface="Trebuchet MS" panose="020B0603020202020204" pitchFamily="34" charset="0"/>
              </a:rPr>
              <a:t>sparse filters’ values (sparsity=78%)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./data/neuron_COO_ irregular.txt </a:t>
            </a:r>
            <a:r>
              <a:rPr lang="en-US" altLang="zh-TW" dirty="0">
                <a:latin typeface="Trebuchet MS" panose="020B0603020202020204" pitchFamily="34" charset="0"/>
              </a:rPr>
              <a:t>storing </a:t>
            </a:r>
            <a:r>
              <a:rPr lang="en-US" altLang="zh-TW" i="1" dirty="0">
                <a:latin typeface="Trebuchet MS" panose="020B0603020202020204" pitchFamily="34" charset="0"/>
              </a:rPr>
              <a:t>irregular </a:t>
            </a:r>
            <a:r>
              <a:rPr lang="en-US" altLang="zh-TW" dirty="0">
                <a:latin typeface="Trebuchet MS" panose="020B0603020202020204" pitchFamily="34" charset="0"/>
              </a:rPr>
              <a:t>sparse neuron’ values(sparsity=78%)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./data/filter_COO_regular.txt </a:t>
            </a:r>
            <a:r>
              <a:rPr lang="en-US" altLang="zh-TW" dirty="0">
                <a:latin typeface="Trebuchet MS" panose="020B0603020202020204" pitchFamily="34" charset="0"/>
              </a:rPr>
              <a:t>storing sparse filters’ values(sparsity=78%)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i="1" dirty="0">
                <a:latin typeface="Trebuchet MS" panose="020B0603020202020204" pitchFamily="34" charset="0"/>
              </a:rPr>
              <a:t>./data/neuron_COO_ regular.txt </a:t>
            </a:r>
            <a:r>
              <a:rPr lang="en-US" altLang="zh-TW" dirty="0">
                <a:latin typeface="Trebuchet MS" panose="020B0603020202020204" pitchFamily="34" charset="0"/>
              </a:rPr>
              <a:t>storing sparse neuron’ values(sparsity=78%)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TA will test your code with </a:t>
            </a:r>
            <a:r>
              <a:rPr lang="en-US" altLang="zh-TW" i="1" dirty="0">
                <a:latin typeface="Trebuchet MS" panose="020B0603020202020204" pitchFamily="34" charset="0"/>
              </a:rPr>
              <a:t>filter_COO_irregular.txt and neuron_COO_ irregular.txt </a:t>
            </a:r>
            <a:r>
              <a:rPr lang="en-US" altLang="zh-TW" dirty="0">
                <a:latin typeface="Trebuchet MS" panose="020B0603020202020204" pitchFamily="34" charset="0"/>
              </a:rPr>
              <a:t>(or you can use other sparse format and please compress the data into zip file)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endParaRPr lang="en-US" altLang="zh-TW" dirty="0">
              <a:latin typeface="Trebuchet MS" panose="020B0603020202020204" pitchFamily="34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endParaRPr lang="en-US" altLang="zh-TW" dirty="0">
              <a:latin typeface="Trebuchet MS" panose="020B0603020202020204" pitchFamily="34" charset="0"/>
            </a:endParaRP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latin typeface="Trebuchet MS" panose="020B0603020202020204" pitchFamily="34" charset="0"/>
              </a:rPr>
              <a:t>We will compare the execution time to get the speedup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Trebuchet MS" panose="020B0603020202020204" pitchFamily="34" charset="0"/>
              </a:rPr>
              <a:t>Speedup = convLayerGPU_TA_execTime / convLayerGPU_Your_execTime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convLayerGPU_XXX_execTime includes : only execution time. </a:t>
            </a:r>
            <a:endParaRPr lang="en-US" altLang="zh-TW" sz="2000" dirty="0">
              <a:latin typeface="Trebuchet MS" panose="020B0603020202020204" pitchFamily="34" charset="0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dirty="0">
              <a:latin typeface="Trebuchet MS" panose="020B0603020202020204" pitchFamily="34" charset="0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dirty="0">
              <a:latin typeface="Trebuchet MS" panose="020B0603020202020204" pitchFamily="34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altLang="zh-TW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4A11E22-9D4C-4138-9EE7-B3BB7CE3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187F9325-D0F5-44AD-9FE2-C11867846E9D}"/>
              </a:ext>
            </a:extLst>
          </p:cNvPr>
          <p:cNvSpPr txBox="1">
            <a:spLocks/>
          </p:cNvSpPr>
          <p:nvPr/>
        </p:nvSpPr>
        <p:spPr>
          <a:xfrm>
            <a:off x="137884" y="166024"/>
            <a:ext cx="10520702" cy="83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TW" sz="4400" dirty="0">
                <a:latin typeface="Trebuchet MS" panose="020B0603020202020204" pitchFamily="34" charset="0"/>
              </a:rPr>
              <a:t>Other Rules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37884" y="1167317"/>
            <a:ext cx="1193785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1. It’s a team work,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1 ~ 6 </a:t>
            </a:r>
            <a:r>
              <a:rPr lang="en-US" altLang="zh-TW" sz="2200" dirty="0">
                <a:latin typeface="Trebuchet MS" panose="020B0603020202020204" pitchFamily="34" charset="0"/>
              </a:rPr>
              <a:t>people in one team. In part3, you can change your team.</a:t>
            </a:r>
            <a:r>
              <a:rPr lang="zh-TW" altLang="en-US" sz="2200" dirty="0">
                <a:latin typeface="Trebuchet MS" panose="020B0603020202020204" pitchFamily="34" charset="0"/>
              </a:rPr>
              <a:t> </a:t>
            </a:r>
            <a:endParaRPr lang="en-US" altLang="zh-TW" sz="2200" dirty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Trebuchet MS" panose="020B0603020202020204" pitchFamily="34" charset="0"/>
              </a:rPr>
              <a:t>   </a:t>
            </a:r>
            <a:r>
              <a:rPr lang="en-US" altLang="zh-TW" sz="2200" dirty="0">
                <a:latin typeface="Trebuchet MS" panose="020B0603020202020204" pitchFamily="34" charset="0"/>
              </a:rPr>
              <a:t>-</a:t>
            </a:r>
            <a:r>
              <a:rPr lang="zh-TW" altLang="en-US" sz="2200" dirty="0">
                <a:latin typeface="Trebuchet MS" panose="020B0603020202020204" pitchFamily="34" charset="0"/>
              </a:rPr>
              <a:t> </a:t>
            </a:r>
            <a:r>
              <a:rPr lang="en-US" altLang="zh-TW" sz="2200" dirty="0">
                <a:latin typeface="Trebuchet MS" panose="020B0603020202020204" pitchFamily="34" charset="0"/>
              </a:rPr>
              <a:t>Register </a:t>
            </a:r>
            <a:r>
              <a:rPr lang="en-US" altLang="zh-TW" sz="2200" dirty="0">
                <a:solidFill>
                  <a:srgbClr val="0070C0"/>
                </a:solidFill>
                <a:latin typeface="Trebuchet MS" panose="020B0603020202020204" pitchFamily="34" charset="0"/>
                <a:hlinkClick r:id="rId3"/>
              </a:rPr>
              <a:t>here</a:t>
            </a:r>
            <a:r>
              <a:rPr lang="en-US" altLang="zh-TW" sz="2200" dirty="0">
                <a:latin typeface="Trebuchet MS" panose="020B0603020202020204" pitchFamily="34" charset="0"/>
              </a:rPr>
              <a:t> before deadline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2. Compress following files into one zip file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LeaderID_FP3.zip (ex</a:t>
            </a:r>
            <a:r>
              <a:rPr lang="zh-TW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：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066066_FP3.zip)   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zh-TW" sz="2200" dirty="0">
                <a:latin typeface="Trebuchet MS" panose="020B0603020202020204" pitchFamily="34" charset="0"/>
              </a:rPr>
              <a:t>and upload to E3.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   (a) </a:t>
            </a:r>
            <a:r>
              <a:rPr lang="en-US" altLang="zh-TW" sz="2200" dirty="0">
                <a:solidFill>
                  <a:srgbClr val="FFC000"/>
                </a:solidFill>
                <a:latin typeface="Trebuchet MS" panose="020B0603020202020204" pitchFamily="34" charset="0"/>
              </a:rPr>
              <a:t>LeaderID_Report_FP3.pdf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   (b) </a:t>
            </a:r>
            <a:r>
              <a:rPr lang="en-US" altLang="zh-TW" sz="2400" i="1" dirty="0">
                <a:solidFill>
                  <a:srgbClr val="FFC000"/>
                </a:solidFill>
                <a:latin typeface="Trebuchet MS" panose="020B0603020202020204" pitchFamily="34" charset="0"/>
              </a:rPr>
              <a:t>CNNConvLayer.cu</a:t>
            </a:r>
            <a:r>
              <a:rPr lang="en-US" altLang="zh-TW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 and </a:t>
            </a:r>
            <a:r>
              <a:rPr lang="en-US" altLang="zh-TW" sz="2400" i="1" dirty="0">
                <a:solidFill>
                  <a:srgbClr val="FFC000"/>
                </a:solidFill>
                <a:latin typeface="Trebuchet MS" panose="020B0603020202020204" pitchFamily="34" charset="0"/>
              </a:rPr>
              <a:t>CNNConvLayer.h</a:t>
            </a:r>
          </a:p>
          <a:p>
            <a:pPr>
              <a:lnSpc>
                <a:spcPct val="150000"/>
              </a:lnSpc>
            </a:pPr>
            <a:r>
              <a:rPr lang="en-US" altLang="zh-TW" sz="2400" i="1" dirty="0">
                <a:latin typeface="Trebuchet MS" panose="020B0603020202020204" pitchFamily="34" charset="0"/>
              </a:rPr>
              <a:t>   (c) </a:t>
            </a:r>
            <a:r>
              <a:rPr lang="en-US" altLang="zh-TW" sz="2400" i="1" dirty="0">
                <a:solidFill>
                  <a:srgbClr val="FFC000"/>
                </a:solidFill>
                <a:latin typeface="Trebuchet MS" panose="020B0603020202020204" pitchFamily="34" charset="0"/>
              </a:rPr>
              <a:t>Makefile and ./data</a:t>
            </a:r>
          </a:p>
          <a:p>
            <a:pPr>
              <a:lnSpc>
                <a:spcPct val="150000"/>
              </a:lnSpc>
            </a:pPr>
            <a:r>
              <a:rPr lang="en-US" altLang="zh-TW" sz="2400" i="1" dirty="0">
                <a:latin typeface="Trebuchet MS" panose="020B0603020202020204" pitchFamily="34" charset="0"/>
              </a:rPr>
              <a:t>3.</a:t>
            </a:r>
            <a:r>
              <a:rPr lang="en-US" altLang="zh-TW" sz="2200" dirty="0">
                <a:latin typeface="Trebuchet MS" panose="020B0603020202020204" pitchFamily="34" charset="0"/>
              </a:rPr>
              <a:t> Make sure TA can compile and run your code with “</a:t>
            </a:r>
            <a:r>
              <a:rPr lang="en-US" altLang="zh-TW" sz="2200" dirty="0">
                <a:solidFill>
                  <a:schemeClr val="accent4">
                    <a:lumMod val="75000"/>
                  </a:schemeClr>
                </a:solidFill>
                <a:latin typeface="Trebuchet MS" panose="020B0603020202020204" pitchFamily="34" charset="0"/>
              </a:rPr>
              <a:t>make</a:t>
            </a:r>
            <a:r>
              <a:rPr lang="en-US" altLang="zh-TW" sz="2200" dirty="0">
                <a:latin typeface="Trebuchet MS" panose="020B0603020202020204" pitchFamily="34" charset="0"/>
              </a:rPr>
              <a:t>” and “</a:t>
            </a:r>
            <a:r>
              <a:rPr lang="en-US" altLang="zh-TW" sz="2200" dirty="0">
                <a:solidFill>
                  <a:schemeClr val="accent4">
                    <a:lumMod val="75000"/>
                  </a:schemeClr>
                </a:solidFill>
                <a:latin typeface="Trebuchet MS" panose="020B0603020202020204" pitchFamily="34" charset="0"/>
              </a:rPr>
              <a:t>make run”. 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4. One team only need to upload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one</a:t>
            </a:r>
            <a:r>
              <a:rPr lang="en-US" altLang="zh-TW" sz="2200" dirty="0">
                <a:latin typeface="Trebuchet MS" panose="020B0603020202020204" pitchFamily="34" charset="0"/>
              </a:rPr>
              <a:t> package to E3.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5.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Any CUDA library is forbidden to use in this project</a:t>
            </a:r>
            <a:r>
              <a:rPr lang="zh-TW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!!!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6.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DELAY IS NOT ACCEPTABLE</a:t>
            </a:r>
            <a:r>
              <a:rPr lang="zh-TW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18096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06C15F8-FEFA-47CF-B73C-A076D603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743"/>
            <a:ext cx="12192000" cy="1167319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187F9325-D0F5-44AD-9FE2-C11867846E9D}"/>
              </a:ext>
            </a:extLst>
          </p:cNvPr>
          <p:cNvSpPr txBox="1">
            <a:spLocks/>
          </p:cNvSpPr>
          <p:nvPr/>
        </p:nvSpPr>
        <p:spPr>
          <a:xfrm>
            <a:off x="204397" y="140546"/>
            <a:ext cx="10520702" cy="83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TW" sz="4400" dirty="0">
                <a:latin typeface="Trebuchet MS" panose="020B0603020202020204" pitchFamily="34" charset="0"/>
              </a:rPr>
              <a:t>Environment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28850" y="1268109"/>
            <a:ext cx="1100153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rebuchet MS" panose="020B0603020202020204" pitchFamily="34" charset="0"/>
              </a:rPr>
              <a:t>Get base program source code with below command</a:t>
            </a:r>
            <a:r>
              <a:rPr lang="zh-TW" altLang="en-US" sz="2200" dirty="0">
                <a:latin typeface="Trebuchet MS" panose="020B0603020202020204" pitchFamily="34" charset="0"/>
              </a:rPr>
              <a:t>：</a:t>
            </a:r>
            <a:endParaRPr lang="en-US" altLang="zh-TW" sz="2200" dirty="0">
              <a:latin typeface="Trebuchet MS" panose="020B0603020202020204" pitchFamily="34" charset="0"/>
            </a:endParaRPr>
          </a:p>
          <a:p>
            <a:pPr marL="377100"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$ </a:t>
            </a:r>
            <a:r>
              <a:rPr lang="en-US" altLang="zh-TW" sz="2200" dirty="0">
                <a:solidFill>
                  <a:srgbClr val="00B0F0"/>
                </a:solidFill>
                <a:latin typeface="Trebuchet MS" panose="020B0603020202020204" pitchFamily="34" charset="0"/>
              </a:rPr>
              <a:t>git clone https://github.com/s0606757/CA2017FP-Part3.git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rebuchet MS" panose="020B0603020202020204" pitchFamily="34" charset="0"/>
              </a:rPr>
              <a:t>We provide you a Linux server with NVIDIA GPU K20</a:t>
            </a:r>
            <a:r>
              <a:rPr lang="zh-TW" altLang="en-US" sz="2200" dirty="0">
                <a:latin typeface="Trebuchet MS" panose="020B0603020202020204" pitchFamily="34" charset="0"/>
              </a:rPr>
              <a:t>：</a:t>
            </a:r>
            <a:endParaRPr lang="en-US" altLang="zh-TW" sz="2200" dirty="0">
              <a:latin typeface="Trebuchet MS" panose="020B0603020202020204" pitchFamily="34" charset="0"/>
            </a:endParaRPr>
          </a:p>
          <a:p>
            <a:pPr marL="377100"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IP: 140.113.225.114  SSH Port: 22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rebuchet MS" panose="020B0603020202020204" pitchFamily="34" charset="0"/>
              </a:rPr>
              <a:t>Account</a:t>
            </a:r>
            <a:r>
              <a:rPr lang="zh-TW" altLang="en-US" sz="2200" dirty="0">
                <a:latin typeface="Trebuchet MS" panose="020B0603020202020204" pitchFamily="34" charset="0"/>
              </a:rPr>
              <a:t>：</a:t>
            </a:r>
            <a:r>
              <a:rPr lang="en-US" altLang="zh-TW" sz="2200" dirty="0">
                <a:latin typeface="Trebuchet MS" panose="020B0603020202020204" pitchFamily="34" charset="0"/>
              </a:rPr>
              <a:t>ca01~58 (</a:t>
            </a:r>
            <a:r>
              <a:rPr lang="en-US" altLang="zh-TW" sz="2200" dirty="0">
                <a:solidFill>
                  <a:srgbClr val="00B0F0"/>
                </a:solidFill>
                <a:latin typeface="Trebuchet MS" panose="020B0603020202020204" pitchFamily="34" charset="0"/>
                <a:hlinkClick r:id="rId4"/>
              </a:rPr>
              <a:t>Account List</a:t>
            </a:r>
            <a:r>
              <a:rPr lang="en-US" altLang="zh-TW" sz="22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rebuchet MS" panose="020B0603020202020204" pitchFamily="34" charset="0"/>
              </a:rPr>
              <a:t>Remember to enable X11 forwarding when you connect to the server for using the 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rebuchet MS" panose="020B0603020202020204" pitchFamily="34" charset="0"/>
              </a:rPr>
              <a:t>    NVIDIA Visual Profiler.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rebuchet MS" panose="020B0603020202020204" pitchFamily="34" charset="0"/>
              </a:rPr>
              <a:t>Your code will be evaluated on this server.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Due day</a:t>
            </a:r>
            <a:r>
              <a:rPr lang="zh-TW" alt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：</a:t>
            </a:r>
            <a:r>
              <a:rPr lang="en-US" altLang="zh-TW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2018/01/16 (Tue) 23:50</a:t>
            </a:r>
          </a:p>
        </p:txBody>
      </p:sp>
    </p:spTree>
    <p:extLst>
      <p:ext uri="{BB962C8B-B14F-4D97-AF65-F5344CB8AC3E}">
        <p14:creationId xmlns:p14="http://schemas.microsoft.com/office/powerpoint/2010/main" val="368284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Irregular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Distribution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Hints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Cuda Dynamic Parallelism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50627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F64D84-AF04-45DF-8A12-5329BB94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2718" y="1171428"/>
            <a:ext cx="117874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000" dirty="0">
                <a:latin typeface="Trebuchet MS" panose="020B0603020202020204" pitchFamily="34" charset="0"/>
              </a:rPr>
              <a:t>(A) Completeness (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30%</a:t>
            </a:r>
            <a:r>
              <a:rPr lang="en-US" altLang="zh-TW" sz="2000" dirty="0">
                <a:latin typeface="Trebuchet MS" panose="020B0603020202020204" pitchFamily="34" charset="0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Your result(convLayerGPU_Your) must be correct (Pass the check) (15%)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Your design(convLayerGPU_Your) is faster than convLayerGPU_TA (15%)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Trebuchet MS" panose="020B0603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sz="2000" dirty="0">
                <a:latin typeface="Trebuchet MS" panose="020B0603020202020204" pitchFamily="34" charset="0"/>
              </a:rPr>
              <a:t>(B) Report (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40%</a:t>
            </a:r>
            <a:r>
              <a:rPr lang="en-US" altLang="zh-TW" sz="2000" dirty="0">
                <a:latin typeface="Trebuchet MS" panose="020B0603020202020204" pitchFamily="34" charset="0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See Report template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Trebuchet MS" panose="020B0603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sz="2000" dirty="0">
                <a:latin typeface="Trebuchet MS" panose="020B0603020202020204" pitchFamily="34" charset="0"/>
              </a:rPr>
              <a:t>(C) Performance Rank (</a:t>
            </a:r>
            <a:r>
              <a:rPr lang="en-US" altLang="zh-TW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30%</a:t>
            </a:r>
            <a:r>
              <a:rPr lang="en-US" altLang="zh-TW" sz="2000" dirty="0">
                <a:latin typeface="Trebuchet MS" panose="020B0603020202020204" pitchFamily="34" charset="0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We will rank your CUDA kernels’ performance(execution time) on GTX K20C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The fastest one will get 30% and the last one will get 1%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Trebuchet MS" panose="020B0603020202020204" pitchFamily="34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87F9325-D0F5-44AD-9FE2-C11867846E9D}"/>
              </a:ext>
            </a:extLst>
          </p:cNvPr>
          <p:cNvSpPr txBox="1">
            <a:spLocks/>
          </p:cNvSpPr>
          <p:nvPr/>
        </p:nvSpPr>
        <p:spPr>
          <a:xfrm>
            <a:off x="202292" y="142875"/>
            <a:ext cx="10520702" cy="83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zh-TW" sz="4400" dirty="0">
                <a:latin typeface="Trebuchet MS" panose="020B0603020202020204" pitchFamily="34" charset="0"/>
              </a:rPr>
              <a:t>Grading Policy</a:t>
            </a:r>
          </a:p>
        </p:txBody>
      </p:sp>
    </p:spTree>
    <p:extLst>
      <p:ext uri="{BB962C8B-B14F-4D97-AF65-F5344CB8AC3E}">
        <p14:creationId xmlns:p14="http://schemas.microsoft.com/office/powerpoint/2010/main" val="26282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Irregular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Distribution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Cuda Dynamic Parallelism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Hints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47139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Hint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altLang="zh-TW" dirty="0">
              <a:latin typeface="Trebuchet MS" panose="020B0603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5E5C32-3358-4F80-8F25-A0485AD232C5}"/>
              </a:ext>
            </a:extLst>
          </p:cNvPr>
          <p:cNvSpPr txBox="1"/>
          <p:nvPr/>
        </p:nvSpPr>
        <p:spPr>
          <a:xfrm>
            <a:off x="190416" y="1418403"/>
            <a:ext cx="117815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rebuchet MS" panose="020B0603020202020204" pitchFamily="34" charset="0"/>
              </a:rPr>
              <a:t>1. </a:t>
            </a:r>
            <a:r>
              <a:rPr lang="en-US" altLang="zh-TW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Data reuse </a:t>
            </a:r>
            <a:r>
              <a:rPr lang="en-US" altLang="zh-TW" sz="2400" dirty="0">
                <a:latin typeface="Trebuchet MS" panose="020B0603020202020204" pitchFamily="34" charset="0"/>
              </a:rPr>
              <a:t>can reduce the times of reloading data from global memory to shared </a:t>
            </a:r>
          </a:p>
          <a:p>
            <a:r>
              <a:rPr lang="en-US" altLang="zh-TW" sz="2400" dirty="0">
                <a:latin typeface="Trebuchet MS" panose="020B0603020202020204" pitchFamily="34" charset="0"/>
              </a:rPr>
              <a:t>    memory.</a:t>
            </a:r>
          </a:p>
          <a:p>
            <a:endParaRPr lang="en-US" altLang="zh-TW" sz="2400" dirty="0">
              <a:latin typeface="Trebuchet MS" panose="020B0603020202020204" pitchFamily="34" charset="0"/>
            </a:endParaRPr>
          </a:p>
          <a:p>
            <a:r>
              <a:rPr lang="en-US" altLang="zh-TW" sz="2400" dirty="0">
                <a:latin typeface="Trebuchet MS" panose="020B0603020202020204" pitchFamily="34" charset="0"/>
              </a:rPr>
              <a:t>2. </a:t>
            </a:r>
            <a:r>
              <a:rPr lang="en-US" altLang="zh-TW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Reduce branches </a:t>
            </a:r>
            <a:r>
              <a:rPr lang="en-US" altLang="zh-TW" sz="2400" dirty="0">
                <a:latin typeface="Trebuchet MS" panose="020B0603020202020204" pitchFamily="34" charset="0"/>
              </a:rPr>
              <a:t>can reduce control divergence that causes some threads to stall.</a:t>
            </a:r>
          </a:p>
          <a:p>
            <a:endParaRPr lang="en-US" altLang="zh-TW" sz="2400" dirty="0">
              <a:latin typeface="Trebuchet MS" panose="020B0603020202020204" pitchFamily="34" charset="0"/>
            </a:endParaRPr>
          </a:p>
          <a:p>
            <a:r>
              <a:rPr lang="en-US" altLang="zh-TW" sz="2400" dirty="0">
                <a:latin typeface="Trebuchet MS" panose="020B0603020202020204" pitchFamily="34" charset="0"/>
              </a:rPr>
              <a:t>3. </a:t>
            </a:r>
            <a:r>
              <a:rPr lang="en-US" altLang="zh-TW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Memory coalescing </a:t>
            </a:r>
            <a:r>
              <a:rPr lang="en-US" altLang="zh-TW" sz="2400" dirty="0">
                <a:latin typeface="Trebuchet MS" panose="020B0603020202020204" pitchFamily="34" charset="0"/>
              </a:rPr>
              <a:t>can efficiently access memory.</a:t>
            </a:r>
          </a:p>
          <a:p>
            <a:endParaRPr lang="en-US" altLang="zh-TW" sz="2400" dirty="0">
              <a:latin typeface="Trebuchet MS" panose="020B0603020202020204" pitchFamily="34" charset="0"/>
            </a:endParaRPr>
          </a:p>
          <a:p>
            <a:r>
              <a:rPr lang="en-US" altLang="zh-TW" sz="2400" dirty="0">
                <a:latin typeface="Trebuchet MS" panose="020B0603020202020204" pitchFamily="34" charset="0"/>
              </a:rPr>
              <a:t>4.</a:t>
            </a:r>
            <a:r>
              <a:rPr lang="en-US" altLang="zh-TW" dirty="0"/>
              <a:t> </a:t>
            </a:r>
            <a:r>
              <a:rPr lang="en-US" altLang="zh-TW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Cuda dynamic parallel </a:t>
            </a:r>
            <a:r>
              <a:rPr lang="en-US" altLang="zh-TW" sz="2400" dirty="0">
                <a:latin typeface="Trebuchet MS" panose="020B0603020202020204" pitchFamily="34" charset="0"/>
              </a:rPr>
              <a:t>maybe have some helps. In this Part, You can implement "</a:t>
            </a:r>
            <a:r>
              <a:rPr lang="en-US" altLang="zh-TW" sz="2400" dirty="0">
                <a:solidFill>
                  <a:srgbClr val="00B0F0"/>
                </a:solidFill>
                <a:latin typeface="Trebuchet MS" panose="020B0603020202020204" pitchFamily="34" charset="0"/>
              </a:rPr>
              <a:t>any idea</a:t>
            </a:r>
            <a:r>
              <a:rPr lang="en-US" altLang="zh-TW" sz="2400" dirty="0">
                <a:latin typeface="Trebuchet MS" panose="020B0603020202020204" pitchFamily="34" charset="0"/>
              </a:rPr>
              <a:t>" to speed up irregular sparse convolution. </a:t>
            </a:r>
            <a:r>
              <a:rPr lang="en-US" altLang="zh-TW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Cuda dynamic parallel is not the only approach</a:t>
            </a:r>
            <a:r>
              <a:rPr lang="en-US" altLang="zh-TW" sz="2400" dirty="0">
                <a:latin typeface="Trebuchet MS" panose="020B0603020202020204" pitchFamily="34" charset="0"/>
              </a:rPr>
              <a:t>.</a:t>
            </a:r>
          </a:p>
          <a:p>
            <a:endParaRPr lang="zh-TW" alt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5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Irregular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Distribution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Hints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Cuda Dynamic Parallelism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42901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Irregular</a:t>
            </a:r>
            <a:r>
              <a:rPr lang="zh-TW" altLang="en-US" dirty="0">
                <a:latin typeface="Trebuchet MS" panose="020B0603020202020204" pitchFamily="34" charset="0"/>
              </a:rPr>
              <a:t> </a:t>
            </a:r>
            <a:r>
              <a:rPr lang="en-US" altLang="zh-TW" dirty="0">
                <a:latin typeface="Trebuchet MS" panose="020B0603020202020204" pitchFamily="34" charset="0"/>
              </a:rPr>
              <a:t>Distribution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Hints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Cuda Dynamic Parallelism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44208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Cuda Dynamic Parallelism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B26310-35C8-47C7-A294-82AA8F07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1167319"/>
            <a:ext cx="9728865" cy="55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F2ABF-1AC3-4631-B0BE-36CE9496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2B12B8-81A0-40BE-8AF1-D1B9A246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9" y="236166"/>
            <a:ext cx="10919381" cy="60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3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Irregular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Distribution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Hints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Cuda Dynamic Parallelism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9713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ABEB6-5E08-4B03-9D36-6BBBD2C8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08" y="1607367"/>
            <a:ext cx="10515598" cy="4154361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Trebuchet MS" panose="020B0603020202020204" pitchFamily="34" charset="0"/>
                <a:hlinkClick r:id="rId2"/>
              </a:rPr>
              <a:t>Sparse Format in Matrix Multiplication</a:t>
            </a:r>
            <a:endParaRPr lang="en-US" altLang="zh-TW" sz="2400" dirty="0"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Trebuchet MS" panose="020B0603020202020204" pitchFamily="34" charset="0"/>
                <a:hlinkClick r:id="rId3"/>
              </a:rPr>
              <a:t>Implement Sparse Matrix Multiplication with Cuda</a:t>
            </a:r>
            <a:endParaRPr lang="en-US" altLang="zh-TW" sz="2400" dirty="0"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Trebuchet MS" panose="020B0603020202020204" pitchFamily="34" charset="0"/>
                <a:hlinkClick r:id="rId4"/>
              </a:rPr>
              <a:t>Sparse Format – Nvidia</a:t>
            </a:r>
            <a:endParaRPr lang="en-US" altLang="zh-TW" sz="2400" dirty="0"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Trebuchet MS" panose="020B0603020202020204" pitchFamily="34" charset="0"/>
                <a:hlinkClick r:id="rId5"/>
              </a:rPr>
              <a:t>Cuda Debugging Command Line </a:t>
            </a:r>
            <a:endParaRPr lang="en-US" altLang="zh-TW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Trebuchet MS" panose="020B0603020202020204" pitchFamily="34" charset="0"/>
                <a:hlinkClick r:id="rId6"/>
              </a:rPr>
              <a:t>Cuda Dynamic Parallel</a:t>
            </a:r>
            <a:endParaRPr lang="en-US" altLang="zh-TW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Trebuchet MS" panose="020B0603020202020204" pitchFamily="34" charset="0"/>
                <a:hlinkClick r:id="rId7"/>
              </a:rPr>
              <a:t>Branch Divergence</a:t>
            </a:r>
            <a:endParaRPr lang="en-US" altLang="zh-TW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Trebuchet MS" panose="020B0603020202020204" pitchFamily="34" charset="0"/>
                <a:hlinkClick r:id="rId8"/>
              </a:rPr>
              <a:t>Memory Coalescing</a:t>
            </a:r>
            <a:endParaRPr lang="en-US" altLang="zh-TW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zh-TW" alt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2356FE-017F-4906-9B6E-5ADA11B30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10624E7-AD29-48B3-BAE7-73F36D4B64F1}"/>
              </a:ext>
            </a:extLst>
          </p:cNvPr>
          <p:cNvSpPr txBox="1">
            <a:spLocks/>
          </p:cNvSpPr>
          <p:nvPr/>
        </p:nvSpPr>
        <p:spPr>
          <a:xfrm>
            <a:off x="382104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Reference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8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Irregular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Distribution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Hints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Cuda Dynamic Parallelism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39646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61F6FD5-5501-4C67-BD80-6DC6316A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9359529-F425-45E1-970E-CDF8DC1A3D97}"/>
              </a:ext>
            </a:extLst>
          </p:cNvPr>
          <p:cNvSpPr txBox="1">
            <a:spLocks/>
          </p:cNvSpPr>
          <p:nvPr/>
        </p:nvSpPr>
        <p:spPr>
          <a:xfrm>
            <a:off x="224752" y="26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6DC971B3-625F-406C-A16A-8BDE7A4E3CFD}"/>
              </a:ext>
            </a:extLst>
          </p:cNvPr>
          <p:cNvSpPr txBox="1">
            <a:spLocks/>
          </p:cNvSpPr>
          <p:nvPr/>
        </p:nvSpPr>
        <p:spPr>
          <a:xfrm>
            <a:off x="276833" y="0"/>
            <a:ext cx="12221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Sparse format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55E3A7-AE48-46D7-8FC1-1F8160BDF1A2}"/>
              </a:ext>
            </a:extLst>
          </p:cNvPr>
          <p:cNvSpPr txBox="1"/>
          <p:nvPr/>
        </p:nvSpPr>
        <p:spPr>
          <a:xfrm flipH="1">
            <a:off x="584897" y="1471610"/>
            <a:ext cx="10912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In part3, TA provides the same data set in COO format.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rebuchet MS" panose="020B0603020202020204" pitchFamily="34" charset="0"/>
              </a:rPr>
              <a:t>Actually , there are other sparse format Ex: CSR</a:t>
            </a:r>
            <a:r>
              <a:rPr lang="zh-TW" altLang="en-US" sz="2000" dirty="0">
                <a:latin typeface="Trebuchet MS" panose="020B0603020202020204" pitchFamily="34" charset="0"/>
              </a:rPr>
              <a:t>、</a:t>
            </a:r>
            <a:r>
              <a:rPr lang="en-US" altLang="zh-TW" sz="2000" dirty="0">
                <a:latin typeface="Trebuchet MS" panose="020B0603020202020204" pitchFamily="34" charset="0"/>
              </a:rPr>
              <a:t>CSC</a:t>
            </a:r>
            <a:r>
              <a:rPr lang="zh-TW" altLang="en-US" sz="2000" dirty="0">
                <a:latin typeface="Trebuchet MS" panose="020B0603020202020204" pitchFamily="34" charset="0"/>
              </a:rPr>
              <a:t>、</a:t>
            </a:r>
            <a:r>
              <a:rPr lang="en-US" altLang="zh-TW" sz="2000" dirty="0">
                <a:latin typeface="Trebuchet MS" panose="020B0603020202020204" pitchFamily="34" charset="0"/>
              </a:rPr>
              <a:t>ELL</a:t>
            </a:r>
            <a:r>
              <a:rPr lang="zh-TW" altLang="en-US" sz="2000" dirty="0">
                <a:latin typeface="Trebuchet MS" panose="020B0603020202020204" pitchFamily="34" charset="0"/>
              </a:rPr>
              <a:t>、</a:t>
            </a:r>
            <a:r>
              <a:rPr lang="en-US" altLang="zh-TW" sz="2000" dirty="0">
                <a:latin typeface="Trebuchet MS" panose="020B0603020202020204" pitchFamily="34" charset="0"/>
              </a:rPr>
              <a:t>DIA. </a:t>
            </a:r>
            <a:endParaRPr lang="zh-TW" altLang="en-US" sz="2000" dirty="0">
              <a:latin typeface="Trebuchet MS" panose="020B0603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E753C9A-A519-44DC-A698-032ADFC4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2"/>
          <a:stretch/>
        </p:blipFill>
        <p:spPr>
          <a:xfrm>
            <a:off x="276833" y="3741929"/>
            <a:ext cx="11784496" cy="28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61F6FD5-5501-4C67-BD80-6DC6316A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9359529-F425-45E1-970E-CDF8DC1A3D97}"/>
              </a:ext>
            </a:extLst>
          </p:cNvPr>
          <p:cNvSpPr txBox="1">
            <a:spLocks/>
          </p:cNvSpPr>
          <p:nvPr/>
        </p:nvSpPr>
        <p:spPr>
          <a:xfrm>
            <a:off x="224752" y="26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6DC971B3-625F-406C-A16A-8BDE7A4E3CFD}"/>
              </a:ext>
            </a:extLst>
          </p:cNvPr>
          <p:cNvSpPr txBox="1">
            <a:spLocks/>
          </p:cNvSpPr>
          <p:nvPr/>
        </p:nvSpPr>
        <p:spPr>
          <a:xfrm>
            <a:off x="276833" y="0"/>
            <a:ext cx="12221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Neuron_COO.txt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51" y="1443075"/>
            <a:ext cx="4495238" cy="500952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038462" y="3853543"/>
            <a:ext cx="640702" cy="51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923" y="1443075"/>
            <a:ext cx="4418200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2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61F6FD5-5501-4C67-BD80-6DC6316A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9359529-F425-45E1-970E-CDF8DC1A3D97}"/>
              </a:ext>
            </a:extLst>
          </p:cNvPr>
          <p:cNvSpPr txBox="1">
            <a:spLocks/>
          </p:cNvSpPr>
          <p:nvPr/>
        </p:nvSpPr>
        <p:spPr>
          <a:xfrm>
            <a:off x="224752" y="26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6DC971B3-625F-406C-A16A-8BDE7A4E3CFD}"/>
              </a:ext>
            </a:extLst>
          </p:cNvPr>
          <p:cNvSpPr txBox="1">
            <a:spLocks/>
          </p:cNvSpPr>
          <p:nvPr/>
        </p:nvSpPr>
        <p:spPr>
          <a:xfrm>
            <a:off x="276833" y="0"/>
            <a:ext cx="12221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Filter_COO.txt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014"/>
          <a:stretch/>
        </p:blipFill>
        <p:spPr>
          <a:xfrm>
            <a:off x="6904654" y="1351662"/>
            <a:ext cx="4767943" cy="51665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691"/>
          <a:stretch/>
        </p:blipFill>
        <p:spPr>
          <a:xfrm>
            <a:off x="1045846" y="1351615"/>
            <a:ext cx="4767126" cy="5166655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6038462" y="3853543"/>
            <a:ext cx="640702" cy="513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396102" y="0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Outline</a:t>
            </a:r>
            <a:endParaRPr lang="zh-TW" altLang="en-US" dirty="0">
              <a:latin typeface="Trebuchet MS" panose="020B0603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0D1F7C0-A176-4FBA-9A26-88C005753D4E}"/>
              </a:ext>
            </a:extLst>
          </p:cNvPr>
          <p:cNvSpPr txBox="1">
            <a:spLocks/>
          </p:cNvSpPr>
          <p:nvPr/>
        </p:nvSpPr>
        <p:spPr>
          <a:xfrm>
            <a:off x="835692" y="1576647"/>
            <a:ext cx="11781555" cy="485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Sparse format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rebuchet MS" panose="020B0603020202020204" pitchFamily="34" charset="0"/>
              </a:rPr>
              <a:t>Irregular</a:t>
            </a:r>
            <a:r>
              <a:rPr lang="zh-TW" altLang="en-US" dirty="0">
                <a:latin typeface="Trebuchet MS" panose="020B0603020202020204" pitchFamily="34" charset="0"/>
              </a:rPr>
              <a:t> </a:t>
            </a:r>
            <a:r>
              <a:rPr lang="en-US" altLang="zh-TW" dirty="0">
                <a:latin typeface="Trebuchet MS" panose="020B0603020202020204" pitchFamily="34" charset="0"/>
              </a:rPr>
              <a:t>Distribution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Assignment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Grading Policy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Hints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Cuda Dynamic Parallelism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37823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418704" y="20028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Irregular Distribution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D7F636-09C8-4755-86EC-13B480A66BA3}"/>
              </a:ext>
            </a:extLst>
          </p:cNvPr>
          <p:cNvSpPr txBox="1"/>
          <p:nvPr/>
        </p:nvSpPr>
        <p:spPr>
          <a:xfrm>
            <a:off x="396102" y="1482866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rebuchet MS" panose="020B0603020202020204" pitchFamily="34" charset="0"/>
              </a:rPr>
              <a:t>The number of non-zero data in each lane of neurons </a:t>
            </a:r>
            <a:r>
              <a:rPr lang="zh-TW" altLang="en-US" sz="2400" dirty="0">
                <a:latin typeface="Trebuchet MS" panose="020B0603020202020204" pitchFamily="34" charset="0"/>
              </a:rPr>
              <a:t>：</a:t>
            </a:r>
            <a:r>
              <a:rPr lang="en-US" altLang="zh-TW" sz="2400" dirty="0">
                <a:latin typeface="Trebuchet MS" panose="020B0603020202020204" pitchFamily="34" charset="0"/>
              </a:rPr>
              <a:t> </a:t>
            </a:r>
            <a:endParaRPr lang="zh-TW" altLang="en-US" sz="2400" dirty="0">
              <a:latin typeface="Trebuchet MS" panose="020B0603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EFF585-507D-4557-8A74-0EA4E022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1" y="3217819"/>
            <a:ext cx="4387276" cy="272250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67959E19-BCE5-4FBB-AAA2-8D4ECEDB1A9D}"/>
              </a:ext>
            </a:extLst>
          </p:cNvPr>
          <p:cNvSpPr/>
          <p:nvPr/>
        </p:nvSpPr>
        <p:spPr>
          <a:xfrm rot="10800000">
            <a:off x="603492" y="3217819"/>
            <a:ext cx="433968" cy="2722500"/>
          </a:xfrm>
          <a:prstGeom prst="rightBrac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43D0A32C-BCB6-4C89-A3F9-5FF8D22559E8}"/>
              </a:ext>
            </a:extLst>
          </p:cNvPr>
          <p:cNvSpPr/>
          <p:nvPr/>
        </p:nvSpPr>
        <p:spPr>
          <a:xfrm rot="16200000">
            <a:off x="3103213" y="714530"/>
            <a:ext cx="433968" cy="4387276"/>
          </a:xfrm>
          <a:prstGeom prst="rightBrac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9EFDA0-ED0C-44DC-B888-3F70E5134DF9}"/>
              </a:ext>
            </a:extLst>
          </p:cNvPr>
          <p:cNvSpPr txBox="1"/>
          <p:nvPr/>
        </p:nvSpPr>
        <p:spPr>
          <a:xfrm>
            <a:off x="3110844" y="2165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7CC511-29B6-4789-B1EA-A41EFA2C8685}"/>
              </a:ext>
            </a:extLst>
          </p:cNvPr>
          <p:cNvSpPr txBox="1"/>
          <p:nvPr/>
        </p:nvSpPr>
        <p:spPr>
          <a:xfrm>
            <a:off x="0" y="4394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E9B2AC2-E564-4DCE-A70D-1567329D089A}"/>
              </a:ext>
            </a:extLst>
          </p:cNvPr>
          <p:cNvGrpSpPr/>
          <p:nvPr/>
        </p:nvGrpSpPr>
        <p:grpSpPr>
          <a:xfrm>
            <a:off x="8771993" y="3011599"/>
            <a:ext cx="1295630" cy="1210098"/>
            <a:chOff x="4576532" y="3053493"/>
            <a:chExt cx="1314681" cy="1210098"/>
          </a:xfrm>
          <a:solidFill>
            <a:schemeClr val="bg1"/>
          </a:solidFill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461BE5B-824E-4339-A8E9-F4278F348829}"/>
                </a:ext>
              </a:extLst>
            </p:cNvPr>
            <p:cNvGrpSpPr/>
            <p:nvPr/>
          </p:nvGrpSpPr>
          <p:grpSpPr>
            <a:xfrm>
              <a:off x="4576532" y="3924561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92" name="立方體 91">
                <a:extLst>
                  <a:ext uri="{FF2B5EF4-FFF2-40B4-BE49-F238E27FC236}">
                    <a16:creationId xmlns:a16="http://schemas.microsoft.com/office/drawing/2014/main" id="{A9470483-C487-4C4D-B09B-466B1C1C1881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立方體 92">
                <a:extLst>
                  <a:ext uri="{FF2B5EF4-FFF2-40B4-BE49-F238E27FC236}">
                    <a16:creationId xmlns:a16="http://schemas.microsoft.com/office/drawing/2014/main" id="{56FC0001-5ED6-4220-A083-B506912008D7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立方體 93">
                <a:extLst>
                  <a:ext uri="{FF2B5EF4-FFF2-40B4-BE49-F238E27FC236}">
                    <a16:creationId xmlns:a16="http://schemas.microsoft.com/office/drawing/2014/main" id="{8F248E52-C5FC-49E9-9C77-2C9110CF5831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立方體 94">
                <a:extLst>
                  <a:ext uri="{FF2B5EF4-FFF2-40B4-BE49-F238E27FC236}">
                    <a16:creationId xmlns:a16="http://schemas.microsoft.com/office/drawing/2014/main" id="{8524ED4F-E24A-46F2-8AAF-01CDD9953D9A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3596FF47-5441-4C5A-A4E0-3B7883C4DF72}"/>
                </a:ext>
              </a:extLst>
            </p:cNvPr>
            <p:cNvGrpSpPr/>
            <p:nvPr/>
          </p:nvGrpSpPr>
          <p:grpSpPr>
            <a:xfrm>
              <a:off x="4576532" y="3633082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88" name="立方體 87">
                <a:extLst>
                  <a:ext uri="{FF2B5EF4-FFF2-40B4-BE49-F238E27FC236}">
                    <a16:creationId xmlns:a16="http://schemas.microsoft.com/office/drawing/2014/main" id="{1CF3A593-2248-4BA7-90CB-F4BD0004BB05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立方體 88">
                <a:extLst>
                  <a:ext uri="{FF2B5EF4-FFF2-40B4-BE49-F238E27FC236}">
                    <a16:creationId xmlns:a16="http://schemas.microsoft.com/office/drawing/2014/main" id="{DB1E4B66-66EA-4749-B1A8-41FFF75561E8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立方體 89">
                <a:extLst>
                  <a:ext uri="{FF2B5EF4-FFF2-40B4-BE49-F238E27FC236}">
                    <a16:creationId xmlns:a16="http://schemas.microsoft.com/office/drawing/2014/main" id="{A1C7113C-B5FA-423C-BA95-14C931141CE8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立方體 90">
                <a:extLst>
                  <a:ext uri="{FF2B5EF4-FFF2-40B4-BE49-F238E27FC236}">
                    <a16:creationId xmlns:a16="http://schemas.microsoft.com/office/drawing/2014/main" id="{1508EE30-BBD6-44D9-8861-64FCD51E8828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3759CF6-0ECF-4804-9B3F-2620FFB919D1}"/>
                </a:ext>
              </a:extLst>
            </p:cNvPr>
            <p:cNvGrpSpPr/>
            <p:nvPr/>
          </p:nvGrpSpPr>
          <p:grpSpPr>
            <a:xfrm>
              <a:off x="4576532" y="3339769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84" name="立方體 83">
                <a:extLst>
                  <a:ext uri="{FF2B5EF4-FFF2-40B4-BE49-F238E27FC236}">
                    <a16:creationId xmlns:a16="http://schemas.microsoft.com/office/drawing/2014/main" id="{556B0C3D-01AB-4AE8-9BAA-396A785FE05A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立方體 84">
                <a:extLst>
                  <a:ext uri="{FF2B5EF4-FFF2-40B4-BE49-F238E27FC236}">
                    <a16:creationId xmlns:a16="http://schemas.microsoft.com/office/drawing/2014/main" id="{9E7EF700-4A0F-483A-8AC1-A76FDEB45F0B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立方體 85">
                <a:extLst>
                  <a:ext uri="{FF2B5EF4-FFF2-40B4-BE49-F238E27FC236}">
                    <a16:creationId xmlns:a16="http://schemas.microsoft.com/office/drawing/2014/main" id="{EB8489FC-8DA3-4BF4-AD29-A7FB67E0958C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立方體 86">
                <a:extLst>
                  <a:ext uri="{FF2B5EF4-FFF2-40B4-BE49-F238E27FC236}">
                    <a16:creationId xmlns:a16="http://schemas.microsoft.com/office/drawing/2014/main" id="{F353AC24-C078-4158-8B91-662B9BCC814F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2AD154E9-9BD3-4E46-8540-D94E4CB6E1E4}"/>
                </a:ext>
              </a:extLst>
            </p:cNvPr>
            <p:cNvGrpSpPr/>
            <p:nvPr/>
          </p:nvGrpSpPr>
          <p:grpSpPr>
            <a:xfrm>
              <a:off x="4576532" y="3053493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80" name="立方體 79">
                <a:extLst>
                  <a:ext uri="{FF2B5EF4-FFF2-40B4-BE49-F238E27FC236}">
                    <a16:creationId xmlns:a16="http://schemas.microsoft.com/office/drawing/2014/main" id="{01F72CFE-748D-4752-B85E-143BB1AB5E58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立方體 80">
                <a:extLst>
                  <a:ext uri="{FF2B5EF4-FFF2-40B4-BE49-F238E27FC236}">
                    <a16:creationId xmlns:a16="http://schemas.microsoft.com/office/drawing/2014/main" id="{AC03EC29-C85C-4A2B-B03F-4CC40921E522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立方體 81">
                <a:extLst>
                  <a:ext uri="{FF2B5EF4-FFF2-40B4-BE49-F238E27FC236}">
                    <a16:creationId xmlns:a16="http://schemas.microsoft.com/office/drawing/2014/main" id="{C266F7E8-3129-4450-AC91-1DFB4995327E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solidFill>
                <a:srgbClr val="FF505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3" name="立方體 82">
                <a:extLst>
                  <a:ext uri="{FF2B5EF4-FFF2-40B4-BE49-F238E27FC236}">
                    <a16:creationId xmlns:a16="http://schemas.microsoft.com/office/drawing/2014/main" id="{070A5980-B07A-4E3F-A675-F7DCED8BA3C4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E402FAA-9BB9-4953-847A-36CBE8F1040F}"/>
                </a:ext>
              </a:extLst>
            </p:cNvPr>
            <p:cNvGrpSpPr/>
            <p:nvPr/>
          </p:nvGrpSpPr>
          <p:grpSpPr>
            <a:xfrm>
              <a:off x="4897870" y="3924561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76" name="立方體 75">
                <a:extLst>
                  <a:ext uri="{FF2B5EF4-FFF2-40B4-BE49-F238E27FC236}">
                    <a16:creationId xmlns:a16="http://schemas.microsoft.com/office/drawing/2014/main" id="{CCECB49D-267D-463F-A027-4EBFB19E1A90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立方體 76">
                <a:extLst>
                  <a:ext uri="{FF2B5EF4-FFF2-40B4-BE49-F238E27FC236}">
                    <a16:creationId xmlns:a16="http://schemas.microsoft.com/office/drawing/2014/main" id="{75B1F8CC-6984-4814-875D-81D514BD8875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立方體 77">
                <a:extLst>
                  <a:ext uri="{FF2B5EF4-FFF2-40B4-BE49-F238E27FC236}">
                    <a16:creationId xmlns:a16="http://schemas.microsoft.com/office/drawing/2014/main" id="{E694D16A-3D8B-4B23-A90D-9CC3FEDBC803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立方體 78">
                <a:extLst>
                  <a:ext uri="{FF2B5EF4-FFF2-40B4-BE49-F238E27FC236}">
                    <a16:creationId xmlns:a16="http://schemas.microsoft.com/office/drawing/2014/main" id="{4DE41C77-1283-4093-BC95-28855D27C004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916749F-1715-46F1-A796-230CBCF75961}"/>
                </a:ext>
              </a:extLst>
            </p:cNvPr>
            <p:cNvGrpSpPr/>
            <p:nvPr/>
          </p:nvGrpSpPr>
          <p:grpSpPr>
            <a:xfrm>
              <a:off x="4897870" y="3633082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72" name="立方體 71">
                <a:extLst>
                  <a:ext uri="{FF2B5EF4-FFF2-40B4-BE49-F238E27FC236}">
                    <a16:creationId xmlns:a16="http://schemas.microsoft.com/office/drawing/2014/main" id="{B337C492-3539-4F16-B9F3-328848F12536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立方體 72">
                <a:extLst>
                  <a:ext uri="{FF2B5EF4-FFF2-40B4-BE49-F238E27FC236}">
                    <a16:creationId xmlns:a16="http://schemas.microsoft.com/office/drawing/2014/main" id="{7C599EBC-3560-42F9-A25B-7A1AA425AB86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立方體 73">
                <a:extLst>
                  <a:ext uri="{FF2B5EF4-FFF2-40B4-BE49-F238E27FC236}">
                    <a16:creationId xmlns:a16="http://schemas.microsoft.com/office/drawing/2014/main" id="{42F3B702-A5BB-4AF4-8925-6FCA551E5AAA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立方體 74">
                <a:extLst>
                  <a:ext uri="{FF2B5EF4-FFF2-40B4-BE49-F238E27FC236}">
                    <a16:creationId xmlns:a16="http://schemas.microsoft.com/office/drawing/2014/main" id="{E283066E-08B8-4CE1-A05E-B9A8E6515C88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0795939-94A1-4BF0-BC32-47E9080427FA}"/>
                </a:ext>
              </a:extLst>
            </p:cNvPr>
            <p:cNvGrpSpPr/>
            <p:nvPr/>
          </p:nvGrpSpPr>
          <p:grpSpPr>
            <a:xfrm>
              <a:off x="4897870" y="3339769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68" name="立方體 67">
                <a:extLst>
                  <a:ext uri="{FF2B5EF4-FFF2-40B4-BE49-F238E27FC236}">
                    <a16:creationId xmlns:a16="http://schemas.microsoft.com/office/drawing/2014/main" id="{26CA2818-D1EE-40F3-9237-43D35DDB7409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立方體 68">
                <a:extLst>
                  <a:ext uri="{FF2B5EF4-FFF2-40B4-BE49-F238E27FC236}">
                    <a16:creationId xmlns:a16="http://schemas.microsoft.com/office/drawing/2014/main" id="{7982E0A9-E29F-47BF-8FA5-5485F1E1BBDC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立方體 69">
                <a:extLst>
                  <a:ext uri="{FF2B5EF4-FFF2-40B4-BE49-F238E27FC236}">
                    <a16:creationId xmlns:a16="http://schemas.microsoft.com/office/drawing/2014/main" id="{49E2BEEE-2A0E-497E-AE81-EC754D079F30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立方體 70">
                <a:extLst>
                  <a:ext uri="{FF2B5EF4-FFF2-40B4-BE49-F238E27FC236}">
                    <a16:creationId xmlns:a16="http://schemas.microsoft.com/office/drawing/2014/main" id="{A33C1D2A-EB72-49BB-8B8E-A80F1028B5EC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9107E9-8AFC-4034-A535-8758236F3E90}"/>
                </a:ext>
              </a:extLst>
            </p:cNvPr>
            <p:cNvGrpSpPr/>
            <p:nvPr/>
          </p:nvGrpSpPr>
          <p:grpSpPr>
            <a:xfrm>
              <a:off x="4897870" y="3053493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64" name="立方體 63">
                <a:extLst>
                  <a:ext uri="{FF2B5EF4-FFF2-40B4-BE49-F238E27FC236}">
                    <a16:creationId xmlns:a16="http://schemas.microsoft.com/office/drawing/2014/main" id="{E61114CA-3A6A-4937-9928-284C178F9B11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立方體 64">
                <a:extLst>
                  <a:ext uri="{FF2B5EF4-FFF2-40B4-BE49-F238E27FC236}">
                    <a16:creationId xmlns:a16="http://schemas.microsoft.com/office/drawing/2014/main" id="{31E50D33-3B43-44E3-9FAE-C8D77016A22F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立方體 65">
                <a:extLst>
                  <a:ext uri="{FF2B5EF4-FFF2-40B4-BE49-F238E27FC236}">
                    <a16:creationId xmlns:a16="http://schemas.microsoft.com/office/drawing/2014/main" id="{C3766C1E-FA0F-4FB6-B87D-4C433324C1F7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7" name="立方體 66">
                <a:extLst>
                  <a:ext uri="{FF2B5EF4-FFF2-40B4-BE49-F238E27FC236}">
                    <a16:creationId xmlns:a16="http://schemas.microsoft.com/office/drawing/2014/main" id="{4A3B2867-3233-4165-8449-77B80D98B945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23BCD126-20A6-42CE-937A-5CDFA81684A5}"/>
                </a:ext>
              </a:extLst>
            </p:cNvPr>
            <p:cNvGrpSpPr/>
            <p:nvPr/>
          </p:nvGrpSpPr>
          <p:grpSpPr>
            <a:xfrm>
              <a:off x="5209945" y="3924561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60" name="立方體 59">
                <a:extLst>
                  <a:ext uri="{FF2B5EF4-FFF2-40B4-BE49-F238E27FC236}">
                    <a16:creationId xmlns:a16="http://schemas.microsoft.com/office/drawing/2014/main" id="{0E28F830-3193-4390-96B8-7171ECEBA045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立方體 60">
                <a:extLst>
                  <a:ext uri="{FF2B5EF4-FFF2-40B4-BE49-F238E27FC236}">
                    <a16:creationId xmlns:a16="http://schemas.microsoft.com/office/drawing/2014/main" id="{9F8ED123-851E-44BF-8846-1B6B59ED285F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立方體 61">
                <a:extLst>
                  <a:ext uri="{FF2B5EF4-FFF2-40B4-BE49-F238E27FC236}">
                    <a16:creationId xmlns:a16="http://schemas.microsoft.com/office/drawing/2014/main" id="{783577D9-4D88-46AC-8F9A-334C57822315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立方體 62">
                <a:extLst>
                  <a:ext uri="{FF2B5EF4-FFF2-40B4-BE49-F238E27FC236}">
                    <a16:creationId xmlns:a16="http://schemas.microsoft.com/office/drawing/2014/main" id="{132D92B4-6984-4551-A708-04AEF1BDDE4A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9336B64-3FDF-403F-AF42-F7EEC4C84A3B}"/>
                </a:ext>
              </a:extLst>
            </p:cNvPr>
            <p:cNvGrpSpPr/>
            <p:nvPr/>
          </p:nvGrpSpPr>
          <p:grpSpPr>
            <a:xfrm>
              <a:off x="5209945" y="3633082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56" name="立方體 55">
                <a:extLst>
                  <a:ext uri="{FF2B5EF4-FFF2-40B4-BE49-F238E27FC236}">
                    <a16:creationId xmlns:a16="http://schemas.microsoft.com/office/drawing/2014/main" id="{61479692-9C4F-480C-B383-BFBB4BA18012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立方體 56">
                <a:extLst>
                  <a:ext uri="{FF2B5EF4-FFF2-40B4-BE49-F238E27FC236}">
                    <a16:creationId xmlns:a16="http://schemas.microsoft.com/office/drawing/2014/main" id="{FBDB9DD1-156B-4174-B469-DB1D46B26987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立方體 57">
                <a:extLst>
                  <a:ext uri="{FF2B5EF4-FFF2-40B4-BE49-F238E27FC236}">
                    <a16:creationId xmlns:a16="http://schemas.microsoft.com/office/drawing/2014/main" id="{89378B5C-7D73-4358-9FE0-4EB9E7C5915C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立方體 58">
                <a:extLst>
                  <a:ext uri="{FF2B5EF4-FFF2-40B4-BE49-F238E27FC236}">
                    <a16:creationId xmlns:a16="http://schemas.microsoft.com/office/drawing/2014/main" id="{A02536D0-6897-4C92-862C-266DA6155226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47C6871-01AE-4BA6-B5F0-C802CB2978B9}"/>
                </a:ext>
              </a:extLst>
            </p:cNvPr>
            <p:cNvGrpSpPr/>
            <p:nvPr/>
          </p:nvGrpSpPr>
          <p:grpSpPr>
            <a:xfrm>
              <a:off x="5209945" y="3339769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52" name="立方體 51">
                <a:extLst>
                  <a:ext uri="{FF2B5EF4-FFF2-40B4-BE49-F238E27FC236}">
                    <a16:creationId xmlns:a16="http://schemas.microsoft.com/office/drawing/2014/main" id="{1EE76D21-842F-4B42-9057-19A054B26464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立方體 52">
                <a:extLst>
                  <a:ext uri="{FF2B5EF4-FFF2-40B4-BE49-F238E27FC236}">
                    <a16:creationId xmlns:a16="http://schemas.microsoft.com/office/drawing/2014/main" id="{D8425C12-0A74-49C9-B6BD-8F06D763DB6E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立方體 53">
                <a:extLst>
                  <a:ext uri="{FF2B5EF4-FFF2-40B4-BE49-F238E27FC236}">
                    <a16:creationId xmlns:a16="http://schemas.microsoft.com/office/drawing/2014/main" id="{B2499270-4EE6-41DA-9C82-A034AD6AD561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立方體 54">
                <a:extLst>
                  <a:ext uri="{FF2B5EF4-FFF2-40B4-BE49-F238E27FC236}">
                    <a16:creationId xmlns:a16="http://schemas.microsoft.com/office/drawing/2014/main" id="{724383D5-0C41-486C-9705-DE5F006B5480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0B123795-41A9-4F2C-8E2B-993E87257039}"/>
                </a:ext>
              </a:extLst>
            </p:cNvPr>
            <p:cNvGrpSpPr/>
            <p:nvPr/>
          </p:nvGrpSpPr>
          <p:grpSpPr>
            <a:xfrm>
              <a:off x="5209945" y="3053493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48" name="立方體 47">
                <a:extLst>
                  <a:ext uri="{FF2B5EF4-FFF2-40B4-BE49-F238E27FC236}">
                    <a16:creationId xmlns:a16="http://schemas.microsoft.com/office/drawing/2014/main" id="{2C69D293-D859-4F07-A535-500880DE55F0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立方體 48">
                <a:extLst>
                  <a:ext uri="{FF2B5EF4-FFF2-40B4-BE49-F238E27FC236}">
                    <a16:creationId xmlns:a16="http://schemas.microsoft.com/office/drawing/2014/main" id="{3E936C2D-540A-45CF-B662-252F085C9A69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立方體 49">
                <a:extLst>
                  <a:ext uri="{FF2B5EF4-FFF2-40B4-BE49-F238E27FC236}">
                    <a16:creationId xmlns:a16="http://schemas.microsoft.com/office/drawing/2014/main" id="{CC7B9D4F-C0F1-499C-8E15-744D991EAD30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1" name="立方體 50">
                <a:extLst>
                  <a:ext uri="{FF2B5EF4-FFF2-40B4-BE49-F238E27FC236}">
                    <a16:creationId xmlns:a16="http://schemas.microsoft.com/office/drawing/2014/main" id="{C3A03563-8B6C-4622-B8C8-303A10BF0670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B64F400-A05A-4427-B985-C3D4EAC1AF83}"/>
                </a:ext>
              </a:extLst>
            </p:cNvPr>
            <p:cNvGrpSpPr/>
            <p:nvPr/>
          </p:nvGrpSpPr>
          <p:grpSpPr>
            <a:xfrm>
              <a:off x="5531283" y="3924561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44" name="立方體 43">
                <a:extLst>
                  <a:ext uri="{FF2B5EF4-FFF2-40B4-BE49-F238E27FC236}">
                    <a16:creationId xmlns:a16="http://schemas.microsoft.com/office/drawing/2014/main" id="{3E702A8B-FA13-49A6-8DFB-08821944EA9D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立方體 44">
                <a:extLst>
                  <a:ext uri="{FF2B5EF4-FFF2-40B4-BE49-F238E27FC236}">
                    <a16:creationId xmlns:a16="http://schemas.microsoft.com/office/drawing/2014/main" id="{7FF95226-EACC-417E-8732-B18D8B04B025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立方體 45">
                <a:extLst>
                  <a:ext uri="{FF2B5EF4-FFF2-40B4-BE49-F238E27FC236}">
                    <a16:creationId xmlns:a16="http://schemas.microsoft.com/office/drawing/2014/main" id="{7C07F886-CC66-4241-B090-4A3254762C0D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立方體 46">
                <a:extLst>
                  <a:ext uri="{FF2B5EF4-FFF2-40B4-BE49-F238E27FC236}">
                    <a16:creationId xmlns:a16="http://schemas.microsoft.com/office/drawing/2014/main" id="{FA01E28F-1878-4149-B206-E3526535B1C1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BC375333-62A5-4FC8-8616-5CB98F7BB3AE}"/>
                </a:ext>
              </a:extLst>
            </p:cNvPr>
            <p:cNvGrpSpPr/>
            <p:nvPr/>
          </p:nvGrpSpPr>
          <p:grpSpPr>
            <a:xfrm>
              <a:off x="5531283" y="3633082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40" name="立方體 39">
                <a:extLst>
                  <a:ext uri="{FF2B5EF4-FFF2-40B4-BE49-F238E27FC236}">
                    <a16:creationId xmlns:a16="http://schemas.microsoft.com/office/drawing/2014/main" id="{F6C58359-C709-4BF2-B56C-52CDB177A870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立方體 40">
                <a:extLst>
                  <a:ext uri="{FF2B5EF4-FFF2-40B4-BE49-F238E27FC236}">
                    <a16:creationId xmlns:a16="http://schemas.microsoft.com/office/drawing/2014/main" id="{E404340B-A229-444D-9EF9-C2EB1231521D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立方體 41">
                <a:extLst>
                  <a:ext uri="{FF2B5EF4-FFF2-40B4-BE49-F238E27FC236}">
                    <a16:creationId xmlns:a16="http://schemas.microsoft.com/office/drawing/2014/main" id="{5E95A7AB-DBE8-459E-A15A-CFD5842D1B45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立方體 42">
                <a:extLst>
                  <a:ext uri="{FF2B5EF4-FFF2-40B4-BE49-F238E27FC236}">
                    <a16:creationId xmlns:a16="http://schemas.microsoft.com/office/drawing/2014/main" id="{0A4215D7-2737-4FC3-BD2C-755CF38404CA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88C9F14E-1116-4194-9E9D-9922BA11D35A}"/>
                </a:ext>
              </a:extLst>
            </p:cNvPr>
            <p:cNvGrpSpPr/>
            <p:nvPr/>
          </p:nvGrpSpPr>
          <p:grpSpPr>
            <a:xfrm>
              <a:off x="5531283" y="3339769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36" name="立方體 35">
                <a:extLst>
                  <a:ext uri="{FF2B5EF4-FFF2-40B4-BE49-F238E27FC236}">
                    <a16:creationId xmlns:a16="http://schemas.microsoft.com/office/drawing/2014/main" id="{CDAB0768-6B4E-4790-9521-C577BCCEB6C7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立方體 36">
                <a:extLst>
                  <a:ext uri="{FF2B5EF4-FFF2-40B4-BE49-F238E27FC236}">
                    <a16:creationId xmlns:a16="http://schemas.microsoft.com/office/drawing/2014/main" id="{044B8F9F-C38F-434D-9F7E-DF768E67AE33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立方體 37">
                <a:extLst>
                  <a:ext uri="{FF2B5EF4-FFF2-40B4-BE49-F238E27FC236}">
                    <a16:creationId xmlns:a16="http://schemas.microsoft.com/office/drawing/2014/main" id="{10DB2674-BF29-4822-9389-903A1B68FA34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A6D2796-6269-4036-896B-8FFB24CC09E8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C3F0ED0-975E-43D8-9835-084CBF10FAD3}"/>
                </a:ext>
              </a:extLst>
            </p:cNvPr>
            <p:cNvGrpSpPr/>
            <p:nvPr/>
          </p:nvGrpSpPr>
          <p:grpSpPr>
            <a:xfrm>
              <a:off x="5531283" y="3053493"/>
              <a:ext cx="359930" cy="339030"/>
              <a:chOff x="1216325" y="1660222"/>
              <a:chExt cx="2055027" cy="1824849"/>
            </a:xfrm>
            <a:grpFill/>
          </p:grpSpPr>
          <p:sp>
            <p:nvSpPr>
              <p:cNvPr id="32" name="立方體 31">
                <a:extLst>
                  <a:ext uri="{FF2B5EF4-FFF2-40B4-BE49-F238E27FC236}">
                    <a16:creationId xmlns:a16="http://schemas.microsoft.com/office/drawing/2014/main" id="{E94F1861-7BC1-4114-8677-7567A24E39AB}"/>
                  </a:ext>
                </a:extLst>
              </p:cNvPr>
              <p:cNvSpPr/>
              <p:nvPr/>
            </p:nvSpPr>
            <p:spPr>
              <a:xfrm>
                <a:off x="1216325" y="2441274"/>
                <a:ext cx="1155939" cy="1043797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立方體 32">
                <a:extLst>
                  <a:ext uri="{FF2B5EF4-FFF2-40B4-BE49-F238E27FC236}">
                    <a16:creationId xmlns:a16="http://schemas.microsoft.com/office/drawing/2014/main" id="{05D07CB3-3182-4081-A2FA-186DE5C1CF39}"/>
                  </a:ext>
                </a:extLst>
              </p:cNvPr>
              <p:cNvSpPr/>
              <p:nvPr/>
            </p:nvSpPr>
            <p:spPr>
              <a:xfrm>
                <a:off x="2115413" y="2441274"/>
                <a:ext cx="1155939" cy="1043797"/>
              </a:xfrm>
              <a:prstGeom prst="cub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立方體 33">
                <a:extLst>
                  <a:ext uri="{FF2B5EF4-FFF2-40B4-BE49-F238E27FC236}">
                    <a16:creationId xmlns:a16="http://schemas.microsoft.com/office/drawing/2014/main" id="{972BC506-1339-49AE-BFBF-B09491AE5B6F}"/>
                  </a:ext>
                </a:extLst>
              </p:cNvPr>
              <p:cNvSpPr/>
              <p:nvPr/>
            </p:nvSpPr>
            <p:spPr>
              <a:xfrm>
                <a:off x="1216325" y="1660223"/>
                <a:ext cx="1155939" cy="1043797"/>
              </a:xfrm>
              <a:prstGeom prst="cube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立方體 34">
                <a:extLst>
                  <a:ext uri="{FF2B5EF4-FFF2-40B4-BE49-F238E27FC236}">
                    <a16:creationId xmlns:a16="http://schemas.microsoft.com/office/drawing/2014/main" id="{B2D9C9EA-4560-4DB2-BA5E-4CB198AB0B01}"/>
                  </a:ext>
                </a:extLst>
              </p:cNvPr>
              <p:cNvSpPr/>
              <p:nvPr/>
            </p:nvSpPr>
            <p:spPr>
              <a:xfrm>
                <a:off x="2115413" y="1660222"/>
                <a:ext cx="1155939" cy="1043797"/>
              </a:xfrm>
              <a:prstGeom prst="cube">
                <a:avLst/>
              </a:prstGeom>
              <a:solidFill>
                <a:srgbClr val="FF505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FEC7AE16-384F-4ED1-93FD-2E7F355D2D68}"/>
              </a:ext>
            </a:extLst>
          </p:cNvPr>
          <p:cNvGrpSpPr/>
          <p:nvPr/>
        </p:nvGrpSpPr>
        <p:grpSpPr>
          <a:xfrm>
            <a:off x="8726893" y="392448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7" name="立方體 96">
              <a:extLst>
                <a:ext uri="{FF2B5EF4-FFF2-40B4-BE49-F238E27FC236}">
                  <a16:creationId xmlns:a16="http://schemas.microsoft.com/office/drawing/2014/main" id="{F0273265-955A-4DF0-B1D9-40B82DC0452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立方體 97">
              <a:extLst>
                <a:ext uri="{FF2B5EF4-FFF2-40B4-BE49-F238E27FC236}">
                  <a16:creationId xmlns:a16="http://schemas.microsoft.com/office/drawing/2014/main" id="{31AD5558-BCE4-4C12-803F-08548D874CE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立方體 98">
              <a:extLst>
                <a:ext uri="{FF2B5EF4-FFF2-40B4-BE49-F238E27FC236}">
                  <a16:creationId xmlns:a16="http://schemas.microsoft.com/office/drawing/2014/main" id="{C8537D52-D3E7-4A89-9CFC-52519998FC3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立方體 99">
              <a:extLst>
                <a:ext uri="{FF2B5EF4-FFF2-40B4-BE49-F238E27FC236}">
                  <a16:creationId xmlns:a16="http://schemas.microsoft.com/office/drawing/2014/main" id="{CD81BF48-3F02-45A9-8452-C0004CFAD28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9A750DCA-C46B-400E-9C5E-BE9EB964DDA9}"/>
              </a:ext>
            </a:extLst>
          </p:cNvPr>
          <p:cNvGrpSpPr/>
          <p:nvPr/>
        </p:nvGrpSpPr>
        <p:grpSpPr>
          <a:xfrm>
            <a:off x="9041218" y="392448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2" name="立方體 101">
              <a:extLst>
                <a:ext uri="{FF2B5EF4-FFF2-40B4-BE49-F238E27FC236}">
                  <a16:creationId xmlns:a16="http://schemas.microsoft.com/office/drawing/2014/main" id="{CFD72B0A-C3EE-4EA7-A9A0-889C647BC31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立方體 102">
              <a:extLst>
                <a:ext uri="{FF2B5EF4-FFF2-40B4-BE49-F238E27FC236}">
                  <a16:creationId xmlns:a16="http://schemas.microsoft.com/office/drawing/2014/main" id="{CE24FD75-BE5E-4C59-9EB9-A8A1CCA4886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立方體 103">
              <a:extLst>
                <a:ext uri="{FF2B5EF4-FFF2-40B4-BE49-F238E27FC236}">
                  <a16:creationId xmlns:a16="http://schemas.microsoft.com/office/drawing/2014/main" id="{1139C9C7-D553-4133-AB27-105B991EF8B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立方體 104">
              <a:extLst>
                <a:ext uri="{FF2B5EF4-FFF2-40B4-BE49-F238E27FC236}">
                  <a16:creationId xmlns:a16="http://schemas.microsoft.com/office/drawing/2014/main" id="{AFC9E876-00BE-4E5E-8193-37A3860DF56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4087F9B7-721E-4174-8634-5D79CC7ECB67}"/>
              </a:ext>
            </a:extLst>
          </p:cNvPr>
          <p:cNvGrpSpPr/>
          <p:nvPr/>
        </p:nvGrpSpPr>
        <p:grpSpPr>
          <a:xfrm>
            <a:off x="9355543" y="392448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7" name="立方體 106">
              <a:extLst>
                <a:ext uri="{FF2B5EF4-FFF2-40B4-BE49-F238E27FC236}">
                  <a16:creationId xmlns:a16="http://schemas.microsoft.com/office/drawing/2014/main" id="{D4085EAD-82B9-45E5-B49E-DCD007E5A7C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立方體 107">
              <a:extLst>
                <a:ext uri="{FF2B5EF4-FFF2-40B4-BE49-F238E27FC236}">
                  <a16:creationId xmlns:a16="http://schemas.microsoft.com/office/drawing/2014/main" id="{9EC031C8-2890-4C07-9025-303E35F563A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立方體 108">
              <a:extLst>
                <a:ext uri="{FF2B5EF4-FFF2-40B4-BE49-F238E27FC236}">
                  <a16:creationId xmlns:a16="http://schemas.microsoft.com/office/drawing/2014/main" id="{DC708A9C-6719-4822-BCDD-6DAE3CA0BF8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立方體 109">
              <a:extLst>
                <a:ext uri="{FF2B5EF4-FFF2-40B4-BE49-F238E27FC236}">
                  <a16:creationId xmlns:a16="http://schemas.microsoft.com/office/drawing/2014/main" id="{EEC64D8D-FAA6-48E9-B2AB-069E9F13635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5C421F2B-854C-463A-9FB7-474D0C0C01C7}"/>
              </a:ext>
            </a:extLst>
          </p:cNvPr>
          <p:cNvGrpSpPr/>
          <p:nvPr/>
        </p:nvGrpSpPr>
        <p:grpSpPr>
          <a:xfrm>
            <a:off x="9669868" y="392448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2" name="立方體 111">
              <a:extLst>
                <a:ext uri="{FF2B5EF4-FFF2-40B4-BE49-F238E27FC236}">
                  <a16:creationId xmlns:a16="http://schemas.microsoft.com/office/drawing/2014/main" id="{8BB7B549-0FC6-4686-BDF5-60FA419997B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立方體 112">
              <a:extLst>
                <a:ext uri="{FF2B5EF4-FFF2-40B4-BE49-F238E27FC236}">
                  <a16:creationId xmlns:a16="http://schemas.microsoft.com/office/drawing/2014/main" id="{C1D25BAC-06BF-4375-8E95-77E89A458F1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立方體 113">
              <a:extLst>
                <a:ext uri="{FF2B5EF4-FFF2-40B4-BE49-F238E27FC236}">
                  <a16:creationId xmlns:a16="http://schemas.microsoft.com/office/drawing/2014/main" id="{5A342C23-DC83-45AB-821A-8242AF1314F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立方體 114">
              <a:extLst>
                <a:ext uri="{FF2B5EF4-FFF2-40B4-BE49-F238E27FC236}">
                  <a16:creationId xmlns:a16="http://schemas.microsoft.com/office/drawing/2014/main" id="{1D92FD81-8CBA-4A6E-9D3C-D26B70FBD62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8C44232D-36DF-4834-9A8B-A00E741F3DE4}"/>
              </a:ext>
            </a:extLst>
          </p:cNvPr>
          <p:cNvGrpSpPr/>
          <p:nvPr/>
        </p:nvGrpSpPr>
        <p:grpSpPr>
          <a:xfrm>
            <a:off x="8726893" y="363556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7" name="立方體 116">
              <a:extLst>
                <a:ext uri="{FF2B5EF4-FFF2-40B4-BE49-F238E27FC236}">
                  <a16:creationId xmlns:a16="http://schemas.microsoft.com/office/drawing/2014/main" id="{9F98A14B-A372-4E7D-93BC-BAA2C988BE7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立方體 117">
              <a:extLst>
                <a:ext uri="{FF2B5EF4-FFF2-40B4-BE49-F238E27FC236}">
                  <a16:creationId xmlns:a16="http://schemas.microsoft.com/office/drawing/2014/main" id="{2DC84A03-AF22-4FE5-AC64-6632C69E402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立方體 118">
              <a:extLst>
                <a:ext uri="{FF2B5EF4-FFF2-40B4-BE49-F238E27FC236}">
                  <a16:creationId xmlns:a16="http://schemas.microsoft.com/office/drawing/2014/main" id="{21B71138-A663-4638-B7D8-7A1D234EF14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立方體 119">
              <a:extLst>
                <a:ext uri="{FF2B5EF4-FFF2-40B4-BE49-F238E27FC236}">
                  <a16:creationId xmlns:a16="http://schemas.microsoft.com/office/drawing/2014/main" id="{D84E91B9-53BA-420B-B01F-86A0D1CD4E6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FFFD50F-EDF3-45FD-809B-89C00476B38C}"/>
              </a:ext>
            </a:extLst>
          </p:cNvPr>
          <p:cNvGrpSpPr/>
          <p:nvPr/>
        </p:nvGrpSpPr>
        <p:grpSpPr>
          <a:xfrm>
            <a:off x="9041218" y="363556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2" name="立方體 121">
              <a:extLst>
                <a:ext uri="{FF2B5EF4-FFF2-40B4-BE49-F238E27FC236}">
                  <a16:creationId xmlns:a16="http://schemas.microsoft.com/office/drawing/2014/main" id="{37847D99-89A3-494B-B3CA-0F34C75B5F1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立方體 122">
              <a:extLst>
                <a:ext uri="{FF2B5EF4-FFF2-40B4-BE49-F238E27FC236}">
                  <a16:creationId xmlns:a16="http://schemas.microsoft.com/office/drawing/2014/main" id="{97FE3DEB-EF1A-4899-BA15-CDA22E90623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立方體 123">
              <a:extLst>
                <a:ext uri="{FF2B5EF4-FFF2-40B4-BE49-F238E27FC236}">
                  <a16:creationId xmlns:a16="http://schemas.microsoft.com/office/drawing/2014/main" id="{6D5DA89E-815D-4126-A083-6EEA2159874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立方體 124">
              <a:extLst>
                <a:ext uri="{FF2B5EF4-FFF2-40B4-BE49-F238E27FC236}">
                  <a16:creationId xmlns:a16="http://schemas.microsoft.com/office/drawing/2014/main" id="{2CF8B8FB-5E9B-4F73-8020-4EC4294AF44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51B21D1F-51E7-4EB6-B913-C71296F265CE}"/>
              </a:ext>
            </a:extLst>
          </p:cNvPr>
          <p:cNvGrpSpPr/>
          <p:nvPr/>
        </p:nvGrpSpPr>
        <p:grpSpPr>
          <a:xfrm>
            <a:off x="9355543" y="363556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7" name="立方體 126">
              <a:extLst>
                <a:ext uri="{FF2B5EF4-FFF2-40B4-BE49-F238E27FC236}">
                  <a16:creationId xmlns:a16="http://schemas.microsoft.com/office/drawing/2014/main" id="{EFDBBC50-F713-47B7-B333-81501F7BA05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立方體 127">
              <a:extLst>
                <a:ext uri="{FF2B5EF4-FFF2-40B4-BE49-F238E27FC236}">
                  <a16:creationId xmlns:a16="http://schemas.microsoft.com/office/drawing/2014/main" id="{D38ED79D-4DBA-44F9-B988-C935E5E9A73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立方體 128">
              <a:extLst>
                <a:ext uri="{FF2B5EF4-FFF2-40B4-BE49-F238E27FC236}">
                  <a16:creationId xmlns:a16="http://schemas.microsoft.com/office/drawing/2014/main" id="{B81A9457-9E67-4D48-A118-058F48082F9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立方體 129">
              <a:extLst>
                <a:ext uri="{FF2B5EF4-FFF2-40B4-BE49-F238E27FC236}">
                  <a16:creationId xmlns:a16="http://schemas.microsoft.com/office/drawing/2014/main" id="{DE47B5CD-4279-4AD0-B63F-091EFAD494E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1D023461-6455-4427-BFFF-5CDB16970DFD}"/>
              </a:ext>
            </a:extLst>
          </p:cNvPr>
          <p:cNvGrpSpPr/>
          <p:nvPr/>
        </p:nvGrpSpPr>
        <p:grpSpPr>
          <a:xfrm>
            <a:off x="9669868" y="363556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2" name="立方體 131">
              <a:extLst>
                <a:ext uri="{FF2B5EF4-FFF2-40B4-BE49-F238E27FC236}">
                  <a16:creationId xmlns:a16="http://schemas.microsoft.com/office/drawing/2014/main" id="{2EC30919-9395-49F6-ACB2-6E84EFFBFAB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立方體 132">
              <a:extLst>
                <a:ext uri="{FF2B5EF4-FFF2-40B4-BE49-F238E27FC236}">
                  <a16:creationId xmlns:a16="http://schemas.microsoft.com/office/drawing/2014/main" id="{6A259F3B-B074-49A0-BA40-A0C2B701D9F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立方體 133">
              <a:extLst>
                <a:ext uri="{FF2B5EF4-FFF2-40B4-BE49-F238E27FC236}">
                  <a16:creationId xmlns:a16="http://schemas.microsoft.com/office/drawing/2014/main" id="{FE3EE8D8-19E9-4674-965B-4ED1336FE81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立方體 134">
              <a:extLst>
                <a:ext uri="{FF2B5EF4-FFF2-40B4-BE49-F238E27FC236}">
                  <a16:creationId xmlns:a16="http://schemas.microsoft.com/office/drawing/2014/main" id="{3B1011AB-48DC-42E7-AAB0-E8DA7996CC5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5B5647FF-2D25-4CB6-A37A-E93690A87261}"/>
              </a:ext>
            </a:extLst>
          </p:cNvPr>
          <p:cNvGrpSpPr/>
          <p:nvPr/>
        </p:nvGrpSpPr>
        <p:grpSpPr>
          <a:xfrm>
            <a:off x="8726893" y="334663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37" name="立方體 136">
              <a:extLst>
                <a:ext uri="{FF2B5EF4-FFF2-40B4-BE49-F238E27FC236}">
                  <a16:creationId xmlns:a16="http://schemas.microsoft.com/office/drawing/2014/main" id="{9883D497-9471-4219-9F3C-FDB2F174D89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立方體 137">
              <a:extLst>
                <a:ext uri="{FF2B5EF4-FFF2-40B4-BE49-F238E27FC236}">
                  <a16:creationId xmlns:a16="http://schemas.microsoft.com/office/drawing/2014/main" id="{9D838FCF-072D-4EEB-BFFF-1EF1EA289E3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立方體 138">
              <a:extLst>
                <a:ext uri="{FF2B5EF4-FFF2-40B4-BE49-F238E27FC236}">
                  <a16:creationId xmlns:a16="http://schemas.microsoft.com/office/drawing/2014/main" id="{116D0B3E-95F3-4C3C-9695-C9649D606AD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立方體 139">
              <a:extLst>
                <a:ext uri="{FF2B5EF4-FFF2-40B4-BE49-F238E27FC236}">
                  <a16:creationId xmlns:a16="http://schemas.microsoft.com/office/drawing/2014/main" id="{E16A1AE3-9436-4E6A-A7EE-7520869BE2A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C41CA043-F6C0-42D8-9693-F9B8D2314C87}"/>
              </a:ext>
            </a:extLst>
          </p:cNvPr>
          <p:cNvGrpSpPr/>
          <p:nvPr/>
        </p:nvGrpSpPr>
        <p:grpSpPr>
          <a:xfrm>
            <a:off x="9041218" y="334663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42" name="立方體 141">
              <a:extLst>
                <a:ext uri="{FF2B5EF4-FFF2-40B4-BE49-F238E27FC236}">
                  <a16:creationId xmlns:a16="http://schemas.microsoft.com/office/drawing/2014/main" id="{F8DF2082-85ED-4588-ADFB-E9DA8EA0313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立方體 142">
              <a:extLst>
                <a:ext uri="{FF2B5EF4-FFF2-40B4-BE49-F238E27FC236}">
                  <a16:creationId xmlns:a16="http://schemas.microsoft.com/office/drawing/2014/main" id="{5985183D-463A-4148-8F51-073C432D795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立方體 143">
              <a:extLst>
                <a:ext uri="{FF2B5EF4-FFF2-40B4-BE49-F238E27FC236}">
                  <a16:creationId xmlns:a16="http://schemas.microsoft.com/office/drawing/2014/main" id="{2C571193-0159-493F-8A63-D12C2FAF491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立方體 144">
              <a:extLst>
                <a:ext uri="{FF2B5EF4-FFF2-40B4-BE49-F238E27FC236}">
                  <a16:creationId xmlns:a16="http://schemas.microsoft.com/office/drawing/2014/main" id="{219C6DAC-5CC6-4816-ADE0-FA0BCD2666A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8AD6E756-F4DA-446E-A6E2-2FB6DABE0660}"/>
              </a:ext>
            </a:extLst>
          </p:cNvPr>
          <p:cNvGrpSpPr/>
          <p:nvPr/>
        </p:nvGrpSpPr>
        <p:grpSpPr>
          <a:xfrm>
            <a:off x="9355543" y="334663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7" name="立方體 146">
              <a:extLst>
                <a:ext uri="{FF2B5EF4-FFF2-40B4-BE49-F238E27FC236}">
                  <a16:creationId xmlns:a16="http://schemas.microsoft.com/office/drawing/2014/main" id="{8E9DBAFB-259B-4154-84F3-F3BE4321408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立方體 147">
              <a:extLst>
                <a:ext uri="{FF2B5EF4-FFF2-40B4-BE49-F238E27FC236}">
                  <a16:creationId xmlns:a16="http://schemas.microsoft.com/office/drawing/2014/main" id="{FF13314C-8780-4348-BAE1-15BF20AF309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立方體 148">
              <a:extLst>
                <a:ext uri="{FF2B5EF4-FFF2-40B4-BE49-F238E27FC236}">
                  <a16:creationId xmlns:a16="http://schemas.microsoft.com/office/drawing/2014/main" id="{80C2C8A9-0B79-4F86-980D-3687CCA7792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立方體 149">
              <a:extLst>
                <a:ext uri="{FF2B5EF4-FFF2-40B4-BE49-F238E27FC236}">
                  <a16:creationId xmlns:a16="http://schemas.microsoft.com/office/drawing/2014/main" id="{620E74AD-23C8-4958-8DB1-982FC58FF80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50ED9E3C-41A2-4C80-8607-25CA6D86F005}"/>
              </a:ext>
            </a:extLst>
          </p:cNvPr>
          <p:cNvGrpSpPr/>
          <p:nvPr/>
        </p:nvGrpSpPr>
        <p:grpSpPr>
          <a:xfrm>
            <a:off x="9669868" y="334663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2" name="立方體 151">
              <a:extLst>
                <a:ext uri="{FF2B5EF4-FFF2-40B4-BE49-F238E27FC236}">
                  <a16:creationId xmlns:a16="http://schemas.microsoft.com/office/drawing/2014/main" id="{101F10F5-4BD9-4B45-B247-D6090330466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立方體 152">
              <a:extLst>
                <a:ext uri="{FF2B5EF4-FFF2-40B4-BE49-F238E27FC236}">
                  <a16:creationId xmlns:a16="http://schemas.microsoft.com/office/drawing/2014/main" id="{F473CAEF-1987-4280-9BF9-46F3B12A59E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立方體 153">
              <a:extLst>
                <a:ext uri="{FF2B5EF4-FFF2-40B4-BE49-F238E27FC236}">
                  <a16:creationId xmlns:a16="http://schemas.microsoft.com/office/drawing/2014/main" id="{EE947C90-AC9F-44F4-9BED-A1DA5BF40A9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立方體 154">
              <a:extLst>
                <a:ext uri="{FF2B5EF4-FFF2-40B4-BE49-F238E27FC236}">
                  <a16:creationId xmlns:a16="http://schemas.microsoft.com/office/drawing/2014/main" id="{7C48F2B2-BBBA-4114-A66E-E2D550A29EF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7F7F1E3D-4D8C-4721-AB47-BF57B5CABDAD}"/>
              </a:ext>
            </a:extLst>
          </p:cNvPr>
          <p:cNvGrpSpPr/>
          <p:nvPr/>
        </p:nvGrpSpPr>
        <p:grpSpPr>
          <a:xfrm>
            <a:off x="8726893" y="305771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57" name="立方體 156">
              <a:extLst>
                <a:ext uri="{FF2B5EF4-FFF2-40B4-BE49-F238E27FC236}">
                  <a16:creationId xmlns:a16="http://schemas.microsoft.com/office/drawing/2014/main" id="{00A2109E-A120-4EA2-816C-9864F352AFB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立方體 157">
              <a:extLst>
                <a:ext uri="{FF2B5EF4-FFF2-40B4-BE49-F238E27FC236}">
                  <a16:creationId xmlns:a16="http://schemas.microsoft.com/office/drawing/2014/main" id="{31269009-2019-4DAE-AB8E-8497D1D7357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立方體 158">
              <a:extLst>
                <a:ext uri="{FF2B5EF4-FFF2-40B4-BE49-F238E27FC236}">
                  <a16:creationId xmlns:a16="http://schemas.microsoft.com/office/drawing/2014/main" id="{8A6C1C2D-C96E-4918-AE2B-C7C3904FA80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" name="立方體 159">
              <a:extLst>
                <a:ext uri="{FF2B5EF4-FFF2-40B4-BE49-F238E27FC236}">
                  <a16:creationId xmlns:a16="http://schemas.microsoft.com/office/drawing/2014/main" id="{54AA7D58-09D9-4DA7-B95A-44FF6E841BD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D701EEA-1909-48CE-813B-520D146A13AF}"/>
              </a:ext>
            </a:extLst>
          </p:cNvPr>
          <p:cNvGrpSpPr/>
          <p:nvPr/>
        </p:nvGrpSpPr>
        <p:grpSpPr>
          <a:xfrm>
            <a:off x="9041218" y="305771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62" name="立方體 161">
              <a:extLst>
                <a:ext uri="{FF2B5EF4-FFF2-40B4-BE49-F238E27FC236}">
                  <a16:creationId xmlns:a16="http://schemas.microsoft.com/office/drawing/2014/main" id="{667A45BA-3844-452B-9790-D250BFB5042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立方體 162">
              <a:extLst>
                <a:ext uri="{FF2B5EF4-FFF2-40B4-BE49-F238E27FC236}">
                  <a16:creationId xmlns:a16="http://schemas.microsoft.com/office/drawing/2014/main" id="{855D1A52-B773-49F8-954D-BD552DF27D9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立方體 163">
              <a:extLst>
                <a:ext uri="{FF2B5EF4-FFF2-40B4-BE49-F238E27FC236}">
                  <a16:creationId xmlns:a16="http://schemas.microsoft.com/office/drawing/2014/main" id="{6C713A68-EDDE-4033-B486-83C8BF5081A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立方體 164">
              <a:extLst>
                <a:ext uri="{FF2B5EF4-FFF2-40B4-BE49-F238E27FC236}">
                  <a16:creationId xmlns:a16="http://schemas.microsoft.com/office/drawing/2014/main" id="{F305B386-2119-49B4-97C0-6AAF56E0F91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339ABDD0-D581-4208-8C4A-85E70B217D90}"/>
              </a:ext>
            </a:extLst>
          </p:cNvPr>
          <p:cNvGrpSpPr/>
          <p:nvPr/>
        </p:nvGrpSpPr>
        <p:grpSpPr>
          <a:xfrm>
            <a:off x="9355543" y="305771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67" name="立方體 166">
              <a:extLst>
                <a:ext uri="{FF2B5EF4-FFF2-40B4-BE49-F238E27FC236}">
                  <a16:creationId xmlns:a16="http://schemas.microsoft.com/office/drawing/2014/main" id="{6C1D8BA9-6156-47B3-8557-4745D54CB9A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立方體 167">
              <a:extLst>
                <a:ext uri="{FF2B5EF4-FFF2-40B4-BE49-F238E27FC236}">
                  <a16:creationId xmlns:a16="http://schemas.microsoft.com/office/drawing/2014/main" id="{EC0CBEF4-F346-431D-AE4B-5C720553036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立方體 168">
              <a:extLst>
                <a:ext uri="{FF2B5EF4-FFF2-40B4-BE49-F238E27FC236}">
                  <a16:creationId xmlns:a16="http://schemas.microsoft.com/office/drawing/2014/main" id="{9C7D5ED7-2AB2-4812-906A-6A01E2CBEF0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立方體 169">
              <a:extLst>
                <a:ext uri="{FF2B5EF4-FFF2-40B4-BE49-F238E27FC236}">
                  <a16:creationId xmlns:a16="http://schemas.microsoft.com/office/drawing/2014/main" id="{33553515-0354-49AE-B015-F5476721E42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D0BB8501-12E0-4464-98EF-69754D9DE37C}"/>
              </a:ext>
            </a:extLst>
          </p:cNvPr>
          <p:cNvGrpSpPr/>
          <p:nvPr/>
        </p:nvGrpSpPr>
        <p:grpSpPr>
          <a:xfrm>
            <a:off x="9669868" y="305771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72" name="立方體 171">
              <a:extLst>
                <a:ext uri="{FF2B5EF4-FFF2-40B4-BE49-F238E27FC236}">
                  <a16:creationId xmlns:a16="http://schemas.microsoft.com/office/drawing/2014/main" id="{24D96330-B4A5-480A-940D-E5FA62AEAFC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立方體 172">
              <a:extLst>
                <a:ext uri="{FF2B5EF4-FFF2-40B4-BE49-F238E27FC236}">
                  <a16:creationId xmlns:a16="http://schemas.microsoft.com/office/drawing/2014/main" id="{FD51AE17-3967-4AFE-9596-9935D4050B2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立方體 173">
              <a:extLst>
                <a:ext uri="{FF2B5EF4-FFF2-40B4-BE49-F238E27FC236}">
                  <a16:creationId xmlns:a16="http://schemas.microsoft.com/office/drawing/2014/main" id="{9B21B6FB-34B5-46D5-A549-F6E09AAB6D7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立方體 174">
              <a:extLst>
                <a:ext uri="{FF2B5EF4-FFF2-40B4-BE49-F238E27FC236}">
                  <a16:creationId xmlns:a16="http://schemas.microsoft.com/office/drawing/2014/main" id="{2D0C5883-89CF-41E0-9F9F-2F639120BDE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B75EC957-4338-4186-BDF1-C323692D23D4}"/>
              </a:ext>
            </a:extLst>
          </p:cNvPr>
          <p:cNvGrpSpPr/>
          <p:nvPr/>
        </p:nvGrpSpPr>
        <p:grpSpPr>
          <a:xfrm>
            <a:off x="8681288" y="397459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77" name="立方體 176">
              <a:extLst>
                <a:ext uri="{FF2B5EF4-FFF2-40B4-BE49-F238E27FC236}">
                  <a16:creationId xmlns:a16="http://schemas.microsoft.com/office/drawing/2014/main" id="{F64273D4-C81A-45AA-8FE3-F19ECF53FFC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立方體 177">
              <a:extLst>
                <a:ext uri="{FF2B5EF4-FFF2-40B4-BE49-F238E27FC236}">
                  <a16:creationId xmlns:a16="http://schemas.microsoft.com/office/drawing/2014/main" id="{7D3A6666-BFE4-4441-9799-CC34DC52329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立方體 178">
              <a:extLst>
                <a:ext uri="{FF2B5EF4-FFF2-40B4-BE49-F238E27FC236}">
                  <a16:creationId xmlns:a16="http://schemas.microsoft.com/office/drawing/2014/main" id="{38911352-A362-4E0A-8E99-3EC4753A704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立方體 179">
              <a:extLst>
                <a:ext uri="{FF2B5EF4-FFF2-40B4-BE49-F238E27FC236}">
                  <a16:creationId xmlns:a16="http://schemas.microsoft.com/office/drawing/2014/main" id="{7E3A948A-17AE-4251-9EF7-3634ED73C8B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3E8B47BD-9682-456A-9926-4C3C69982164}"/>
              </a:ext>
            </a:extLst>
          </p:cNvPr>
          <p:cNvGrpSpPr/>
          <p:nvPr/>
        </p:nvGrpSpPr>
        <p:grpSpPr>
          <a:xfrm>
            <a:off x="8995613" y="397459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2" name="立方體 181">
              <a:extLst>
                <a:ext uri="{FF2B5EF4-FFF2-40B4-BE49-F238E27FC236}">
                  <a16:creationId xmlns:a16="http://schemas.microsoft.com/office/drawing/2014/main" id="{7AD2B0A9-A7D8-45DF-BA5D-BFB521F5EEB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立方體 182">
              <a:extLst>
                <a:ext uri="{FF2B5EF4-FFF2-40B4-BE49-F238E27FC236}">
                  <a16:creationId xmlns:a16="http://schemas.microsoft.com/office/drawing/2014/main" id="{B3917EB9-6261-4DB4-AF9D-1D8B8771B68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立方體 183">
              <a:extLst>
                <a:ext uri="{FF2B5EF4-FFF2-40B4-BE49-F238E27FC236}">
                  <a16:creationId xmlns:a16="http://schemas.microsoft.com/office/drawing/2014/main" id="{1FE9F4E2-E1DD-4865-B382-A6B3F139D69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立方體 184">
              <a:extLst>
                <a:ext uri="{FF2B5EF4-FFF2-40B4-BE49-F238E27FC236}">
                  <a16:creationId xmlns:a16="http://schemas.microsoft.com/office/drawing/2014/main" id="{66E844F4-F09C-4807-A229-8B3EBB9453D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11331C9A-FD14-4EAF-8FC2-C07729A5C5D1}"/>
              </a:ext>
            </a:extLst>
          </p:cNvPr>
          <p:cNvGrpSpPr/>
          <p:nvPr/>
        </p:nvGrpSpPr>
        <p:grpSpPr>
          <a:xfrm>
            <a:off x="9309938" y="397459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7" name="立方體 186">
              <a:extLst>
                <a:ext uri="{FF2B5EF4-FFF2-40B4-BE49-F238E27FC236}">
                  <a16:creationId xmlns:a16="http://schemas.microsoft.com/office/drawing/2014/main" id="{EB594D82-3C6D-436C-BCA2-A4292EB6892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立方體 187">
              <a:extLst>
                <a:ext uri="{FF2B5EF4-FFF2-40B4-BE49-F238E27FC236}">
                  <a16:creationId xmlns:a16="http://schemas.microsoft.com/office/drawing/2014/main" id="{F6BBF6AB-9C4B-4B3C-AAF5-DB5D910A1A8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立方體 188">
              <a:extLst>
                <a:ext uri="{FF2B5EF4-FFF2-40B4-BE49-F238E27FC236}">
                  <a16:creationId xmlns:a16="http://schemas.microsoft.com/office/drawing/2014/main" id="{7DBA50F8-DD02-4BB9-870A-166BAFD19EF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立方體 189">
              <a:extLst>
                <a:ext uri="{FF2B5EF4-FFF2-40B4-BE49-F238E27FC236}">
                  <a16:creationId xmlns:a16="http://schemas.microsoft.com/office/drawing/2014/main" id="{8D76D10C-5E59-4253-B5B7-7F952F19CCE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502E8F34-8142-48F4-A0A7-66FB377F8C3B}"/>
              </a:ext>
            </a:extLst>
          </p:cNvPr>
          <p:cNvGrpSpPr/>
          <p:nvPr/>
        </p:nvGrpSpPr>
        <p:grpSpPr>
          <a:xfrm>
            <a:off x="9624263" y="397459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2" name="立方體 191">
              <a:extLst>
                <a:ext uri="{FF2B5EF4-FFF2-40B4-BE49-F238E27FC236}">
                  <a16:creationId xmlns:a16="http://schemas.microsoft.com/office/drawing/2014/main" id="{602E0BF2-F1B0-4E5F-B54B-57FB04AFEA8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立方體 192">
              <a:extLst>
                <a:ext uri="{FF2B5EF4-FFF2-40B4-BE49-F238E27FC236}">
                  <a16:creationId xmlns:a16="http://schemas.microsoft.com/office/drawing/2014/main" id="{CC0FF9D2-DFF8-4589-86FE-A1202908F30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立方體 193">
              <a:extLst>
                <a:ext uri="{FF2B5EF4-FFF2-40B4-BE49-F238E27FC236}">
                  <a16:creationId xmlns:a16="http://schemas.microsoft.com/office/drawing/2014/main" id="{3D74124C-5F0D-44B2-8DD2-12ADDD725E9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立方體 194">
              <a:extLst>
                <a:ext uri="{FF2B5EF4-FFF2-40B4-BE49-F238E27FC236}">
                  <a16:creationId xmlns:a16="http://schemas.microsoft.com/office/drawing/2014/main" id="{0DEB1C8E-B6F8-4330-A859-294E20767FD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DDBFF62A-367F-4098-9608-927951A013B5}"/>
              </a:ext>
            </a:extLst>
          </p:cNvPr>
          <p:cNvGrpSpPr/>
          <p:nvPr/>
        </p:nvGrpSpPr>
        <p:grpSpPr>
          <a:xfrm>
            <a:off x="8681288" y="368566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97" name="立方體 196">
              <a:extLst>
                <a:ext uri="{FF2B5EF4-FFF2-40B4-BE49-F238E27FC236}">
                  <a16:creationId xmlns:a16="http://schemas.microsoft.com/office/drawing/2014/main" id="{F857D050-74FC-49AE-8E7E-C42E1F99481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立方體 197">
              <a:extLst>
                <a:ext uri="{FF2B5EF4-FFF2-40B4-BE49-F238E27FC236}">
                  <a16:creationId xmlns:a16="http://schemas.microsoft.com/office/drawing/2014/main" id="{8940A227-C3D6-4DF6-B26D-196503EBF59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立方體 198">
              <a:extLst>
                <a:ext uri="{FF2B5EF4-FFF2-40B4-BE49-F238E27FC236}">
                  <a16:creationId xmlns:a16="http://schemas.microsoft.com/office/drawing/2014/main" id="{46E21AB0-B469-40D6-8E30-7B46EB5E2CC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立方體 199">
              <a:extLst>
                <a:ext uri="{FF2B5EF4-FFF2-40B4-BE49-F238E27FC236}">
                  <a16:creationId xmlns:a16="http://schemas.microsoft.com/office/drawing/2014/main" id="{24C7CD0C-2BF1-4444-8C65-D8056856DA6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1" name="群組 200">
            <a:extLst>
              <a:ext uri="{FF2B5EF4-FFF2-40B4-BE49-F238E27FC236}">
                <a16:creationId xmlns:a16="http://schemas.microsoft.com/office/drawing/2014/main" id="{4163DB84-6AD9-4C2A-90B6-5C80C9142175}"/>
              </a:ext>
            </a:extLst>
          </p:cNvPr>
          <p:cNvGrpSpPr/>
          <p:nvPr/>
        </p:nvGrpSpPr>
        <p:grpSpPr>
          <a:xfrm>
            <a:off x="8995613" y="368566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02" name="立方體 201">
              <a:extLst>
                <a:ext uri="{FF2B5EF4-FFF2-40B4-BE49-F238E27FC236}">
                  <a16:creationId xmlns:a16="http://schemas.microsoft.com/office/drawing/2014/main" id="{ECF65FF4-EE1C-4734-8355-840B8FA01F6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立方體 202">
              <a:extLst>
                <a:ext uri="{FF2B5EF4-FFF2-40B4-BE49-F238E27FC236}">
                  <a16:creationId xmlns:a16="http://schemas.microsoft.com/office/drawing/2014/main" id="{8F21C0D8-12CD-4B71-929D-67A2AB1D034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立方體 203">
              <a:extLst>
                <a:ext uri="{FF2B5EF4-FFF2-40B4-BE49-F238E27FC236}">
                  <a16:creationId xmlns:a16="http://schemas.microsoft.com/office/drawing/2014/main" id="{4E02357D-E2AB-4355-9EEB-2891F36F43E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>
              <a:extLst>
                <a:ext uri="{FF2B5EF4-FFF2-40B4-BE49-F238E27FC236}">
                  <a16:creationId xmlns:a16="http://schemas.microsoft.com/office/drawing/2014/main" id="{86FE57B0-AB5D-403A-A34C-B9A18925799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5D3B09C2-D929-4A0E-AA96-F607D6FC3CC5}"/>
              </a:ext>
            </a:extLst>
          </p:cNvPr>
          <p:cNvGrpSpPr/>
          <p:nvPr/>
        </p:nvGrpSpPr>
        <p:grpSpPr>
          <a:xfrm>
            <a:off x="9309938" y="368566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207" name="立方體 206">
              <a:extLst>
                <a:ext uri="{FF2B5EF4-FFF2-40B4-BE49-F238E27FC236}">
                  <a16:creationId xmlns:a16="http://schemas.microsoft.com/office/drawing/2014/main" id="{CD54E2B7-4053-4F50-B1B1-F2B9B1F5D99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立方體 207">
              <a:extLst>
                <a:ext uri="{FF2B5EF4-FFF2-40B4-BE49-F238E27FC236}">
                  <a16:creationId xmlns:a16="http://schemas.microsoft.com/office/drawing/2014/main" id="{D243A6F4-4D59-45C8-98C0-4A45527145E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立方體 208">
              <a:extLst>
                <a:ext uri="{FF2B5EF4-FFF2-40B4-BE49-F238E27FC236}">
                  <a16:creationId xmlns:a16="http://schemas.microsoft.com/office/drawing/2014/main" id="{8F7B559D-0006-420B-8265-B3CA2D400BC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立方體 209">
              <a:extLst>
                <a:ext uri="{FF2B5EF4-FFF2-40B4-BE49-F238E27FC236}">
                  <a16:creationId xmlns:a16="http://schemas.microsoft.com/office/drawing/2014/main" id="{054653E7-ACBF-4527-AC05-DD09023C91C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F37A4D59-2A5F-465B-9F31-2E98B7BEF53B}"/>
              </a:ext>
            </a:extLst>
          </p:cNvPr>
          <p:cNvGrpSpPr/>
          <p:nvPr/>
        </p:nvGrpSpPr>
        <p:grpSpPr>
          <a:xfrm>
            <a:off x="9624263" y="368566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212" name="立方體 211">
              <a:extLst>
                <a:ext uri="{FF2B5EF4-FFF2-40B4-BE49-F238E27FC236}">
                  <a16:creationId xmlns:a16="http://schemas.microsoft.com/office/drawing/2014/main" id="{103C96D7-CDA2-44B1-A66E-31AC0EDC5BE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立方體 212">
              <a:extLst>
                <a:ext uri="{FF2B5EF4-FFF2-40B4-BE49-F238E27FC236}">
                  <a16:creationId xmlns:a16="http://schemas.microsoft.com/office/drawing/2014/main" id="{C4419541-F97F-4C16-BCE6-29CAA54F929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>
              <a:extLst>
                <a:ext uri="{FF2B5EF4-FFF2-40B4-BE49-F238E27FC236}">
                  <a16:creationId xmlns:a16="http://schemas.microsoft.com/office/drawing/2014/main" id="{2F757360-D1C8-4F77-984D-413686E1D64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>
              <a:extLst>
                <a:ext uri="{FF2B5EF4-FFF2-40B4-BE49-F238E27FC236}">
                  <a16:creationId xmlns:a16="http://schemas.microsoft.com/office/drawing/2014/main" id="{CDB6D71A-B3DD-4DDD-901F-0E5D6687113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8BFAEBB-BA23-4BA1-8360-4ABC8FF55229}"/>
              </a:ext>
            </a:extLst>
          </p:cNvPr>
          <p:cNvGrpSpPr/>
          <p:nvPr/>
        </p:nvGrpSpPr>
        <p:grpSpPr>
          <a:xfrm>
            <a:off x="8681288" y="339674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17" name="立方體 216">
              <a:extLst>
                <a:ext uri="{FF2B5EF4-FFF2-40B4-BE49-F238E27FC236}">
                  <a16:creationId xmlns:a16="http://schemas.microsoft.com/office/drawing/2014/main" id="{65411A2D-9043-4692-AA68-CDDCDF7A086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立方體 217">
              <a:extLst>
                <a:ext uri="{FF2B5EF4-FFF2-40B4-BE49-F238E27FC236}">
                  <a16:creationId xmlns:a16="http://schemas.microsoft.com/office/drawing/2014/main" id="{C02A808A-9A75-4D48-AE8D-2598D4C6AAB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立方體 218">
              <a:extLst>
                <a:ext uri="{FF2B5EF4-FFF2-40B4-BE49-F238E27FC236}">
                  <a16:creationId xmlns:a16="http://schemas.microsoft.com/office/drawing/2014/main" id="{0E3AB356-02A8-44C2-B18E-5946DB0E0EA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立方體 219">
              <a:extLst>
                <a:ext uri="{FF2B5EF4-FFF2-40B4-BE49-F238E27FC236}">
                  <a16:creationId xmlns:a16="http://schemas.microsoft.com/office/drawing/2014/main" id="{8EC0F599-CFA9-49E0-8267-63CB9297851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D81D54C6-FB8B-4FE2-8372-E960E8A6650F}"/>
              </a:ext>
            </a:extLst>
          </p:cNvPr>
          <p:cNvGrpSpPr/>
          <p:nvPr/>
        </p:nvGrpSpPr>
        <p:grpSpPr>
          <a:xfrm>
            <a:off x="8995613" y="339674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22" name="立方體 221">
              <a:extLst>
                <a:ext uri="{FF2B5EF4-FFF2-40B4-BE49-F238E27FC236}">
                  <a16:creationId xmlns:a16="http://schemas.microsoft.com/office/drawing/2014/main" id="{EFFB860E-A6FE-407B-981A-F2D2DB416B1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立方體 222">
              <a:extLst>
                <a:ext uri="{FF2B5EF4-FFF2-40B4-BE49-F238E27FC236}">
                  <a16:creationId xmlns:a16="http://schemas.microsoft.com/office/drawing/2014/main" id="{1B6EA1BC-B819-4862-8A6C-011C3E52588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立方體 223">
              <a:extLst>
                <a:ext uri="{FF2B5EF4-FFF2-40B4-BE49-F238E27FC236}">
                  <a16:creationId xmlns:a16="http://schemas.microsoft.com/office/drawing/2014/main" id="{0406E48D-3E8B-49A3-A9F7-F9C5D2EC29E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立方體 224">
              <a:extLst>
                <a:ext uri="{FF2B5EF4-FFF2-40B4-BE49-F238E27FC236}">
                  <a16:creationId xmlns:a16="http://schemas.microsoft.com/office/drawing/2014/main" id="{939734C7-AC4E-4B3E-AA30-B44375A7BC5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6" name="群組 225">
            <a:extLst>
              <a:ext uri="{FF2B5EF4-FFF2-40B4-BE49-F238E27FC236}">
                <a16:creationId xmlns:a16="http://schemas.microsoft.com/office/drawing/2014/main" id="{AE08EED2-D9F2-4952-9C27-E932A9433F01}"/>
              </a:ext>
            </a:extLst>
          </p:cNvPr>
          <p:cNvGrpSpPr/>
          <p:nvPr/>
        </p:nvGrpSpPr>
        <p:grpSpPr>
          <a:xfrm>
            <a:off x="9309938" y="339674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227" name="立方體 226">
              <a:extLst>
                <a:ext uri="{FF2B5EF4-FFF2-40B4-BE49-F238E27FC236}">
                  <a16:creationId xmlns:a16="http://schemas.microsoft.com/office/drawing/2014/main" id="{BBA3F9CC-B0A1-41F5-9C68-B22F64BDBF8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立方體 227">
              <a:extLst>
                <a:ext uri="{FF2B5EF4-FFF2-40B4-BE49-F238E27FC236}">
                  <a16:creationId xmlns:a16="http://schemas.microsoft.com/office/drawing/2014/main" id="{E24AF148-1FBC-4CAD-8A9E-900258B6631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立方體 228">
              <a:extLst>
                <a:ext uri="{FF2B5EF4-FFF2-40B4-BE49-F238E27FC236}">
                  <a16:creationId xmlns:a16="http://schemas.microsoft.com/office/drawing/2014/main" id="{B26AE478-959D-4C86-8F12-69031745B20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立方體 229">
              <a:extLst>
                <a:ext uri="{FF2B5EF4-FFF2-40B4-BE49-F238E27FC236}">
                  <a16:creationId xmlns:a16="http://schemas.microsoft.com/office/drawing/2014/main" id="{B3226C90-1E39-466A-9B09-986B8F6F96E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1" name="群組 230">
            <a:extLst>
              <a:ext uri="{FF2B5EF4-FFF2-40B4-BE49-F238E27FC236}">
                <a16:creationId xmlns:a16="http://schemas.microsoft.com/office/drawing/2014/main" id="{C375A713-B3AE-4417-88CF-81F17D7A079F}"/>
              </a:ext>
            </a:extLst>
          </p:cNvPr>
          <p:cNvGrpSpPr/>
          <p:nvPr/>
        </p:nvGrpSpPr>
        <p:grpSpPr>
          <a:xfrm>
            <a:off x="9624263" y="339674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232" name="立方體 231">
              <a:extLst>
                <a:ext uri="{FF2B5EF4-FFF2-40B4-BE49-F238E27FC236}">
                  <a16:creationId xmlns:a16="http://schemas.microsoft.com/office/drawing/2014/main" id="{2F930AFB-973C-47A1-93BC-CBE161AFD13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立方體 232">
              <a:extLst>
                <a:ext uri="{FF2B5EF4-FFF2-40B4-BE49-F238E27FC236}">
                  <a16:creationId xmlns:a16="http://schemas.microsoft.com/office/drawing/2014/main" id="{40CD9D4B-7903-4701-B801-5C79CC0FD5C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立方體 233">
              <a:extLst>
                <a:ext uri="{FF2B5EF4-FFF2-40B4-BE49-F238E27FC236}">
                  <a16:creationId xmlns:a16="http://schemas.microsoft.com/office/drawing/2014/main" id="{15B1256F-2A47-4E06-B91A-F0A3936E957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立方體 234">
              <a:extLst>
                <a:ext uri="{FF2B5EF4-FFF2-40B4-BE49-F238E27FC236}">
                  <a16:creationId xmlns:a16="http://schemas.microsoft.com/office/drawing/2014/main" id="{BA10B1F5-E3AE-4C1B-968D-6FB0EC3437C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9AD8C257-A3C0-4F9D-9EA8-5E246491A6BA}"/>
              </a:ext>
            </a:extLst>
          </p:cNvPr>
          <p:cNvGrpSpPr/>
          <p:nvPr/>
        </p:nvGrpSpPr>
        <p:grpSpPr>
          <a:xfrm>
            <a:off x="8681288" y="310781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37" name="立方體 236">
              <a:extLst>
                <a:ext uri="{FF2B5EF4-FFF2-40B4-BE49-F238E27FC236}">
                  <a16:creationId xmlns:a16="http://schemas.microsoft.com/office/drawing/2014/main" id="{21646655-B516-4786-9D53-36B95D17661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立方體 237">
              <a:extLst>
                <a:ext uri="{FF2B5EF4-FFF2-40B4-BE49-F238E27FC236}">
                  <a16:creationId xmlns:a16="http://schemas.microsoft.com/office/drawing/2014/main" id="{802B3AF9-59B1-4722-B617-C49C52470A4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立方體 238">
              <a:extLst>
                <a:ext uri="{FF2B5EF4-FFF2-40B4-BE49-F238E27FC236}">
                  <a16:creationId xmlns:a16="http://schemas.microsoft.com/office/drawing/2014/main" id="{B2000A0C-2F51-4409-8913-FA40AEE81AA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0" name="立方體 239">
              <a:extLst>
                <a:ext uri="{FF2B5EF4-FFF2-40B4-BE49-F238E27FC236}">
                  <a16:creationId xmlns:a16="http://schemas.microsoft.com/office/drawing/2014/main" id="{C41DC427-AF5B-44C0-9FBA-D0C027587BA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FCFAFD3C-BCF0-49B2-A2AA-0B8C62851529}"/>
              </a:ext>
            </a:extLst>
          </p:cNvPr>
          <p:cNvGrpSpPr/>
          <p:nvPr/>
        </p:nvGrpSpPr>
        <p:grpSpPr>
          <a:xfrm>
            <a:off x="8995613" y="310781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42" name="立方體 241">
              <a:extLst>
                <a:ext uri="{FF2B5EF4-FFF2-40B4-BE49-F238E27FC236}">
                  <a16:creationId xmlns:a16="http://schemas.microsoft.com/office/drawing/2014/main" id="{826C7CA1-C808-403F-AB45-ED86FAB7DF7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立方體 242">
              <a:extLst>
                <a:ext uri="{FF2B5EF4-FFF2-40B4-BE49-F238E27FC236}">
                  <a16:creationId xmlns:a16="http://schemas.microsoft.com/office/drawing/2014/main" id="{E3155B9C-08D5-4F91-BF1F-63D26E4A14F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立方體 243">
              <a:extLst>
                <a:ext uri="{FF2B5EF4-FFF2-40B4-BE49-F238E27FC236}">
                  <a16:creationId xmlns:a16="http://schemas.microsoft.com/office/drawing/2014/main" id="{7E4F3C60-EAA6-4561-83B3-CB5647C8E1D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立方體 244">
              <a:extLst>
                <a:ext uri="{FF2B5EF4-FFF2-40B4-BE49-F238E27FC236}">
                  <a16:creationId xmlns:a16="http://schemas.microsoft.com/office/drawing/2014/main" id="{8E006FEF-8E36-4D28-83A2-036E51050F6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CE717DB1-161A-40B3-A6F7-CC8621B278AF}"/>
              </a:ext>
            </a:extLst>
          </p:cNvPr>
          <p:cNvGrpSpPr/>
          <p:nvPr/>
        </p:nvGrpSpPr>
        <p:grpSpPr>
          <a:xfrm>
            <a:off x="9309938" y="310781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47" name="立方體 246">
              <a:extLst>
                <a:ext uri="{FF2B5EF4-FFF2-40B4-BE49-F238E27FC236}">
                  <a16:creationId xmlns:a16="http://schemas.microsoft.com/office/drawing/2014/main" id="{C21F1261-FA94-4055-94C6-D50CC6C9210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立方體 247">
              <a:extLst>
                <a:ext uri="{FF2B5EF4-FFF2-40B4-BE49-F238E27FC236}">
                  <a16:creationId xmlns:a16="http://schemas.microsoft.com/office/drawing/2014/main" id="{DB460CC6-9234-4090-BAAA-8E7CEB8FDAF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立方體 248">
              <a:extLst>
                <a:ext uri="{FF2B5EF4-FFF2-40B4-BE49-F238E27FC236}">
                  <a16:creationId xmlns:a16="http://schemas.microsoft.com/office/drawing/2014/main" id="{7EA7D14F-A82A-4E6B-A4BA-19F0220C235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立方體 249">
              <a:extLst>
                <a:ext uri="{FF2B5EF4-FFF2-40B4-BE49-F238E27FC236}">
                  <a16:creationId xmlns:a16="http://schemas.microsoft.com/office/drawing/2014/main" id="{C4B0DBFF-A4C0-4489-85C9-F58ED98D02C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02C6A99E-DB8F-4038-8B1F-BCB030FF56A7}"/>
              </a:ext>
            </a:extLst>
          </p:cNvPr>
          <p:cNvGrpSpPr/>
          <p:nvPr/>
        </p:nvGrpSpPr>
        <p:grpSpPr>
          <a:xfrm>
            <a:off x="9624263" y="310781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52" name="立方體 251">
              <a:extLst>
                <a:ext uri="{FF2B5EF4-FFF2-40B4-BE49-F238E27FC236}">
                  <a16:creationId xmlns:a16="http://schemas.microsoft.com/office/drawing/2014/main" id="{2D250BD8-41C2-4B9B-B548-9711D2C4726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立方體 252">
              <a:extLst>
                <a:ext uri="{FF2B5EF4-FFF2-40B4-BE49-F238E27FC236}">
                  <a16:creationId xmlns:a16="http://schemas.microsoft.com/office/drawing/2014/main" id="{07F09FFF-E22D-44B1-B510-E7EB6A0FFC5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立方體 253">
              <a:extLst>
                <a:ext uri="{FF2B5EF4-FFF2-40B4-BE49-F238E27FC236}">
                  <a16:creationId xmlns:a16="http://schemas.microsoft.com/office/drawing/2014/main" id="{75680CA6-20C1-4478-BFEE-CD02E2EA736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立方體 254">
              <a:extLst>
                <a:ext uri="{FF2B5EF4-FFF2-40B4-BE49-F238E27FC236}">
                  <a16:creationId xmlns:a16="http://schemas.microsoft.com/office/drawing/2014/main" id="{ADCB9988-069C-4E54-BC88-FD0A8461AEE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2D74806-45AD-43A9-9F70-52ADD5755747}"/>
              </a:ext>
            </a:extLst>
          </p:cNvPr>
          <p:cNvGrpSpPr/>
          <p:nvPr/>
        </p:nvGrpSpPr>
        <p:grpSpPr>
          <a:xfrm>
            <a:off x="8634024" y="402469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57" name="立方體 256">
              <a:extLst>
                <a:ext uri="{FF2B5EF4-FFF2-40B4-BE49-F238E27FC236}">
                  <a16:creationId xmlns:a16="http://schemas.microsoft.com/office/drawing/2014/main" id="{2371ECF2-8DE6-4F7C-A2A2-7C171826F8A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立方體 257">
              <a:extLst>
                <a:ext uri="{FF2B5EF4-FFF2-40B4-BE49-F238E27FC236}">
                  <a16:creationId xmlns:a16="http://schemas.microsoft.com/office/drawing/2014/main" id="{20B2F188-3466-4FB7-A988-309C47E3E00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立方體 258">
              <a:extLst>
                <a:ext uri="{FF2B5EF4-FFF2-40B4-BE49-F238E27FC236}">
                  <a16:creationId xmlns:a16="http://schemas.microsoft.com/office/drawing/2014/main" id="{00AA3BC5-C692-4832-A225-3E7CB838773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立方體 259">
              <a:extLst>
                <a:ext uri="{FF2B5EF4-FFF2-40B4-BE49-F238E27FC236}">
                  <a16:creationId xmlns:a16="http://schemas.microsoft.com/office/drawing/2014/main" id="{03FFF372-AD90-49CA-A69D-4859D1C590B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D53F4063-7824-4322-88FB-46E62897EE60}"/>
              </a:ext>
            </a:extLst>
          </p:cNvPr>
          <p:cNvGrpSpPr/>
          <p:nvPr/>
        </p:nvGrpSpPr>
        <p:grpSpPr>
          <a:xfrm>
            <a:off x="8948349" y="402469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262" name="立方體 261">
              <a:extLst>
                <a:ext uri="{FF2B5EF4-FFF2-40B4-BE49-F238E27FC236}">
                  <a16:creationId xmlns:a16="http://schemas.microsoft.com/office/drawing/2014/main" id="{870B8004-095F-4FDA-A8D7-20ECD2B3182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立方體 262">
              <a:extLst>
                <a:ext uri="{FF2B5EF4-FFF2-40B4-BE49-F238E27FC236}">
                  <a16:creationId xmlns:a16="http://schemas.microsoft.com/office/drawing/2014/main" id="{CF5D45C3-8AC6-4070-B3F7-6398CA9A6FD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立方體 263">
              <a:extLst>
                <a:ext uri="{FF2B5EF4-FFF2-40B4-BE49-F238E27FC236}">
                  <a16:creationId xmlns:a16="http://schemas.microsoft.com/office/drawing/2014/main" id="{9C1BD096-D158-4980-8DAB-A73E3C00E1C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立方體 264">
              <a:extLst>
                <a:ext uri="{FF2B5EF4-FFF2-40B4-BE49-F238E27FC236}">
                  <a16:creationId xmlns:a16="http://schemas.microsoft.com/office/drawing/2014/main" id="{DE50ED04-AB25-472C-90F8-FC07E3A7839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F9BD078F-D102-44CA-9524-EA6787DD6BDE}"/>
              </a:ext>
            </a:extLst>
          </p:cNvPr>
          <p:cNvGrpSpPr/>
          <p:nvPr/>
        </p:nvGrpSpPr>
        <p:grpSpPr>
          <a:xfrm>
            <a:off x="9262674" y="402469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267" name="立方體 266">
              <a:extLst>
                <a:ext uri="{FF2B5EF4-FFF2-40B4-BE49-F238E27FC236}">
                  <a16:creationId xmlns:a16="http://schemas.microsoft.com/office/drawing/2014/main" id="{0F7ACDBC-6DCA-4A30-9540-24D683EB714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立方體 267">
              <a:extLst>
                <a:ext uri="{FF2B5EF4-FFF2-40B4-BE49-F238E27FC236}">
                  <a16:creationId xmlns:a16="http://schemas.microsoft.com/office/drawing/2014/main" id="{F4F3DE91-C78A-42F1-91C9-98DC1E6FF88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立方體 268">
              <a:extLst>
                <a:ext uri="{FF2B5EF4-FFF2-40B4-BE49-F238E27FC236}">
                  <a16:creationId xmlns:a16="http://schemas.microsoft.com/office/drawing/2014/main" id="{BA17F232-E91F-4FB0-AE9F-02B36B176CA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立方體 269">
              <a:extLst>
                <a:ext uri="{FF2B5EF4-FFF2-40B4-BE49-F238E27FC236}">
                  <a16:creationId xmlns:a16="http://schemas.microsoft.com/office/drawing/2014/main" id="{EFFEF719-18E8-49AA-88FC-54AD156046F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516D3A16-ABD2-4E51-8A00-FDD551EB9A34}"/>
              </a:ext>
            </a:extLst>
          </p:cNvPr>
          <p:cNvGrpSpPr/>
          <p:nvPr/>
        </p:nvGrpSpPr>
        <p:grpSpPr>
          <a:xfrm>
            <a:off x="9576999" y="402469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272" name="立方體 271">
              <a:extLst>
                <a:ext uri="{FF2B5EF4-FFF2-40B4-BE49-F238E27FC236}">
                  <a16:creationId xmlns:a16="http://schemas.microsoft.com/office/drawing/2014/main" id="{787EE56A-3210-458D-9AE3-56ADF043B48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立方體 272">
              <a:extLst>
                <a:ext uri="{FF2B5EF4-FFF2-40B4-BE49-F238E27FC236}">
                  <a16:creationId xmlns:a16="http://schemas.microsoft.com/office/drawing/2014/main" id="{07E7A6FF-8F5E-4738-9E8A-8FB88723B50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立方體 273">
              <a:extLst>
                <a:ext uri="{FF2B5EF4-FFF2-40B4-BE49-F238E27FC236}">
                  <a16:creationId xmlns:a16="http://schemas.microsoft.com/office/drawing/2014/main" id="{D1C289EA-86B3-4C64-9FE9-9234F595EE5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立方體 274">
              <a:extLst>
                <a:ext uri="{FF2B5EF4-FFF2-40B4-BE49-F238E27FC236}">
                  <a16:creationId xmlns:a16="http://schemas.microsoft.com/office/drawing/2014/main" id="{44A17C39-7AFF-4D61-8C63-246E9EEC822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6" name="群組 275">
            <a:extLst>
              <a:ext uri="{FF2B5EF4-FFF2-40B4-BE49-F238E27FC236}">
                <a16:creationId xmlns:a16="http://schemas.microsoft.com/office/drawing/2014/main" id="{9F9215D0-6C41-4FC5-83BA-B85B48C0545C}"/>
              </a:ext>
            </a:extLst>
          </p:cNvPr>
          <p:cNvGrpSpPr/>
          <p:nvPr/>
        </p:nvGrpSpPr>
        <p:grpSpPr>
          <a:xfrm>
            <a:off x="8634024" y="373577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77" name="立方體 276">
              <a:extLst>
                <a:ext uri="{FF2B5EF4-FFF2-40B4-BE49-F238E27FC236}">
                  <a16:creationId xmlns:a16="http://schemas.microsoft.com/office/drawing/2014/main" id="{88F3F3E3-2E80-4214-B745-04E369201E6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立方體 277">
              <a:extLst>
                <a:ext uri="{FF2B5EF4-FFF2-40B4-BE49-F238E27FC236}">
                  <a16:creationId xmlns:a16="http://schemas.microsoft.com/office/drawing/2014/main" id="{89FC378C-4587-4C9B-952F-150BCF19EF3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立方體 278">
              <a:extLst>
                <a:ext uri="{FF2B5EF4-FFF2-40B4-BE49-F238E27FC236}">
                  <a16:creationId xmlns:a16="http://schemas.microsoft.com/office/drawing/2014/main" id="{73368935-0209-43C0-8AFE-79D39D91E5D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立方體 279">
              <a:extLst>
                <a:ext uri="{FF2B5EF4-FFF2-40B4-BE49-F238E27FC236}">
                  <a16:creationId xmlns:a16="http://schemas.microsoft.com/office/drawing/2014/main" id="{B70CBC3E-B2C0-430F-B92F-54F0B6F015A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8FD7AC44-9D65-4E9F-B60E-D27C0F2BEBC0}"/>
              </a:ext>
            </a:extLst>
          </p:cNvPr>
          <p:cNvGrpSpPr/>
          <p:nvPr/>
        </p:nvGrpSpPr>
        <p:grpSpPr>
          <a:xfrm>
            <a:off x="8948349" y="373577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82" name="立方體 281">
              <a:extLst>
                <a:ext uri="{FF2B5EF4-FFF2-40B4-BE49-F238E27FC236}">
                  <a16:creationId xmlns:a16="http://schemas.microsoft.com/office/drawing/2014/main" id="{05CB5B00-F30E-4099-ADC9-1AA566C48ED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立方體 282">
              <a:extLst>
                <a:ext uri="{FF2B5EF4-FFF2-40B4-BE49-F238E27FC236}">
                  <a16:creationId xmlns:a16="http://schemas.microsoft.com/office/drawing/2014/main" id="{B9D221AB-D074-4B09-8FFC-711C55CD862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立方體 283">
              <a:extLst>
                <a:ext uri="{FF2B5EF4-FFF2-40B4-BE49-F238E27FC236}">
                  <a16:creationId xmlns:a16="http://schemas.microsoft.com/office/drawing/2014/main" id="{748945AA-A1DC-4EA0-A897-B6FE563E821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立方體 284">
              <a:extLst>
                <a:ext uri="{FF2B5EF4-FFF2-40B4-BE49-F238E27FC236}">
                  <a16:creationId xmlns:a16="http://schemas.microsoft.com/office/drawing/2014/main" id="{452EAFAB-6E1E-40B0-88DA-044F022AF6A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6" name="群組 285">
            <a:extLst>
              <a:ext uri="{FF2B5EF4-FFF2-40B4-BE49-F238E27FC236}">
                <a16:creationId xmlns:a16="http://schemas.microsoft.com/office/drawing/2014/main" id="{665ADF73-BFCC-44CD-A41E-C50EC5971E75}"/>
              </a:ext>
            </a:extLst>
          </p:cNvPr>
          <p:cNvGrpSpPr/>
          <p:nvPr/>
        </p:nvGrpSpPr>
        <p:grpSpPr>
          <a:xfrm>
            <a:off x="9262674" y="373577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287" name="立方體 286">
              <a:extLst>
                <a:ext uri="{FF2B5EF4-FFF2-40B4-BE49-F238E27FC236}">
                  <a16:creationId xmlns:a16="http://schemas.microsoft.com/office/drawing/2014/main" id="{93E0D024-B1AB-495B-B041-0FAEDA7B6C8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立方體 287">
              <a:extLst>
                <a:ext uri="{FF2B5EF4-FFF2-40B4-BE49-F238E27FC236}">
                  <a16:creationId xmlns:a16="http://schemas.microsoft.com/office/drawing/2014/main" id="{6A5223AC-6991-49AC-B124-777DB101134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立方體 288">
              <a:extLst>
                <a:ext uri="{FF2B5EF4-FFF2-40B4-BE49-F238E27FC236}">
                  <a16:creationId xmlns:a16="http://schemas.microsoft.com/office/drawing/2014/main" id="{45CA7B92-BD19-417F-877D-FE04FC2B1C9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立方體 289">
              <a:extLst>
                <a:ext uri="{FF2B5EF4-FFF2-40B4-BE49-F238E27FC236}">
                  <a16:creationId xmlns:a16="http://schemas.microsoft.com/office/drawing/2014/main" id="{CEDE062B-0A59-4B28-A868-CE3E3784D45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0ED8CFB9-E368-475A-9CCC-0B3F5171787C}"/>
              </a:ext>
            </a:extLst>
          </p:cNvPr>
          <p:cNvGrpSpPr/>
          <p:nvPr/>
        </p:nvGrpSpPr>
        <p:grpSpPr>
          <a:xfrm>
            <a:off x="9576999" y="373577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292" name="立方體 291">
              <a:extLst>
                <a:ext uri="{FF2B5EF4-FFF2-40B4-BE49-F238E27FC236}">
                  <a16:creationId xmlns:a16="http://schemas.microsoft.com/office/drawing/2014/main" id="{581BE34B-89F2-4546-B3F3-C01774B5B6F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立方體 292">
              <a:extLst>
                <a:ext uri="{FF2B5EF4-FFF2-40B4-BE49-F238E27FC236}">
                  <a16:creationId xmlns:a16="http://schemas.microsoft.com/office/drawing/2014/main" id="{9B0B1224-6E9B-4BEE-8A11-4C2D852D3A5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立方體 293">
              <a:extLst>
                <a:ext uri="{FF2B5EF4-FFF2-40B4-BE49-F238E27FC236}">
                  <a16:creationId xmlns:a16="http://schemas.microsoft.com/office/drawing/2014/main" id="{62786EA0-3735-4687-9091-A72AD1E492E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立方體 294">
              <a:extLst>
                <a:ext uri="{FF2B5EF4-FFF2-40B4-BE49-F238E27FC236}">
                  <a16:creationId xmlns:a16="http://schemas.microsoft.com/office/drawing/2014/main" id="{41AC2C0A-B4D5-4252-B4B7-870FBB291F1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0E1E2562-C8C4-438A-9B8D-095E7E394761}"/>
              </a:ext>
            </a:extLst>
          </p:cNvPr>
          <p:cNvGrpSpPr/>
          <p:nvPr/>
        </p:nvGrpSpPr>
        <p:grpSpPr>
          <a:xfrm>
            <a:off x="8634024" y="344684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97" name="立方體 296">
              <a:extLst>
                <a:ext uri="{FF2B5EF4-FFF2-40B4-BE49-F238E27FC236}">
                  <a16:creationId xmlns:a16="http://schemas.microsoft.com/office/drawing/2014/main" id="{E7BC7C14-BE47-44A3-B63A-91EC8487DE8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立方體 297">
              <a:extLst>
                <a:ext uri="{FF2B5EF4-FFF2-40B4-BE49-F238E27FC236}">
                  <a16:creationId xmlns:a16="http://schemas.microsoft.com/office/drawing/2014/main" id="{5D0BD011-2605-431D-B636-39E5D73EAB8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立方體 298">
              <a:extLst>
                <a:ext uri="{FF2B5EF4-FFF2-40B4-BE49-F238E27FC236}">
                  <a16:creationId xmlns:a16="http://schemas.microsoft.com/office/drawing/2014/main" id="{4AC98A93-6287-4241-AF2D-D6BB7FD0304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立方體 299">
              <a:extLst>
                <a:ext uri="{FF2B5EF4-FFF2-40B4-BE49-F238E27FC236}">
                  <a16:creationId xmlns:a16="http://schemas.microsoft.com/office/drawing/2014/main" id="{F0F89A5C-5AE0-420A-9F2D-C37D8AE4FE9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1" name="群組 300">
            <a:extLst>
              <a:ext uri="{FF2B5EF4-FFF2-40B4-BE49-F238E27FC236}">
                <a16:creationId xmlns:a16="http://schemas.microsoft.com/office/drawing/2014/main" id="{3A14FAD9-EEC3-4353-B1C5-37046DED110E}"/>
              </a:ext>
            </a:extLst>
          </p:cNvPr>
          <p:cNvGrpSpPr/>
          <p:nvPr/>
        </p:nvGrpSpPr>
        <p:grpSpPr>
          <a:xfrm>
            <a:off x="8948349" y="344684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02" name="立方體 301">
              <a:extLst>
                <a:ext uri="{FF2B5EF4-FFF2-40B4-BE49-F238E27FC236}">
                  <a16:creationId xmlns:a16="http://schemas.microsoft.com/office/drawing/2014/main" id="{A3AC549F-77E7-4F6F-A425-2791A4DFD10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立方體 302">
              <a:extLst>
                <a:ext uri="{FF2B5EF4-FFF2-40B4-BE49-F238E27FC236}">
                  <a16:creationId xmlns:a16="http://schemas.microsoft.com/office/drawing/2014/main" id="{50A19EC1-8AAC-4A0A-9C72-A059AE90FA4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立方體 303">
              <a:extLst>
                <a:ext uri="{FF2B5EF4-FFF2-40B4-BE49-F238E27FC236}">
                  <a16:creationId xmlns:a16="http://schemas.microsoft.com/office/drawing/2014/main" id="{243A8C00-7CB0-43C8-A02F-AEA38D84BBC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立方體 304">
              <a:extLst>
                <a:ext uri="{FF2B5EF4-FFF2-40B4-BE49-F238E27FC236}">
                  <a16:creationId xmlns:a16="http://schemas.microsoft.com/office/drawing/2014/main" id="{949D7FE6-FAFC-4713-BE3B-8643FFD69D7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6" name="群組 305">
            <a:extLst>
              <a:ext uri="{FF2B5EF4-FFF2-40B4-BE49-F238E27FC236}">
                <a16:creationId xmlns:a16="http://schemas.microsoft.com/office/drawing/2014/main" id="{79A6B1FF-3DC0-4DA2-9412-78C654418AEE}"/>
              </a:ext>
            </a:extLst>
          </p:cNvPr>
          <p:cNvGrpSpPr/>
          <p:nvPr/>
        </p:nvGrpSpPr>
        <p:grpSpPr>
          <a:xfrm>
            <a:off x="9262674" y="344684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07" name="立方體 306">
              <a:extLst>
                <a:ext uri="{FF2B5EF4-FFF2-40B4-BE49-F238E27FC236}">
                  <a16:creationId xmlns:a16="http://schemas.microsoft.com/office/drawing/2014/main" id="{BFAC2308-99C2-41BE-A9D7-B6BC96FEDBE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立方體 307">
              <a:extLst>
                <a:ext uri="{FF2B5EF4-FFF2-40B4-BE49-F238E27FC236}">
                  <a16:creationId xmlns:a16="http://schemas.microsoft.com/office/drawing/2014/main" id="{DE77CD3A-933B-4A99-B90C-401C0CB9B75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立方體 308">
              <a:extLst>
                <a:ext uri="{FF2B5EF4-FFF2-40B4-BE49-F238E27FC236}">
                  <a16:creationId xmlns:a16="http://schemas.microsoft.com/office/drawing/2014/main" id="{2887049B-5C28-43EF-99E1-F8CB8995C17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立方體 309">
              <a:extLst>
                <a:ext uri="{FF2B5EF4-FFF2-40B4-BE49-F238E27FC236}">
                  <a16:creationId xmlns:a16="http://schemas.microsoft.com/office/drawing/2014/main" id="{E2A65EF3-316C-427F-84BD-2AE24904353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1" name="群組 310">
            <a:extLst>
              <a:ext uri="{FF2B5EF4-FFF2-40B4-BE49-F238E27FC236}">
                <a16:creationId xmlns:a16="http://schemas.microsoft.com/office/drawing/2014/main" id="{17CA84F3-7DC2-4E3D-98FE-AE16CB4C745D}"/>
              </a:ext>
            </a:extLst>
          </p:cNvPr>
          <p:cNvGrpSpPr/>
          <p:nvPr/>
        </p:nvGrpSpPr>
        <p:grpSpPr>
          <a:xfrm>
            <a:off x="9576999" y="344684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312" name="立方體 311">
              <a:extLst>
                <a:ext uri="{FF2B5EF4-FFF2-40B4-BE49-F238E27FC236}">
                  <a16:creationId xmlns:a16="http://schemas.microsoft.com/office/drawing/2014/main" id="{C4F54EEB-4A17-4BC2-BF5E-006E79185FF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立方體 312">
              <a:extLst>
                <a:ext uri="{FF2B5EF4-FFF2-40B4-BE49-F238E27FC236}">
                  <a16:creationId xmlns:a16="http://schemas.microsoft.com/office/drawing/2014/main" id="{EEA151E9-9966-4B13-B9CB-2BDDED6B27E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立方體 313">
              <a:extLst>
                <a:ext uri="{FF2B5EF4-FFF2-40B4-BE49-F238E27FC236}">
                  <a16:creationId xmlns:a16="http://schemas.microsoft.com/office/drawing/2014/main" id="{216D82A8-734F-4A25-9CD4-501F13E86CA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立方體 314">
              <a:extLst>
                <a:ext uri="{FF2B5EF4-FFF2-40B4-BE49-F238E27FC236}">
                  <a16:creationId xmlns:a16="http://schemas.microsoft.com/office/drawing/2014/main" id="{0A22C592-58AA-44F0-AE2A-7976D4BD562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FBF5F50B-03EE-46E3-8050-F6971CBFD9FD}"/>
              </a:ext>
            </a:extLst>
          </p:cNvPr>
          <p:cNvGrpSpPr/>
          <p:nvPr/>
        </p:nvGrpSpPr>
        <p:grpSpPr>
          <a:xfrm>
            <a:off x="8634024" y="315792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17" name="立方體 316">
              <a:extLst>
                <a:ext uri="{FF2B5EF4-FFF2-40B4-BE49-F238E27FC236}">
                  <a16:creationId xmlns:a16="http://schemas.microsoft.com/office/drawing/2014/main" id="{9CAAE6B2-55F2-41BA-BBBF-A352CF8F3B2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立方體 317">
              <a:extLst>
                <a:ext uri="{FF2B5EF4-FFF2-40B4-BE49-F238E27FC236}">
                  <a16:creationId xmlns:a16="http://schemas.microsoft.com/office/drawing/2014/main" id="{99BA5730-5E0D-4907-A681-21553F4F6BA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立方體 318">
              <a:extLst>
                <a:ext uri="{FF2B5EF4-FFF2-40B4-BE49-F238E27FC236}">
                  <a16:creationId xmlns:a16="http://schemas.microsoft.com/office/drawing/2014/main" id="{F36AF95A-90C7-412B-B06F-CA99AECACFC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0" name="立方體 319">
              <a:extLst>
                <a:ext uri="{FF2B5EF4-FFF2-40B4-BE49-F238E27FC236}">
                  <a16:creationId xmlns:a16="http://schemas.microsoft.com/office/drawing/2014/main" id="{8058A6F7-1252-4D05-AD5B-A02D3E5AA3A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1" name="群組 320">
            <a:extLst>
              <a:ext uri="{FF2B5EF4-FFF2-40B4-BE49-F238E27FC236}">
                <a16:creationId xmlns:a16="http://schemas.microsoft.com/office/drawing/2014/main" id="{732D774E-15C4-4A61-B0E9-9D12D0017592}"/>
              </a:ext>
            </a:extLst>
          </p:cNvPr>
          <p:cNvGrpSpPr/>
          <p:nvPr/>
        </p:nvGrpSpPr>
        <p:grpSpPr>
          <a:xfrm>
            <a:off x="8948349" y="315792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22" name="立方體 321">
              <a:extLst>
                <a:ext uri="{FF2B5EF4-FFF2-40B4-BE49-F238E27FC236}">
                  <a16:creationId xmlns:a16="http://schemas.microsoft.com/office/drawing/2014/main" id="{67587F0A-90F5-4600-9EDE-84385391938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立方體 322">
              <a:extLst>
                <a:ext uri="{FF2B5EF4-FFF2-40B4-BE49-F238E27FC236}">
                  <a16:creationId xmlns:a16="http://schemas.microsoft.com/office/drawing/2014/main" id="{A906D7F1-F490-4090-882F-020E729C613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4" name="立方體 323">
              <a:extLst>
                <a:ext uri="{FF2B5EF4-FFF2-40B4-BE49-F238E27FC236}">
                  <a16:creationId xmlns:a16="http://schemas.microsoft.com/office/drawing/2014/main" id="{F46F30C0-AC8A-4E3D-B9E7-A07DF03A628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立方體 324">
              <a:extLst>
                <a:ext uri="{FF2B5EF4-FFF2-40B4-BE49-F238E27FC236}">
                  <a16:creationId xmlns:a16="http://schemas.microsoft.com/office/drawing/2014/main" id="{2B937D6A-04DA-4320-8095-3AA5225AB57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6" name="群組 325">
            <a:extLst>
              <a:ext uri="{FF2B5EF4-FFF2-40B4-BE49-F238E27FC236}">
                <a16:creationId xmlns:a16="http://schemas.microsoft.com/office/drawing/2014/main" id="{6E084AED-20C5-492D-9E3A-4F7FD3515A03}"/>
              </a:ext>
            </a:extLst>
          </p:cNvPr>
          <p:cNvGrpSpPr/>
          <p:nvPr/>
        </p:nvGrpSpPr>
        <p:grpSpPr>
          <a:xfrm>
            <a:off x="9262674" y="315792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27" name="立方體 326">
              <a:extLst>
                <a:ext uri="{FF2B5EF4-FFF2-40B4-BE49-F238E27FC236}">
                  <a16:creationId xmlns:a16="http://schemas.microsoft.com/office/drawing/2014/main" id="{D12AE064-3A10-4089-BD33-7F4D562BAC1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立方體 327">
              <a:extLst>
                <a:ext uri="{FF2B5EF4-FFF2-40B4-BE49-F238E27FC236}">
                  <a16:creationId xmlns:a16="http://schemas.microsoft.com/office/drawing/2014/main" id="{46C8FC2C-9703-4A12-ACB0-BEEBE4D8534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立方體 328">
              <a:extLst>
                <a:ext uri="{FF2B5EF4-FFF2-40B4-BE49-F238E27FC236}">
                  <a16:creationId xmlns:a16="http://schemas.microsoft.com/office/drawing/2014/main" id="{29B005CA-F9F2-4154-BCCD-49C5B894211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立方體 329">
              <a:extLst>
                <a:ext uri="{FF2B5EF4-FFF2-40B4-BE49-F238E27FC236}">
                  <a16:creationId xmlns:a16="http://schemas.microsoft.com/office/drawing/2014/main" id="{376F9F48-4D32-4AFD-A23C-4264A603EF0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1" name="群組 330">
            <a:extLst>
              <a:ext uri="{FF2B5EF4-FFF2-40B4-BE49-F238E27FC236}">
                <a16:creationId xmlns:a16="http://schemas.microsoft.com/office/drawing/2014/main" id="{AE95375B-2089-41B5-AEBC-F327E1DCE65C}"/>
              </a:ext>
            </a:extLst>
          </p:cNvPr>
          <p:cNvGrpSpPr/>
          <p:nvPr/>
        </p:nvGrpSpPr>
        <p:grpSpPr>
          <a:xfrm>
            <a:off x="9576999" y="315792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32" name="立方體 331">
              <a:extLst>
                <a:ext uri="{FF2B5EF4-FFF2-40B4-BE49-F238E27FC236}">
                  <a16:creationId xmlns:a16="http://schemas.microsoft.com/office/drawing/2014/main" id="{986949B5-3A1D-49D1-B120-4F2916905CF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立方體 332">
              <a:extLst>
                <a:ext uri="{FF2B5EF4-FFF2-40B4-BE49-F238E27FC236}">
                  <a16:creationId xmlns:a16="http://schemas.microsoft.com/office/drawing/2014/main" id="{72520296-4447-418E-B4E3-92C04A69CB4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立方體 333">
              <a:extLst>
                <a:ext uri="{FF2B5EF4-FFF2-40B4-BE49-F238E27FC236}">
                  <a16:creationId xmlns:a16="http://schemas.microsoft.com/office/drawing/2014/main" id="{B0A48467-99C5-4898-A6E4-D0A1BA6957B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立方體 334">
              <a:extLst>
                <a:ext uri="{FF2B5EF4-FFF2-40B4-BE49-F238E27FC236}">
                  <a16:creationId xmlns:a16="http://schemas.microsoft.com/office/drawing/2014/main" id="{7C0E4025-EE10-4D44-8840-998D5DF8928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36" name="群組 335">
            <a:extLst>
              <a:ext uri="{FF2B5EF4-FFF2-40B4-BE49-F238E27FC236}">
                <a16:creationId xmlns:a16="http://schemas.microsoft.com/office/drawing/2014/main" id="{51E2B4EB-17AD-487B-97F4-46EF933543E5}"/>
              </a:ext>
            </a:extLst>
          </p:cNvPr>
          <p:cNvGrpSpPr/>
          <p:nvPr/>
        </p:nvGrpSpPr>
        <p:grpSpPr>
          <a:xfrm>
            <a:off x="8588419" y="407480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37" name="立方體 336">
              <a:extLst>
                <a:ext uri="{FF2B5EF4-FFF2-40B4-BE49-F238E27FC236}">
                  <a16:creationId xmlns:a16="http://schemas.microsoft.com/office/drawing/2014/main" id="{208ED0AF-DC18-48A3-B4C3-563AC17A549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立方體 337">
              <a:extLst>
                <a:ext uri="{FF2B5EF4-FFF2-40B4-BE49-F238E27FC236}">
                  <a16:creationId xmlns:a16="http://schemas.microsoft.com/office/drawing/2014/main" id="{54D0A6DC-7DDD-492F-803A-AB6E1DB8B3B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立方體 338">
              <a:extLst>
                <a:ext uri="{FF2B5EF4-FFF2-40B4-BE49-F238E27FC236}">
                  <a16:creationId xmlns:a16="http://schemas.microsoft.com/office/drawing/2014/main" id="{4D1B532F-2E52-4007-970F-2BB16A7DEF4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立方體 339">
              <a:extLst>
                <a:ext uri="{FF2B5EF4-FFF2-40B4-BE49-F238E27FC236}">
                  <a16:creationId xmlns:a16="http://schemas.microsoft.com/office/drawing/2014/main" id="{BCA5A9EB-F8AB-4358-9A49-526E035F5D2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1" name="群組 340">
            <a:extLst>
              <a:ext uri="{FF2B5EF4-FFF2-40B4-BE49-F238E27FC236}">
                <a16:creationId xmlns:a16="http://schemas.microsoft.com/office/drawing/2014/main" id="{191E770E-CC75-4CAF-B287-8A53FEA867A7}"/>
              </a:ext>
            </a:extLst>
          </p:cNvPr>
          <p:cNvGrpSpPr/>
          <p:nvPr/>
        </p:nvGrpSpPr>
        <p:grpSpPr>
          <a:xfrm>
            <a:off x="8902744" y="407480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342" name="立方體 341">
              <a:extLst>
                <a:ext uri="{FF2B5EF4-FFF2-40B4-BE49-F238E27FC236}">
                  <a16:creationId xmlns:a16="http://schemas.microsoft.com/office/drawing/2014/main" id="{38431649-8E5B-40B2-94D7-705AFE81F62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立方體 342">
              <a:extLst>
                <a:ext uri="{FF2B5EF4-FFF2-40B4-BE49-F238E27FC236}">
                  <a16:creationId xmlns:a16="http://schemas.microsoft.com/office/drawing/2014/main" id="{1CED63A9-17D2-43B4-AFBC-7087250997D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立方體 343">
              <a:extLst>
                <a:ext uri="{FF2B5EF4-FFF2-40B4-BE49-F238E27FC236}">
                  <a16:creationId xmlns:a16="http://schemas.microsoft.com/office/drawing/2014/main" id="{B361B059-6CAB-4DC3-9313-BF9097F6EC5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立方體 344">
              <a:extLst>
                <a:ext uri="{FF2B5EF4-FFF2-40B4-BE49-F238E27FC236}">
                  <a16:creationId xmlns:a16="http://schemas.microsoft.com/office/drawing/2014/main" id="{3CF093E1-96DE-4B23-9E67-24CAC84E49F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F2FBC9D2-584D-41DA-ABC5-53BD23CA985C}"/>
              </a:ext>
            </a:extLst>
          </p:cNvPr>
          <p:cNvGrpSpPr/>
          <p:nvPr/>
        </p:nvGrpSpPr>
        <p:grpSpPr>
          <a:xfrm>
            <a:off x="9217069" y="407480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347" name="立方體 346">
              <a:extLst>
                <a:ext uri="{FF2B5EF4-FFF2-40B4-BE49-F238E27FC236}">
                  <a16:creationId xmlns:a16="http://schemas.microsoft.com/office/drawing/2014/main" id="{2A4EA09D-BC99-4673-A3B2-7E9703F56E0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立方體 347">
              <a:extLst>
                <a:ext uri="{FF2B5EF4-FFF2-40B4-BE49-F238E27FC236}">
                  <a16:creationId xmlns:a16="http://schemas.microsoft.com/office/drawing/2014/main" id="{1F81C079-1D99-4F72-8A9F-8A63D568B24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立方體 348">
              <a:extLst>
                <a:ext uri="{FF2B5EF4-FFF2-40B4-BE49-F238E27FC236}">
                  <a16:creationId xmlns:a16="http://schemas.microsoft.com/office/drawing/2014/main" id="{EA289515-6932-4A37-B256-527322EB058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立方體 349">
              <a:extLst>
                <a:ext uri="{FF2B5EF4-FFF2-40B4-BE49-F238E27FC236}">
                  <a16:creationId xmlns:a16="http://schemas.microsoft.com/office/drawing/2014/main" id="{0C942C14-12F8-4039-AEA6-96713EBE4C9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1" name="群組 350">
            <a:extLst>
              <a:ext uri="{FF2B5EF4-FFF2-40B4-BE49-F238E27FC236}">
                <a16:creationId xmlns:a16="http://schemas.microsoft.com/office/drawing/2014/main" id="{60E9E006-A9FE-4ACD-9E6E-1D09027B68E9}"/>
              </a:ext>
            </a:extLst>
          </p:cNvPr>
          <p:cNvGrpSpPr/>
          <p:nvPr/>
        </p:nvGrpSpPr>
        <p:grpSpPr>
          <a:xfrm>
            <a:off x="9531394" y="407480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352" name="立方體 351">
              <a:extLst>
                <a:ext uri="{FF2B5EF4-FFF2-40B4-BE49-F238E27FC236}">
                  <a16:creationId xmlns:a16="http://schemas.microsoft.com/office/drawing/2014/main" id="{9BE3EA91-0FFF-4420-9245-6E530FE7C9A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立方體 352">
              <a:extLst>
                <a:ext uri="{FF2B5EF4-FFF2-40B4-BE49-F238E27FC236}">
                  <a16:creationId xmlns:a16="http://schemas.microsoft.com/office/drawing/2014/main" id="{3D0F9C95-58C1-409A-A608-29A94F4789C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立方體 353">
              <a:extLst>
                <a:ext uri="{FF2B5EF4-FFF2-40B4-BE49-F238E27FC236}">
                  <a16:creationId xmlns:a16="http://schemas.microsoft.com/office/drawing/2014/main" id="{E76D01E0-0502-4908-9374-58FBEA4C4F0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立方體 354">
              <a:extLst>
                <a:ext uri="{FF2B5EF4-FFF2-40B4-BE49-F238E27FC236}">
                  <a16:creationId xmlns:a16="http://schemas.microsoft.com/office/drawing/2014/main" id="{31A4838A-0C8E-4571-BF27-DB0E8283F94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D1531EA7-8B91-4C39-A516-87EF0EFDC8B5}"/>
              </a:ext>
            </a:extLst>
          </p:cNvPr>
          <p:cNvGrpSpPr/>
          <p:nvPr/>
        </p:nvGrpSpPr>
        <p:grpSpPr>
          <a:xfrm>
            <a:off x="8588419" y="378587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57" name="立方體 356">
              <a:extLst>
                <a:ext uri="{FF2B5EF4-FFF2-40B4-BE49-F238E27FC236}">
                  <a16:creationId xmlns:a16="http://schemas.microsoft.com/office/drawing/2014/main" id="{129655F6-54D6-4526-B086-723E04F453E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立方體 357">
              <a:extLst>
                <a:ext uri="{FF2B5EF4-FFF2-40B4-BE49-F238E27FC236}">
                  <a16:creationId xmlns:a16="http://schemas.microsoft.com/office/drawing/2014/main" id="{D3CB6771-6D23-4A46-967D-C4FB44AC434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立方體 358">
              <a:extLst>
                <a:ext uri="{FF2B5EF4-FFF2-40B4-BE49-F238E27FC236}">
                  <a16:creationId xmlns:a16="http://schemas.microsoft.com/office/drawing/2014/main" id="{0CD188BF-BE1A-4F8E-8C53-BEF12022A6C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立方體 359">
              <a:extLst>
                <a:ext uri="{FF2B5EF4-FFF2-40B4-BE49-F238E27FC236}">
                  <a16:creationId xmlns:a16="http://schemas.microsoft.com/office/drawing/2014/main" id="{B84C2E92-0E60-49D9-A5D9-D700D48350E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1" name="群組 360">
            <a:extLst>
              <a:ext uri="{FF2B5EF4-FFF2-40B4-BE49-F238E27FC236}">
                <a16:creationId xmlns:a16="http://schemas.microsoft.com/office/drawing/2014/main" id="{72EA4725-519A-4ECD-A06D-3344F7A57008}"/>
              </a:ext>
            </a:extLst>
          </p:cNvPr>
          <p:cNvGrpSpPr/>
          <p:nvPr/>
        </p:nvGrpSpPr>
        <p:grpSpPr>
          <a:xfrm>
            <a:off x="8902744" y="378587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62" name="立方體 361">
              <a:extLst>
                <a:ext uri="{FF2B5EF4-FFF2-40B4-BE49-F238E27FC236}">
                  <a16:creationId xmlns:a16="http://schemas.microsoft.com/office/drawing/2014/main" id="{238D499C-0265-41A3-88EC-2485A26FDEF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立方體 362">
              <a:extLst>
                <a:ext uri="{FF2B5EF4-FFF2-40B4-BE49-F238E27FC236}">
                  <a16:creationId xmlns:a16="http://schemas.microsoft.com/office/drawing/2014/main" id="{FA6F7A79-B074-499F-B48E-E1027E98966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立方體 363">
              <a:extLst>
                <a:ext uri="{FF2B5EF4-FFF2-40B4-BE49-F238E27FC236}">
                  <a16:creationId xmlns:a16="http://schemas.microsoft.com/office/drawing/2014/main" id="{9CBC931C-0F85-487F-923C-A3F311CACB5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立方體 364">
              <a:extLst>
                <a:ext uri="{FF2B5EF4-FFF2-40B4-BE49-F238E27FC236}">
                  <a16:creationId xmlns:a16="http://schemas.microsoft.com/office/drawing/2014/main" id="{760C99D0-B7CC-483C-83AD-F93B397994E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6" name="群組 365">
            <a:extLst>
              <a:ext uri="{FF2B5EF4-FFF2-40B4-BE49-F238E27FC236}">
                <a16:creationId xmlns:a16="http://schemas.microsoft.com/office/drawing/2014/main" id="{6B60E30D-A9A1-4B62-A020-F1EBF4E2B9B1}"/>
              </a:ext>
            </a:extLst>
          </p:cNvPr>
          <p:cNvGrpSpPr/>
          <p:nvPr/>
        </p:nvGrpSpPr>
        <p:grpSpPr>
          <a:xfrm>
            <a:off x="9217069" y="378587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367" name="立方體 366">
              <a:extLst>
                <a:ext uri="{FF2B5EF4-FFF2-40B4-BE49-F238E27FC236}">
                  <a16:creationId xmlns:a16="http://schemas.microsoft.com/office/drawing/2014/main" id="{0B1E55C0-2E99-405E-88E3-34277A7B086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立方體 367">
              <a:extLst>
                <a:ext uri="{FF2B5EF4-FFF2-40B4-BE49-F238E27FC236}">
                  <a16:creationId xmlns:a16="http://schemas.microsoft.com/office/drawing/2014/main" id="{813B2B13-147A-4BB4-A257-2005E1DF696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立方體 368">
              <a:extLst>
                <a:ext uri="{FF2B5EF4-FFF2-40B4-BE49-F238E27FC236}">
                  <a16:creationId xmlns:a16="http://schemas.microsoft.com/office/drawing/2014/main" id="{B81097DF-36FF-4F3D-A836-D31979C5536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0" name="立方體 369">
              <a:extLst>
                <a:ext uri="{FF2B5EF4-FFF2-40B4-BE49-F238E27FC236}">
                  <a16:creationId xmlns:a16="http://schemas.microsoft.com/office/drawing/2014/main" id="{AABE5668-42BB-479B-B797-77E0DC2F163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1" name="群組 370">
            <a:extLst>
              <a:ext uri="{FF2B5EF4-FFF2-40B4-BE49-F238E27FC236}">
                <a16:creationId xmlns:a16="http://schemas.microsoft.com/office/drawing/2014/main" id="{CB83DBD2-6DEC-4939-A37E-FCA58AF89716}"/>
              </a:ext>
            </a:extLst>
          </p:cNvPr>
          <p:cNvGrpSpPr/>
          <p:nvPr/>
        </p:nvGrpSpPr>
        <p:grpSpPr>
          <a:xfrm>
            <a:off x="9531394" y="378587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372" name="立方體 371">
              <a:extLst>
                <a:ext uri="{FF2B5EF4-FFF2-40B4-BE49-F238E27FC236}">
                  <a16:creationId xmlns:a16="http://schemas.microsoft.com/office/drawing/2014/main" id="{68086149-2A26-4C23-BEAC-E2949CA6F59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立方體 372">
              <a:extLst>
                <a:ext uri="{FF2B5EF4-FFF2-40B4-BE49-F238E27FC236}">
                  <a16:creationId xmlns:a16="http://schemas.microsoft.com/office/drawing/2014/main" id="{7E65DB84-BCF8-4894-9890-AFD26FA10BF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4" name="立方體 373">
              <a:extLst>
                <a:ext uri="{FF2B5EF4-FFF2-40B4-BE49-F238E27FC236}">
                  <a16:creationId xmlns:a16="http://schemas.microsoft.com/office/drawing/2014/main" id="{F6BD562C-C593-49A3-9BC2-DBB980B883E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立方體 374">
              <a:extLst>
                <a:ext uri="{FF2B5EF4-FFF2-40B4-BE49-F238E27FC236}">
                  <a16:creationId xmlns:a16="http://schemas.microsoft.com/office/drawing/2014/main" id="{149BFA7D-0486-48F6-B0B9-757476ABD6B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6" name="群組 375">
            <a:extLst>
              <a:ext uri="{FF2B5EF4-FFF2-40B4-BE49-F238E27FC236}">
                <a16:creationId xmlns:a16="http://schemas.microsoft.com/office/drawing/2014/main" id="{96522708-9C15-4AB6-9FF8-752CD33BAD62}"/>
              </a:ext>
            </a:extLst>
          </p:cNvPr>
          <p:cNvGrpSpPr/>
          <p:nvPr/>
        </p:nvGrpSpPr>
        <p:grpSpPr>
          <a:xfrm>
            <a:off x="8588419" y="349695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77" name="立方體 376">
              <a:extLst>
                <a:ext uri="{FF2B5EF4-FFF2-40B4-BE49-F238E27FC236}">
                  <a16:creationId xmlns:a16="http://schemas.microsoft.com/office/drawing/2014/main" id="{B255ED55-8CE0-49A5-B64A-9AB95CECA47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8" name="立方體 377">
              <a:extLst>
                <a:ext uri="{FF2B5EF4-FFF2-40B4-BE49-F238E27FC236}">
                  <a16:creationId xmlns:a16="http://schemas.microsoft.com/office/drawing/2014/main" id="{4923ABDF-9CD6-4C90-ABFC-FC0366EE525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立方體 378">
              <a:extLst>
                <a:ext uri="{FF2B5EF4-FFF2-40B4-BE49-F238E27FC236}">
                  <a16:creationId xmlns:a16="http://schemas.microsoft.com/office/drawing/2014/main" id="{F1658B6C-CC59-4394-B05F-5CC27C09965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0" name="立方體 379">
              <a:extLst>
                <a:ext uri="{FF2B5EF4-FFF2-40B4-BE49-F238E27FC236}">
                  <a16:creationId xmlns:a16="http://schemas.microsoft.com/office/drawing/2014/main" id="{5B85BA04-7C89-4DA5-84D9-BA7BEA25848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1" name="群組 380">
            <a:extLst>
              <a:ext uri="{FF2B5EF4-FFF2-40B4-BE49-F238E27FC236}">
                <a16:creationId xmlns:a16="http://schemas.microsoft.com/office/drawing/2014/main" id="{A9073EAD-D293-4F31-83D5-93504BFA42EF}"/>
              </a:ext>
            </a:extLst>
          </p:cNvPr>
          <p:cNvGrpSpPr/>
          <p:nvPr/>
        </p:nvGrpSpPr>
        <p:grpSpPr>
          <a:xfrm>
            <a:off x="8902744" y="349695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82" name="立方體 381">
              <a:extLst>
                <a:ext uri="{FF2B5EF4-FFF2-40B4-BE49-F238E27FC236}">
                  <a16:creationId xmlns:a16="http://schemas.microsoft.com/office/drawing/2014/main" id="{EF7616BC-E83E-482C-920E-1473B49BAE0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3" name="立方體 382">
              <a:extLst>
                <a:ext uri="{FF2B5EF4-FFF2-40B4-BE49-F238E27FC236}">
                  <a16:creationId xmlns:a16="http://schemas.microsoft.com/office/drawing/2014/main" id="{87377D7E-37AB-4B6E-8AFC-F5C0ABBD5EE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4" name="立方體 383">
              <a:extLst>
                <a:ext uri="{FF2B5EF4-FFF2-40B4-BE49-F238E27FC236}">
                  <a16:creationId xmlns:a16="http://schemas.microsoft.com/office/drawing/2014/main" id="{24275914-32FD-4C3A-A507-2032B87AD36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立方體 384">
              <a:extLst>
                <a:ext uri="{FF2B5EF4-FFF2-40B4-BE49-F238E27FC236}">
                  <a16:creationId xmlns:a16="http://schemas.microsoft.com/office/drawing/2014/main" id="{6C304E39-DB03-4E08-BB96-4E496D2ABD6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6" name="群組 385">
            <a:extLst>
              <a:ext uri="{FF2B5EF4-FFF2-40B4-BE49-F238E27FC236}">
                <a16:creationId xmlns:a16="http://schemas.microsoft.com/office/drawing/2014/main" id="{E07E5E56-D723-4476-A0E0-C9B166AFDD3A}"/>
              </a:ext>
            </a:extLst>
          </p:cNvPr>
          <p:cNvGrpSpPr/>
          <p:nvPr/>
        </p:nvGrpSpPr>
        <p:grpSpPr>
          <a:xfrm>
            <a:off x="9217069" y="349695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87" name="立方體 386">
              <a:extLst>
                <a:ext uri="{FF2B5EF4-FFF2-40B4-BE49-F238E27FC236}">
                  <a16:creationId xmlns:a16="http://schemas.microsoft.com/office/drawing/2014/main" id="{D7B54E10-2505-4899-B876-8C2A1878158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8" name="立方體 387">
              <a:extLst>
                <a:ext uri="{FF2B5EF4-FFF2-40B4-BE49-F238E27FC236}">
                  <a16:creationId xmlns:a16="http://schemas.microsoft.com/office/drawing/2014/main" id="{AA4FEF3F-5C0E-4695-9BA0-E2FCFE21EB1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立方體 388">
              <a:extLst>
                <a:ext uri="{FF2B5EF4-FFF2-40B4-BE49-F238E27FC236}">
                  <a16:creationId xmlns:a16="http://schemas.microsoft.com/office/drawing/2014/main" id="{23A108F5-456A-4ED8-861F-72259F8E01D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0" name="立方體 389">
              <a:extLst>
                <a:ext uri="{FF2B5EF4-FFF2-40B4-BE49-F238E27FC236}">
                  <a16:creationId xmlns:a16="http://schemas.microsoft.com/office/drawing/2014/main" id="{B406EB54-0FBC-407B-B24A-E02C19487B2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1" name="群組 390">
            <a:extLst>
              <a:ext uri="{FF2B5EF4-FFF2-40B4-BE49-F238E27FC236}">
                <a16:creationId xmlns:a16="http://schemas.microsoft.com/office/drawing/2014/main" id="{A87918A2-FC1F-4366-81F5-3725D53D09EB}"/>
              </a:ext>
            </a:extLst>
          </p:cNvPr>
          <p:cNvGrpSpPr/>
          <p:nvPr/>
        </p:nvGrpSpPr>
        <p:grpSpPr>
          <a:xfrm>
            <a:off x="9531394" y="349695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392" name="立方體 391">
              <a:extLst>
                <a:ext uri="{FF2B5EF4-FFF2-40B4-BE49-F238E27FC236}">
                  <a16:creationId xmlns:a16="http://schemas.microsoft.com/office/drawing/2014/main" id="{6DC0C3AB-9409-458F-AF27-4793A4A6E55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3" name="立方體 392">
              <a:extLst>
                <a:ext uri="{FF2B5EF4-FFF2-40B4-BE49-F238E27FC236}">
                  <a16:creationId xmlns:a16="http://schemas.microsoft.com/office/drawing/2014/main" id="{CFD67015-F9E9-4054-948E-D6937E82CFC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4" name="立方體 393">
              <a:extLst>
                <a:ext uri="{FF2B5EF4-FFF2-40B4-BE49-F238E27FC236}">
                  <a16:creationId xmlns:a16="http://schemas.microsoft.com/office/drawing/2014/main" id="{D742C58B-69D5-4E49-BA99-81DD20DE601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5" name="立方體 394">
              <a:extLst>
                <a:ext uri="{FF2B5EF4-FFF2-40B4-BE49-F238E27FC236}">
                  <a16:creationId xmlns:a16="http://schemas.microsoft.com/office/drawing/2014/main" id="{456D9D5E-5696-4014-A2C7-8F7ED6E87F0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FADA774F-0CFF-4074-AB83-06DBB483F528}"/>
              </a:ext>
            </a:extLst>
          </p:cNvPr>
          <p:cNvGrpSpPr/>
          <p:nvPr/>
        </p:nvGrpSpPr>
        <p:grpSpPr>
          <a:xfrm>
            <a:off x="8588419" y="320802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397" name="立方體 396">
              <a:extLst>
                <a:ext uri="{FF2B5EF4-FFF2-40B4-BE49-F238E27FC236}">
                  <a16:creationId xmlns:a16="http://schemas.microsoft.com/office/drawing/2014/main" id="{11133186-FAD7-4733-AD18-F191294C24C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立方體 397">
              <a:extLst>
                <a:ext uri="{FF2B5EF4-FFF2-40B4-BE49-F238E27FC236}">
                  <a16:creationId xmlns:a16="http://schemas.microsoft.com/office/drawing/2014/main" id="{A32DC008-3012-4EB3-9CD2-D38270CF670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立方體 398">
              <a:extLst>
                <a:ext uri="{FF2B5EF4-FFF2-40B4-BE49-F238E27FC236}">
                  <a16:creationId xmlns:a16="http://schemas.microsoft.com/office/drawing/2014/main" id="{E63ADE90-45FF-4642-8E3C-9ECA8C8273B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0" name="立方體 399">
              <a:extLst>
                <a:ext uri="{FF2B5EF4-FFF2-40B4-BE49-F238E27FC236}">
                  <a16:creationId xmlns:a16="http://schemas.microsoft.com/office/drawing/2014/main" id="{31491785-8033-4E70-9733-2702CB3A2E4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1" name="群組 400">
            <a:extLst>
              <a:ext uri="{FF2B5EF4-FFF2-40B4-BE49-F238E27FC236}">
                <a16:creationId xmlns:a16="http://schemas.microsoft.com/office/drawing/2014/main" id="{B3F98C67-FE25-4536-9231-011294EB77A3}"/>
              </a:ext>
            </a:extLst>
          </p:cNvPr>
          <p:cNvGrpSpPr/>
          <p:nvPr/>
        </p:nvGrpSpPr>
        <p:grpSpPr>
          <a:xfrm>
            <a:off x="8902744" y="320802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02" name="立方體 401">
              <a:extLst>
                <a:ext uri="{FF2B5EF4-FFF2-40B4-BE49-F238E27FC236}">
                  <a16:creationId xmlns:a16="http://schemas.microsoft.com/office/drawing/2014/main" id="{6340B14B-CF83-4F5D-BCA3-1D3A621661B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立方體 402">
              <a:extLst>
                <a:ext uri="{FF2B5EF4-FFF2-40B4-BE49-F238E27FC236}">
                  <a16:creationId xmlns:a16="http://schemas.microsoft.com/office/drawing/2014/main" id="{0A4B166F-3136-4E2F-97AD-7E56D4BAA73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4" name="立方體 403">
              <a:extLst>
                <a:ext uri="{FF2B5EF4-FFF2-40B4-BE49-F238E27FC236}">
                  <a16:creationId xmlns:a16="http://schemas.microsoft.com/office/drawing/2014/main" id="{03C55244-F6E0-4E9E-98EF-C305372973E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5" name="立方體 404">
              <a:extLst>
                <a:ext uri="{FF2B5EF4-FFF2-40B4-BE49-F238E27FC236}">
                  <a16:creationId xmlns:a16="http://schemas.microsoft.com/office/drawing/2014/main" id="{774B0EB0-979D-4C7A-92CA-542DCE6228C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02642E04-85D4-4CD4-BEA2-FD96ADCEE416}"/>
              </a:ext>
            </a:extLst>
          </p:cNvPr>
          <p:cNvGrpSpPr/>
          <p:nvPr/>
        </p:nvGrpSpPr>
        <p:grpSpPr>
          <a:xfrm>
            <a:off x="9217069" y="320802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07" name="立方體 406">
              <a:extLst>
                <a:ext uri="{FF2B5EF4-FFF2-40B4-BE49-F238E27FC236}">
                  <a16:creationId xmlns:a16="http://schemas.microsoft.com/office/drawing/2014/main" id="{3322F3CF-3157-471D-85D2-74EFF9CA1C2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8" name="立方體 407">
              <a:extLst>
                <a:ext uri="{FF2B5EF4-FFF2-40B4-BE49-F238E27FC236}">
                  <a16:creationId xmlns:a16="http://schemas.microsoft.com/office/drawing/2014/main" id="{30A43EE7-8B5B-488D-83EE-CC5445A4CAD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立方體 408">
              <a:extLst>
                <a:ext uri="{FF2B5EF4-FFF2-40B4-BE49-F238E27FC236}">
                  <a16:creationId xmlns:a16="http://schemas.microsoft.com/office/drawing/2014/main" id="{C50A0EC6-4F1A-46D6-A4CC-62C1A4FED4D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0" name="立方體 409">
              <a:extLst>
                <a:ext uri="{FF2B5EF4-FFF2-40B4-BE49-F238E27FC236}">
                  <a16:creationId xmlns:a16="http://schemas.microsoft.com/office/drawing/2014/main" id="{3B2ED9A7-2AA2-46FF-9E91-D88077F13B7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1" name="群組 410">
            <a:extLst>
              <a:ext uri="{FF2B5EF4-FFF2-40B4-BE49-F238E27FC236}">
                <a16:creationId xmlns:a16="http://schemas.microsoft.com/office/drawing/2014/main" id="{2819F9DD-AE4A-4937-8BC4-539D51B55E86}"/>
              </a:ext>
            </a:extLst>
          </p:cNvPr>
          <p:cNvGrpSpPr/>
          <p:nvPr/>
        </p:nvGrpSpPr>
        <p:grpSpPr>
          <a:xfrm>
            <a:off x="9531394" y="320802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12" name="立方體 411">
              <a:extLst>
                <a:ext uri="{FF2B5EF4-FFF2-40B4-BE49-F238E27FC236}">
                  <a16:creationId xmlns:a16="http://schemas.microsoft.com/office/drawing/2014/main" id="{E48952D2-0B75-46CF-9D0A-37A3D6AA3A3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立方體 412">
              <a:extLst>
                <a:ext uri="{FF2B5EF4-FFF2-40B4-BE49-F238E27FC236}">
                  <a16:creationId xmlns:a16="http://schemas.microsoft.com/office/drawing/2014/main" id="{C2176C80-3B2B-49D1-AEF2-291115EFAB3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4" name="立方體 413">
              <a:extLst>
                <a:ext uri="{FF2B5EF4-FFF2-40B4-BE49-F238E27FC236}">
                  <a16:creationId xmlns:a16="http://schemas.microsoft.com/office/drawing/2014/main" id="{14601CA0-F606-4466-AA6E-3C6D2D7ED7E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5" name="立方體 414">
              <a:extLst>
                <a:ext uri="{FF2B5EF4-FFF2-40B4-BE49-F238E27FC236}">
                  <a16:creationId xmlns:a16="http://schemas.microsoft.com/office/drawing/2014/main" id="{A83F9351-EA6A-49F1-8A7F-D2F73219C3C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3EFDEBA2-337F-4355-BEB1-76E57521DE52}"/>
              </a:ext>
            </a:extLst>
          </p:cNvPr>
          <p:cNvGrpSpPr/>
          <p:nvPr/>
        </p:nvGrpSpPr>
        <p:grpSpPr>
          <a:xfrm>
            <a:off x="8546928" y="411970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417" name="立方體 416">
              <a:extLst>
                <a:ext uri="{FF2B5EF4-FFF2-40B4-BE49-F238E27FC236}">
                  <a16:creationId xmlns:a16="http://schemas.microsoft.com/office/drawing/2014/main" id="{30DF55AD-5243-4A35-AA63-A04445CAA7B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立方體 417">
              <a:extLst>
                <a:ext uri="{FF2B5EF4-FFF2-40B4-BE49-F238E27FC236}">
                  <a16:creationId xmlns:a16="http://schemas.microsoft.com/office/drawing/2014/main" id="{2128F846-483F-4D82-9CDC-E35BC5BE1C0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9" name="立方體 418">
              <a:extLst>
                <a:ext uri="{FF2B5EF4-FFF2-40B4-BE49-F238E27FC236}">
                  <a16:creationId xmlns:a16="http://schemas.microsoft.com/office/drawing/2014/main" id="{DCF64798-C414-45CC-8137-FB40712B8F1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0" name="立方體 419">
              <a:extLst>
                <a:ext uri="{FF2B5EF4-FFF2-40B4-BE49-F238E27FC236}">
                  <a16:creationId xmlns:a16="http://schemas.microsoft.com/office/drawing/2014/main" id="{E7A0552D-DC40-4EC2-BF01-021342BB140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38738F1F-6AD9-40A2-9FFD-33F8E8434951}"/>
              </a:ext>
            </a:extLst>
          </p:cNvPr>
          <p:cNvGrpSpPr/>
          <p:nvPr/>
        </p:nvGrpSpPr>
        <p:grpSpPr>
          <a:xfrm>
            <a:off x="8861253" y="411970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422" name="立方體 421">
              <a:extLst>
                <a:ext uri="{FF2B5EF4-FFF2-40B4-BE49-F238E27FC236}">
                  <a16:creationId xmlns:a16="http://schemas.microsoft.com/office/drawing/2014/main" id="{D09BCC7E-78A3-46B6-9156-36DAD58B2EE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立方體 422">
              <a:extLst>
                <a:ext uri="{FF2B5EF4-FFF2-40B4-BE49-F238E27FC236}">
                  <a16:creationId xmlns:a16="http://schemas.microsoft.com/office/drawing/2014/main" id="{3DA5ABD8-5765-4F11-B6D0-2EDC4A338DB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4" name="立方體 423">
              <a:extLst>
                <a:ext uri="{FF2B5EF4-FFF2-40B4-BE49-F238E27FC236}">
                  <a16:creationId xmlns:a16="http://schemas.microsoft.com/office/drawing/2014/main" id="{578516A6-FCD9-49FF-95E1-7A487C784B1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5" name="立方體 424">
              <a:extLst>
                <a:ext uri="{FF2B5EF4-FFF2-40B4-BE49-F238E27FC236}">
                  <a16:creationId xmlns:a16="http://schemas.microsoft.com/office/drawing/2014/main" id="{566A8C71-55A1-4D5A-B153-03F021E43D2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6" name="群組 425">
            <a:extLst>
              <a:ext uri="{FF2B5EF4-FFF2-40B4-BE49-F238E27FC236}">
                <a16:creationId xmlns:a16="http://schemas.microsoft.com/office/drawing/2014/main" id="{BCE77B2E-B43D-4842-A35C-60432E20542F}"/>
              </a:ext>
            </a:extLst>
          </p:cNvPr>
          <p:cNvGrpSpPr/>
          <p:nvPr/>
        </p:nvGrpSpPr>
        <p:grpSpPr>
          <a:xfrm>
            <a:off x="9175578" y="411970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427" name="立方體 426">
              <a:extLst>
                <a:ext uri="{FF2B5EF4-FFF2-40B4-BE49-F238E27FC236}">
                  <a16:creationId xmlns:a16="http://schemas.microsoft.com/office/drawing/2014/main" id="{A5DCBABE-D421-426F-BD51-5E7CD65F67F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8" name="立方體 427">
              <a:extLst>
                <a:ext uri="{FF2B5EF4-FFF2-40B4-BE49-F238E27FC236}">
                  <a16:creationId xmlns:a16="http://schemas.microsoft.com/office/drawing/2014/main" id="{1D0B4A79-E684-45A3-A7CD-9ABFF3487C4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9" name="立方體 428">
              <a:extLst>
                <a:ext uri="{FF2B5EF4-FFF2-40B4-BE49-F238E27FC236}">
                  <a16:creationId xmlns:a16="http://schemas.microsoft.com/office/drawing/2014/main" id="{68E519ED-0C7C-47D3-B958-6E8340387C1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0" name="立方體 429">
              <a:extLst>
                <a:ext uri="{FF2B5EF4-FFF2-40B4-BE49-F238E27FC236}">
                  <a16:creationId xmlns:a16="http://schemas.microsoft.com/office/drawing/2014/main" id="{7BF5683E-4A21-4503-964C-E8714E2E517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1" name="群組 430">
            <a:extLst>
              <a:ext uri="{FF2B5EF4-FFF2-40B4-BE49-F238E27FC236}">
                <a16:creationId xmlns:a16="http://schemas.microsoft.com/office/drawing/2014/main" id="{E092AD63-E69E-4409-9770-6792A242223D}"/>
              </a:ext>
            </a:extLst>
          </p:cNvPr>
          <p:cNvGrpSpPr/>
          <p:nvPr/>
        </p:nvGrpSpPr>
        <p:grpSpPr>
          <a:xfrm>
            <a:off x="9489903" y="411970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432" name="立方體 431">
              <a:extLst>
                <a:ext uri="{FF2B5EF4-FFF2-40B4-BE49-F238E27FC236}">
                  <a16:creationId xmlns:a16="http://schemas.microsoft.com/office/drawing/2014/main" id="{8918719F-B2B3-41E8-9478-82E5A67A8C0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3" name="立方體 432">
              <a:extLst>
                <a:ext uri="{FF2B5EF4-FFF2-40B4-BE49-F238E27FC236}">
                  <a16:creationId xmlns:a16="http://schemas.microsoft.com/office/drawing/2014/main" id="{6E590E94-007C-41D7-A8AD-E1C4CB9C9BF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4" name="立方體 433">
              <a:extLst>
                <a:ext uri="{FF2B5EF4-FFF2-40B4-BE49-F238E27FC236}">
                  <a16:creationId xmlns:a16="http://schemas.microsoft.com/office/drawing/2014/main" id="{B2F152B5-C295-416F-8072-6409374EAD7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5" name="立方體 434">
              <a:extLst>
                <a:ext uri="{FF2B5EF4-FFF2-40B4-BE49-F238E27FC236}">
                  <a16:creationId xmlns:a16="http://schemas.microsoft.com/office/drawing/2014/main" id="{61CE69E8-1818-49C7-BDD1-32ACB84B505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6" name="群組 435">
            <a:extLst>
              <a:ext uri="{FF2B5EF4-FFF2-40B4-BE49-F238E27FC236}">
                <a16:creationId xmlns:a16="http://schemas.microsoft.com/office/drawing/2014/main" id="{1B9F0C78-D989-436A-A795-D775C46593D8}"/>
              </a:ext>
            </a:extLst>
          </p:cNvPr>
          <p:cNvGrpSpPr/>
          <p:nvPr/>
        </p:nvGrpSpPr>
        <p:grpSpPr>
          <a:xfrm>
            <a:off x="8546928" y="383077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37" name="立方體 436">
              <a:extLst>
                <a:ext uri="{FF2B5EF4-FFF2-40B4-BE49-F238E27FC236}">
                  <a16:creationId xmlns:a16="http://schemas.microsoft.com/office/drawing/2014/main" id="{FC81DD53-721D-429C-A3D8-B87A17F1611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8" name="立方體 437">
              <a:extLst>
                <a:ext uri="{FF2B5EF4-FFF2-40B4-BE49-F238E27FC236}">
                  <a16:creationId xmlns:a16="http://schemas.microsoft.com/office/drawing/2014/main" id="{3B23C130-8002-40D9-85DC-5650AF133FA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9" name="立方體 438">
              <a:extLst>
                <a:ext uri="{FF2B5EF4-FFF2-40B4-BE49-F238E27FC236}">
                  <a16:creationId xmlns:a16="http://schemas.microsoft.com/office/drawing/2014/main" id="{861754DA-B25A-4E87-A2DF-F58DC7E87AE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0" name="立方體 439">
              <a:extLst>
                <a:ext uri="{FF2B5EF4-FFF2-40B4-BE49-F238E27FC236}">
                  <a16:creationId xmlns:a16="http://schemas.microsoft.com/office/drawing/2014/main" id="{CE66A54B-6360-4252-9732-F8E67DFF9D6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1" name="群組 440">
            <a:extLst>
              <a:ext uri="{FF2B5EF4-FFF2-40B4-BE49-F238E27FC236}">
                <a16:creationId xmlns:a16="http://schemas.microsoft.com/office/drawing/2014/main" id="{783F47E0-487F-434A-BDC6-75A5B17459E1}"/>
              </a:ext>
            </a:extLst>
          </p:cNvPr>
          <p:cNvGrpSpPr/>
          <p:nvPr/>
        </p:nvGrpSpPr>
        <p:grpSpPr>
          <a:xfrm>
            <a:off x="8861253" y="383077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442" name="立方體 441">
              <a:extLst>
                <a:ext uri="{FF2B5EF4-FFF2-40B4-BE49-F238E27FC236}">
                  <a16:creationId xmlns:a16="http://schemas.microsoft.com/office/drawing/2014/main" id="{8B4A75AF-A675-4B71-B7C3-B66EED0EB2F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3" name="立方體 442">
              <a:extLst>
                <a:ext uri="{FF2B5EF4-FFF2-40B4-BE49-F238E27FC236}">
                  <a16:creationId xmlns:a16="http://schemas.microsoft.com/office/drawing/2014/main" id="{55626BC2-F089-4EC2-9FA0-803AFA06F17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4" name="立方體 443">
              <a:extLst>
                <a:ext uri="{FF2B5EF4-FFF2-40B4-BE49-F238E27FC236}">
                  <a16:creationId xmlns:a16="http://schemas.microsoft.com/office/drawing/2014/main" id="{A7CB9376-1DDE-48B0-AC76-D1937FCE4DE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5" name="立方體 444">
              <a:extLst>
                <a:ext uri="{FF2B5EF4-FFF2-40B4-BE49-F238E27FC236}">
                  <a16:creationId xmlns:a16="http://schemas.microsoft.com/office/drawing/2014/main" id="{31B505A9-FE9A-488A-BDA4-E417F28735D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6" name="群組 445">
            <a:extLst>
              <a:ext uri="{FF2B5EF4-FFF2-40B4-BE49-F238E27FC236}">
                <a16:creationId xmlns:a16="http://schemas.microsoft.com/office/drawing/2014/main" id="{4CA6EE26-0B94-451B-944F-34938B5D6ACF}"/>
              </a:ext>
            </a:extLst>
          </p:cNvPr>
          <p:cNvGrpSpPr/>
          <p:nvPr/>
        </p:nvGrpSpPr>
        <p:grpSpPr>
          <a:xfrm>
            <a:off x="9175578" y="383077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447" name="立方體 446">
              <a:extLst>
                <a:ext uri="{FF2B5EF4-FFF2-40B4-BE49-F238E27FC236}">
                  <a16:creationId xmlns:a16="http://schemas.microsoft.com/office/drawing/2014/main" id="{C4D7D608-DBE9-4810-A769-559D5ED1E07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8" name="立方體 447">
              <a:extLst>
                <a:ext uri="{FF2B5EF4-FFF2-40B4-BE49-F238E27FC236}">
                  <a16:creationId xmlns:a16="http://schemas.microsoft.com/office/drawing/2014/main" id="{0EC4D629-EA2A-4DC3-9519-3424FD45009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9" name="立方體 448">
              <a:extLst>
                <a:ext uri="{FF2B5EF4-FFF2-40B4-BE49-F238E27FC236}">
                  <a16:creationId xmlns:a16="http://schemas.microsoft.com/office/drawing/2014/main" id="{7EAE7EA7-2FE6-43D9-AB2F-4474B5E020A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0" name="立方體 449">
              <a:extLst>
                <a:ext uri="{FF2B5EF4-FFF2-40B4-BE49-F238E27FC236}">
                  <a16:creationId xmlns:a16="http://schemas.microsoft.com/office/drawing/2014/main" id="{1EA4497C-56D5-45DD-884E-A4291CFDCD1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FCE87171-1340-4D73-98A9-D76DFA3F2889}"/>
              </a:ext>
            </a:extLst>
          </p:cNvPr>
          <p:cNvGrpSpPr/>
          <p:nvPr/>
        </p:nvGrpSpPr>
        <p:grpSpPr>
          <a:xfrm>
            <a:off x="9489903" y="383077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452" name="立方體 451">
              <a:extLst>
                <a:ext uri="{FF2B5EF4-FFF2-40B4-BE49-F238E27FC236}">
                  <a16:creationId xmlns:a16="http://schemas.microsoft.com/office/drawing/2014/main" id="{C715F6EA-DDE8-42BF-9803-730E4B9CF8A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3" name="立方體 452">
              <a:extLst>
                <a:ext uri="{FF2B5EF4-FFF2-40B4-BE49-F238E27FC236}">
                  <a16:creationId xmlns:a16="http://schemas.microsoft.com/office/drawing/2014/main" id="{7AB7153B-819F-4FC1-BB33-A7A87495F50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4" name="立方體 453">
              <a:extLst>
                <a:ext uri="{FF2B5EF4-FFF2-40B4-BE49-F238E27FC236}">
                  <a16:creationId xmlns:a16="http://schemas.microsoft.com/office/drawing/2014/main" id="{8991C124-6659-4F39-8435-B25352EBB4D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5" name="立方體 454">
              <a:extLst>
                <a:ext uri="{FF2B5EF4-FFF2-40B4-BE49-F238E27FC236}">
                  <a16:creationId xmlns:a16="http://schemas.microsoft.com/office/drawing/2014/main" id="{3F9CDB30-435A-4AB5-8FCA-4F1D89C7969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6" name="群組 455">
            <a:extLst>
              <a:ext uri="{FF2B5EF4-FFF2-40B4-BE49-F238E27FC236}">
                <a16:creationId xmlns:a16="http://schemas.microsoft.com/office/drawing/2014/main" id="{CCEB38C5-3DCA-4B2E-ABF0-21BBC0B3090F}"/>
              </a:ext>
            </a:extLst>
          </p:cNvPr>
          <p:cNvGrpSpPr/>
          <p:nvPr/>
        </p:nvGrpSpPr>
        <p:grpSpPr>
          <a:xfrm>
            <a:off x="8546928" y="354185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57" name="立方體 456">
              <a:extLst>
                <a:ext uri="{FF2B5EF4-FFF2-40B4-BE49-F238E27FC236}">
                  <a16:creationId xmlns:a16="http://schemas.microsoft.com/office/drawing/2014/main" id="{8323B0D3-0D55-4EDD-B642-AB9EA40385B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8" name="立方體 457">
              <a:extLst>
                <a:ext uri="{FF2B5EF4-FFF2-40B4-BE49-F238E27FC236}">
                  <a16:creationId xmlns:a16="http://schemas.microsoft.com/office/drawing/2014/main" id="{B68FB1D6-95C0-4079-B857-B73B5D1A6B4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9" name="立方體 458">
              <a:extLst>
                <a:ext uri="{FF2B5EF4-FFF2-40B4-BE49-F238E27FC236}">
                  <a16:creationId xmlns:a16="http://schemas.microsoft.com/office/drawing/2014/main" id="{B569A0AE-F3CB-4853-B9B0-3947EFA9156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0" name="立方體 459">
              <a:extLst>
                <a:ext uri="{FF2B5EF4-FFF2-40B4-BE49-F238E27FC236}">
                  <a16:creationId xmlns:a16="http://schemas.microsoft.com/office/drawing/2014/main" id="{8DFEBC09-8CB9-4A26-9736-F65470399A4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F8FCE11-3599-4FB5-A2C2-7B14BCAE9D74}"/>
              </a:ext>
            </a:extLst>
          </p:cNvPr>
          <p:cNvGrpSpPr/>
          <p:nvPr/>
        </p:nvGrpSpPr>
        <p:grpSpPr>
          <a:xfrm>
            <a:off x="8861253" y="354185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62" name="立方體 461">
              <a:extLst>
                <a:ext uri="{FF2B5EF4-FFF2-40B4-BE49-F238E27FC236}">
                  <a16:creationId xmlns:a16="http://schemas.microsoft.com/office/drawing/2014/main" id="{4A8DE6CD-FEDD-439A-A434-10554DB48FD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3" name="立方體 462">
              <a:extLst>
                <a:ext uri="{FF2B5EF4-FFF2-40B4-BE49-F238E27FC236}">
                  <a16:creationId xmlns:a16="http://schemas.microsoft.com/office/drawing/2014/main" id="{2A37FC07-3869-4A87-8F51-B8769E6E55D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4" name="立方體 463">
              <a:extLst>
                <a:ext uri="{FF2B5EF4-FFF2-40B4-BE49-F238E27FC236}">
                  <a16:creationId xmlns:a16="http://schemas.microsoft.com/office/drawing/2014/main" id="{4620B534-4434-419B-B267-499C6A17C38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5" name="立方體 464">
              <a:extLst>
                <a:ext uri="{FF2B5EF4-FFF2-40B4-BE49-F238E27FC236}">
                  <a16:creationId xmlns:a16="http://schemas.microsoft.com/office/drawing/2014/main" id="{0822A5DC-49E3-451F-ADFE-46AD9DD27C7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6" name="群組 465">
            <a:extLst>
              <a:ext uri="{FF2B5EF4-FFF2-40B4-BE49-F238E27FC236}">
                <a16:creationId xmlns:a16="http://schemas.microsoft.com/office/drawing/2014/main" id="{BCC578DB-D8DB-4A98-A41D-CA63BFED3310}"/>
              </a:ext>
            </a:extLst>
          </p:cNvPr>
          <p:cNvGrpSpPr/>
          <p:nvPr/>
        </p:nvGrpSpPr>
        <p:grpSpPr>
          <a:xfrm>
            <a:off x="9175578" y="354185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67" name="立方體 466">
              <a:extLst>
                <a:ext uri="{FF2B5EF4-FFF2-40B4-BE49-F238E27FC236}">
                  <a16:creationId xmlns:a16="http://schemas.microsoft.com/office/drawing/2014/main" id="{AE85C5B3-BA2A-4640-8ED1-85B6F922576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8" name="立方體 467">
              <a:extLst>
                <a:ext uri="{FF2B5EF4-FFF2-40B4-BE49-F238E27FC236}">
                  <a16:creationId xmlns:a16="http://schemas.microsoft.com/office/drawing/2014/main" id="{862DDACC-5BDB-49B2-B57C-771C40B13B6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9" name="立方體 468">
              <a:extLst>
                <a:ext uri="{FF2B5EF4-FFF2-40B4-BE49-F238E27FC236}">
                  <a16:creationId xmlns:a16="http://schemas.microsoft.com/office/drawing/2014/main" id="{3E394068-1DB7-491B-B606-C857CF2340A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0" name="立方體 469">
              <a:extLst>
                <a:ext uri="{FF2B5EF4-FFF2-40B4-BE49-F238E27FC236}">
                  <a16:creationId xmlns:a16="http://schemas.microsoft.com/office/drawing/2014/main" id="{1703DCF4-9A30-4B28-ADCF-91AE0DD7CBC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1" name="群組 470">
            <a:extLst>
              <a:ext uri="{FF2B5EF4-FFF2-40B4-BE49-F238E27FC236}">
                <a16:creationId xmlns:a16="http://schemas.microsoft.com/office/drawing/2014/main" id="{52B738A4-1561-4BA9-9181-16FCDB2B24A1}"/>
              </a:ext>
            </a:extLst>
          </p:cNvPr>
          <p:cNvGrpSpPr/>
          <p:nvPr/>
        </p:nvGrpSpPr>
        <p:grpSpPr>
          <a:xfrm>
            <a:off x="9489903" y="354185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472" name="立方體 471">
              <a:extLst>
                <a:ext uri="{FF2B5EF4-FFF2-40B4-BE49-F238E27FC236}">
                  <a16:creationId xmlns:a16="http://schemas.microsoft.com/office/drawing/2014/main" id="{EFC4EE4D-3F70-4F99-95B6-2D2DD344170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3" name="立方體 472">
              <a:extLst>
                <a:ext uri="{FF2B5EF4-FFF2-40B4-BE49-F238E27FC236}">
                  <a16:creationId xmlns:a16="http://schemas.microsoft.com/office/drawing/2014/main" id="{48D6BEA7-2B66-45E1-9C45-BADB7EA5632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4" name="立方體 473">
              <a:extLst>
                <a:ext uri="{FF2B5EF4-FFF2-40B4-BE49-F238E27FC236}">
                  <a16:creationId xmlns:a16="http://schemas.microsoft.com/office/drawing/2014/main" id="{750ABADF-17BC-4F58-92FD-0799ED385A8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5" name="立方體 474">
              <a:extLst>
                <a:ext uri="{FF2B5EF4-FFF2-40B4-BE49-F238E27FC236}">
                  <a16:creationId xmlns:a16="http://schemas.microsoft.com/office/drawing/2014/main" id="{D0FFA49E-C2D0-41C9-9105-6545D085C94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6" name="群組 475">
            <a:extLst>
              <a:ext uri="{FF2B5EF4-FFF2-40B4-BE49-F238E27FC236}">
                <a16:creationId xmlns:a16="http://schemas.microsoft.com/office/drawing/2014/main" id="{99ACD1C7-5998-423F-9E43-DCA2D4F4A1BC}"/>
              </a:ext>
            </a:extLst>
          </p:cNvPr>
          <p:cNvGrpSpPr/>
          <p:nvPr/>
        </p:nvGrpSpPr>
        <p:grpSpPr>
          <a:xfrm>
            <a:off x="8546928" y="325292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77" name="立方體 476">
              <a:extLst>
                <a:ext uri="{FF2B5EF4-FFF2-40B4-BE49-F238E27FC236}">
                  <a16:creationId xmlns:a16="http://schemas.microsoft.com/office/drawing/2014/main" id="{54DAE3B1-6075-4F60-8BE7-091A5ABF0EB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8" name="立方體 477">
              <a:extLst>
                <a:ext uri="{FF2B5EF4-FFF2-40B4-BE49-F238E27FC236}">
                  <a16:creationId xmlns:a16="http://schemas.microsoft.com/office/drawing/2014/main" id="{08625279-2B7D-46CF-8BCE-A71D6A43D0C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9" name="立方體 478">
              <a:extLst>
                <a:ext uri="{FF2B5EF4-FFF2-40B4-BE49-F238E27FC236}">
                  <a16:creationId xmlns:a16="http://schemas.microsoft.com/office/drawing/2014/main" id="{BAB88541-1342-45B0-8F78-2FA2671B67D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0" name="立方體 479">
              <a:extLst>
                <a:ext uri="{FF2B5EF4-FFF2-40B4-BE49-F238E27FC236}">
                  <a16:creationId xmlns:a16="http://schemas.microsoft.com/office/drawing/2014/main" id="{69B1251B-2232-4745-AA12-65355C70243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81" name="群組 480">
            <a:extLst>
              <a:ext uri="{FF2B5EF4-FFF2-40B4-BE49-F238E27FC236}">
                <a16:creationId xmlns:a16="http://schemas.microsoft.com/office/drawing/2014/main" id="{98BF4C19-6623-4CE8-8502-88E455DF6B48}"/>
              </a:ext>
            </a:extLst>
          </p:cNvPr>
          <p:cNvGrpSpPr/>
          <p:nvPr/>
        </p:nvGrpSpPr>
        <p:grpSpPr>
          <a:xfrm>
            <a:off x="8861253" y="325292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82" name="立方體 481">
              <a:extLst>
                <a:ext uri="{FF2B5EF4-FFF2-40B4-BE49-F238E27FC236}">
                  <a16:creationId xmlns:a16="http://schemas.microsoft.com/office/drawing/2014/main" id="{AD3AF3E3-4F3E-46EC-BC5B-9C7146D6911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3" name="立方體 482">
              <a:extLst>
                <a:ext uri="{FF2B5EF4-FFF2-40B4-BE49-F238E27FC236}">
                  <a16:creationId xmlns:a16="http://schemas.microsoft.com/office/drawing/2014/main" id="{9C1F4C67-7A2B-4144-8A2C-F62DE4650FF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4" name="立方體 483">
              <a:extLst>
                <a:ext uri="{FF2B5EF4-FFF2-40B4-BE49-F238E27FC236}">
                  <a16:creationId xmlns:a16="http://schemas.microsoft.com/office/drawing/2014/main" id="{C53F19E7-AC3C-4E25-9407-7D8606E420A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5" name="立方體 484">
              <a:extLst>
                <a:ext uri="{FF2B5EF4-FFF2-40B4-BE49-F238E27FC236}">
                  <a16:creationId xmlns:a16="http://schemas.microsoft.com/office/drawing/2014/main" id="{DFCFA54F-003C-43C2-96EC-153504FC890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86" name="群組 485">
            <a:extLst>
              <a:ext uri="{FF2B5EF4-FFF2-40B4-BE49-F238E27FC236}">
                <a16:creationId xmlns:a16="http://schemas.microsoft.com/office/drawing/2014/main" id="{9FDE4001-821D-45D9-AE69-1B732DB3991B}"/>
              </a:ext>
            </a:extLst>
          </p:cNvPr>
          <p:cNvGrpSpPr/>
          <p:nvPr/>
        </p:nvGrpSpPr>
        <p:grpSpPr>
          <a:xfrm>
            <a:off x="9175578" y="325292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87" name="立方體 486">
              <a:extLst>
                <a:ext uri="{FF2B5EF4-FFF2-40B4-BE49-F238E27FC236}">
                  <a16:creationId xmlns:a16="http://schemas.microsoft.com/office/drawing/2014/main" id="{043B3C3E-6948-4B4F-9185-5EBF25DB4AD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8" name="立方體 487">
              <a:extLst>
                <a:ext uri="{FF2B5EF4-FFF2-40B4-BE49-F238E27FC236}">
                  <a16:creationId xmlns:a16="http://schemas.microsoft.com/office/drawing/2014/main" id="{3BBB8BCF-FE51-4FEC-BAA6-5F729CD50AE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9" name="立方體 488">
              <a:extLst>
                <a:ext uri="{FF2B5EF4-FFF2-40B4-BE49-F238E27FC236}">
                  <a16:creationId xmlns:a16="http://schemas.microsoft.com/office/drawing/2014/main" id="{9FFB5A91-A256-4572-82FD-0570C78C1C6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0" name="立方體 489">
              <a:extLst>
                <a:ext uri="{FF2B5EF4-FFF2-40B4-BE49-F238E27FC236}">
                  <a16:creationId xmlns:a16="http://schemas.microsoft.com/office/drawing/2014/main" id="{B25A9590-1FDD-4F83-ABFB-FB666DA815B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1" name="群組 490">
            <a:extLst>
              <a:ext uri="{FF2B5EF4-FFF2-40B4-BE49-F238E27FC236}">
                <a16:creationId xmlns:a16="http://schemas.microsoft.com/office/drawing/2014/main" id="{CC102FED-AA76-4D3E-9E87-E558D5C7BBF2}"/>
              </a:ext>
            </a:extLst>
          </p:cNvPr>
          <p:cNvGrpSpPr/>
          <p:nvPr/>
        </p:nvGrpSpPr>
        <p:grpSpPr>
          <a:xfrm>
            <a:off x="9489903" y="325292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492" name="立方體 491">
              <a:extLst>
                <a:ext uri="{FF2B5EF4-FFF2-40B4-BE49-F238E27FC236}">
                  <a16:creationId xmlns:a16="http://schemas.microsoft.com/office/drawing/2014/main" id="{2E90B9DA-A2D7-4021-85E3-CA0E8D2DC7E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3" name="立方體 492">
              <a:extLst>
                <a:ext uri="{FF2B5EF4-FFF2-40B4-BE49-F238E27FC236}">
                  <a16:creationId xmlns:a16="http://schemas.microsoft.com/office/drawing/2014/main" id="{481806EB-4BAE-4100-BE46-1B7494B46C6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4" name="立方體 493">
              <a:extLst>
                <a:ext uri="{FF2B5EF4-FFF2-40B4-BE49-F238E27FC236}">
                  <a16:creationId xmlns:a16="http://schemas.microsoft.com/office/drawing/2014/main" id="{1983CA5F-0652-4CEB-9BC7-FF1709957F4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5" name="立方體 494">
              <a:extLst>
                <a:ext uri="{FF2B5EF4-FFF2-40B4-BE49-F238E27FC236}">
                  <a16:creationId xmlns:a16="http://schemas.microsoft.com/office/drawing/2014/main" id="{1A5E3CA8-B749-49B8-BE00-9829C1CB4BF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96" name="群組 495">
            <a:extLst>
              <a:ext uri="{FF2B5EF4-FFF2-40B4-BE49-F238E27FC236}">
                <a16:creationId xmlns:a16="http://schemas.microsoft.com/office/drawing/2014/main" id="{4C3B599F-CCA5-4014-9B96-E5AC80C063F1}"/>
              </a:ext>
            </a:extLst>
          </p:cNvPr>
          <p:cNvGrpSpPr/>
          <p:nvPr/>
        </p:nvGrpSpPr>
        <p:grpSpPr>
          <a:xfrm>
            <a:off x="8501323" y="416980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497" name="立方體 496">
              <a:extLst>
                <a:ext uri="{FF2B5EF4-FFF2-40B4-BE49-F238E27FC236}">
                  <a16:creationId xmlns:a16="http://schemas.microsoft.com/office/drawing/2014/main" id="{C216102A-735B-4056-93EC-CA60431F259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8" name="立方體 497">
              <a:extLst>
                <a:ext uri="{FF2B5EF4-FFF2-40B4-BE49-F238E27FC236}">
                  <a16:creationId xmlns:a16="http://schemas.microsoft.com/office/drawing/2014/main" id="{92BDDF22-4241-4497-818F-31ED3F566A3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9" name="立方體 498">
              <a:extLst>
                <a:ext uri="{FF2B5EF4-FFF2-40B4-BE49-F238E27FC236}">
                  <a16:creationId xmlns:a16="http://schemas.microsoft.com/office/drawing/2014/main" id="{D0960327-2DE7-4F90-9067-06616C7D89F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0" name="立方體 499">
              <a:extLst>
                <a:ext uri="{FF2B5EF4-FFF2-40B4-BE49-F238E27FC236}">
                  <a16:creationId xmlns:a16="http://schemas.microsoft.com/office/drawing/2014/main" id="{E6093704-36EC-4C24-A6C6-DD884789855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139C0FA5-A298-4E6D-A881-2E6F94067888}"/>
              </a:ext>
            </a:extLst>
          </p:cNvPr>
          <p:cNvGrpSpPr/>
          <p:nvPr/>
        </p:nvGrpSpPr>
        <p:grpSpPr>
          <a:xfrm>
            <a:off x="8815648" y="416980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02" name="立方體 501">
              <a:extLst>
                <a:ext uri="{FF2B5EF4-FFF2-40B4-BE49-F238E27FC236}">
                  <a16:creationId xmlns:a16="http://schemas.microsoft.com/office/drawing/2014/main" id="{B2B76628-54FB-4FB8-B426-5A0C5E972E5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3" name="立方體 502">
              <a:extLst>
                <a:ext uri="{FF2B5EF4-FFF2-40B4-BE49-F238E27FC236}">
                  <a16:creationId xmlns:a16="http://schemas.microsoft.com/office/drawing/2014/main" id="{95263A73-B14F-43DE-9338-72EA3FF655E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4" name="立方體 503">
              <a:extLst>
                <a:ext uri="{FF2B5EF4-FFF2-40B4-BE49-F238E27FC236}">
                  <a16:creationId xmlns:a16="http://schemas.microsoft.com/office/drawing/2014/main" id="{5CF68424-7831-45D7-A677-42C4A11125C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5" name="立方體 504">
              <a:extLst>
                <a:ext uri="{FF2B5EF4-FFF2-40B4-BE49-F238E27FC236}">
                  <a16:creationId xmlns:a16="http://schemas.microsoft.com/office/drawing/2014/main" id="{47BCD34D-71F8-40ED-A9A7-B5AB35A4DC3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6" name="群組 505">
            <a:extLst>
              <a:ext uri="{FF2B5EF4-FFF2-40B4-BE49-F238E27FC236}">
                <a16:creationId xmlns:a16="http://schemas.microsoft.com/office/drawing/2014/main" id="{C8BD95FD-BD4E-4932-AC8C-82D626121A4B}"/>
              </a:ext>
            </a:extLst>
          </p:cNvPr>
          <p:cNvGrpSpPr/>
          <p:nvPr/>
        </p:nvGrpSpPr>
        <p:grpSpPr>
          <a:xfrm>
            <a:off x="9129973" y="416980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07" name="立方體 506">
              <a:extLst>
                <a:ext uri="{FF2B5EF4-FFF2-40B4-BE49-F238E27FC236}">
                  <a16:creationId xmlns:a16="http://schemas.microsoft.com/office/drawing/2014/main" id="{EA9E141B-B79B-4538-B7A5-246ABF9B281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8" name="立方體 507">
              <a:extLst>
                <a:ext uri="{FF2B5EF4-FFF2-40B4-BE49-F238E27FC236}">
                  <a16:creationId xmlns:a16="http://schemas.microsoft.com/office/drawing/2014/main" id="{C7494911-04C8-427C-9B33-7135C745C10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9" name="立方體 508">
              <a:extLst>
                <a:ext uri="{FF2B5EF4-FFF2-40B4-BE49-F238E27FC236}">
                  <a16:creationId xmlns:a16="http://schemas.microsoft.com/office/drawing/2014/main" id="{CE6187DC-7D15-4ECB-AA12-984457B5630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0" name="立方體 509">
              <a:extLst>
                <a:ext uri="{FF2B5EF4-FFF2-40B4-BE49-F238E27FC236}">
                  <a16:creationId xmlns:a16="http://schemas.microsoft.com/office/drawing/2014/main" id="{26B03313-07FB-4706-9827-2BB10A392A7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1" name="群組 510">
            <a:extLst>
              <a:ext uri="{FF2B5EF4-FFF2-40B4-BE49-F238E27FC236}">
                <a16:creationId xmlns:a16="http://schemas.microsoft.com/office/drawing/2014/main" id="{4EB9F3AE-AE9B-4AB6-BA5E-2481A3176DE6}"/>
              </a:ext>
            </a:extLst>
          </p:cNvPr>
          <p:cNvGrpSpPr/>
          <p:nvPr/>
        </p:nvGrpSpPr>
        <p:grpSpPr>
          <a:xfrm>
            <a:off x="9444298" y="416980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12" name="立方體 511">
              <a:extLst>
                <a:ext uri="{FF2B5EF4-FFF2-40B4-BE49-F238E27FC236}">
                  <a16:creationId xmlns:a16="http://schemas.microsoft.com/office/drawing/2014/main" id="{7CBA3DD7-4E80-43BA-BE5E-DBEBB20D74C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3" name="立方體 512">
              <a:extLst>
                <a:ext uri="{FF2B5EF4-FFF2-40B4-BE49-F238E27FC236}">
                  <a16:creationId xmlns:a16="http://schemas.microsoft.com/office/drawing/2014/main" id="{602224B1-F991-440F-8BBA-D388855C60C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4" name="立方體 513">
              <a:extLst>
                <a:ext uri="{FF2B5EF4-FFF2-40B4-BE49-F238E27FC236}">
                  <a16:creationId xmlns:a16="http://schemas.microsoft.com/office/drawing/2014/main" id="{10F47579-83C6-44E0-8300-514A8681B1A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5" name="立方體 514">
              <a:extLst>
                <a:ext uri="{FF2B5EF4-FFF2-40B4-BE49-F238E27FC236}">
                  <a16:creationId xmlns:a16="http://schemas.microsoft.com/office/drawing/2014/main" id="{F2B3718D-7ED7-4AE9-8DC3-9EF84349BDA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6" name="群組 515">
            <a:extLst>
              <a:ext uri="{FF2B5EF4-FFF2-40B4-BE49-F238E27FC236}">
                <a16:creationId xmlns:a16="http://schemas.microsoft.com/office/drawing/2014/main" id="{88153760-5135-44EE-9210-20278AA5C6C7}"/>
              </a:ext>
            </a:extLst>
          </p:cNvPr>
          <p:cNvGrpSpPr/>
          <p:nvPr/>
        </p:nvGrpSpPr>
        <p:grpSpPr>
          <a:xfrm>
            <a:off x="8501323" y="388088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17" name="立方體 516">
              <a:extLst>
                <a:ext uri="{FF2B5EF4-FFF2-40B4-BE49-F238E27FC236}">
                  <a16:creationId xmlns:a16="http://schemas.microsoft.com/office/drawing/2014/main" id="{4E070614-90F2-4BFB-B750-8EE38C3B91D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8" name="立方體 517">
              <a:extLst>
                <a:ext uri="{FF2B5EF4-FFF2-40B4-BE49-F238E27FC236}">
                  <a16:creationId xmlns:a16="http://schemas.microsoft.com/office/drawing/2014/main" id="{14321F29-334D-476C-A998-10136948E71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9" name="立方體 518">
              <a:extLst>
                <a:ext uri="{FF2B5EF4-FFF2-40B4-BE49-F238E27FC236}">
                  <a16:creationId xmlns:a16="http://schemas.microsoft.com/office/drawing/2014/main" id="{897F7E0C-1ABB-4CB8-9389-2EFC9B6B0AC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0" name="立方體 519">
              <a:extLst>
                <a:ext uri="{FF2B5EF4-FFF2-40B4-BE49-F238E27FC236}">
                  <a16:creationId xmlns:a16="http://schemas.microsoft.com/office/drawing/2014/main" id="{48FBD220-5AB3-4BC4-8429-3DE3D0B7D11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1" name="群組 520">
            <a:extLst>
              <a:ext uri="{FF2B5EF4-FFF2-40B4-BE49-F238E27FC236}">
                <a16:creationId xmlns:a16="http://schemas.microsoft.com/office/drawing/2014/main" id="{EDCD0A3A-D9E6-4652-9D8E-608DB409BE07}"/>
              </a:ext>
            </a:extLst>
          </p:cNvPr>
          <p:cNvGrpSpPr/>
          <p:nvPr/>
        </p:nvGrpSpPr>
        <p:grpSpPr>
          <a:xfrm>
            <a:off x="8815648" y="388088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22" name="立方體 521">
              <a:extLst>
                <a:ext uri="{FF2B5EF4-FFF2-40B4-BE49-F238E27FC236}">
                  <a16:creationId xmlns:a16="http://schemas.microsoft.com/office/drawing/2014/main" id="{0755CB1B-F9EC-4B03-A99C-FB7B7F7778E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3" name="立方體 522">
              <a:extLst>
                <a:ext uri="{FF2B5EF4-FFF2-40B4-BE49-F238E27FC236}">
                  <a16:creationId xmlns:a16="http://schemas.microsoft.com/office/drawing/2014/main" id="{9D3B9906-50B1-43E3-9659-43462E89157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4" name="立方體 523">
              <a:extLst>
                <a:ext uri="{FF2B5EF4-FFF2-40B4-BE49-F238E27FC236}">
                  <a16:creationId xmlns:a16="http://schemas.microsoft.com/office/drawing/2014/main" id="{86C3D6AD-B777-4821-B280-7418B437491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5" name="立方體 524">
              <a:extLst>
                <a:ext uri="{FF2B5EF4-FFF2-40B4-BE49-F238E27FC236}">
                  <a16:creationId xmlns:a16="http://schemas.microsoft.com/office/drawing/2014/main" id="{9507970B-72A7-4FCA-A0E6-30E8E43FF3A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6" name="群組 525">
            <a:extLst>
              <a:ext uri="{FF2B5EF4-FFF2-40B4-BE49-F238E27FC236}">
                <a16:creationId xmlns:a16="http://schemas.microsoft.com/office/drawing/2014/main" id="{E5EC8633-642A-407A-8C88-DC148358097F}"/>
              </a:ext>
            </a:extLst>
          </p:cNvPr>
          <p:cNvGrpSpPr/>
          <p:nvPr/>
        </p:nvGrpSpPr>
        <p:grpSpPr>
          <a:xfrm>
            <a:off x="9129973" y="388088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27" name="立方體 526">
              <a:extLst>
                <a:ext uri="{FF2B5EF4-FFF2-40B4-BE49-F238E27FC236}">
                  <a16:creationId xmlns:a16="http://schemas.microsoft.com/office/drawing/2014/main" id="{9450A965-3F6B-425E-BA72-E515DEB2EA3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8" name="立方體 527">
              <a:extLst>
                <a:ext uri="{FF2B5EF4-FFF2-40B4-BE49-F238E27FC236}">
                  <a16:creationId xmlns:a16="http://schemas.microsoft.com/office/drawing/2014/main" id="{B94AAD6A-5138-4EEE-AA4F-51B42909B62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9" name="立方體 528">
              <a:extLst>
                <a:ext uri="{FF2B5EF4-FFF2-40B4-BE49-F238E27FC236}">
                  <a16:creationId xmlns:a16="http://schemas.microsoft.com/office/drawing/2014/main" id="{0FFE5AE8-2B67-4187-BA33-8E32634F1EE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0" name="立方體 529">
              <a:extLst>
                <a:ext uri="{FF2B5EF4-FFF2-40B4-BE49-F238E27FC236}">
                  <a16:creationId xmlns:a16="http://schemas.microsoft.com/office/drawing/2014/main" id="{B20037DB-B914-41B7-9097-CB3ABF6D078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1" name="群組 530">
            <a:extLst>
              <a:ext uri="{FF2B5EF4-FFF2-40B4-BE49-F238E27FC236}">
                <a16:creationId xmlns:a16="http://schemas.microsoft.com/office/drawing/2014/main" id="{0D0724EE-6546-41A0-93BD-E64E37383346}"/>
              </a:ext>
            </a:extLst>
          </p:cNvPr>
          <p:cNvGrpSpPr/>
          <p:nvPr/>
        </p:nvGrpSpPr>
        <p:grpSpPr>
          <a:xfrm>
            <a:off x="9444298" y="388088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32" name="立方體 531">
              <a:extLst>
                <a:ext uri="{FF2B5EF4-FFF2-40B4-BE49-F238E27FC236}">
                  <a16:creationId xmlns:a16="http://schemas.microsoft.com/office/drawing/2014/main" id="{F224018C-5734-4B20-B888-F12D1030363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3" name="立方體 532">
              <a:extLst>
                <a:ext uri="{FF2B5EF4-FFF2-40B4-BE49-F238E27FC236}">
                  <a16:creationId xmlns:a16="http://schemas.microsoft.com/office/drawing/2014/main" id="{D7828AE8-AC1E-4B71-B07D-D34629F9079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4" name="立方體 533">
              <a:extLst>
                <a:ext uri="{FF2B5EF4-FFF2-40B4-BE49-F238E27FC236}">
                  <a16:creationId xmlns:a16="http://schemas.microsoft.com/office/drawing/2014/main" id="{5C1D896A-4D17-4073-BEE7-56E76BFB36C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5" name="立方體 534">
              <a:extLst>
                <a:ext uri="{FF2B5EF4-FFF2-40B4-BE49-F238E27FC236}">
                  <a16:creationId xmlns:a16="http://schemas.microsoft.com/office/drawing/2014/main" id="{C358C8CD-5498-4248-958F-5E21571EE57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6" name="群組 535">
            <a:extLst>
              <a:ext uri="{FF2B5EF4-FFF2-40B4-BE49-F238E27FC236}">
                <a16:creationId xmlns:a16="http://schemas.microsoft.com/office/drawing/2014/main" id="{CCABF74A-0594-40BB-B611-81B720CD62FF}"/>
              </a:ext>
            </a:extLst>
          </p:cNvPr>
          <p:cNvGrpSpPr/>
          <p:nvPr/>
        </p:nvGrpSpPr>
        <p:grpSpPr>
          <a:xfrm>
            <a:off x="8501323" y="359195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37" name="立方體 536">
              <a:extLst>
                <a:ext uri="{FF2B5EF4-FFF2-40B4-BE49-F238E27FC236}">
                  <a16:creationId xmlns:a16="http://schemas.microsoft.com/office/drawing/2014/main" id="{8D1C452D-4101-496C-936B-E8CC0315D42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8" name="立方體 537">
              <a:extLst>
                <a:ext uri="{FF2B5EF4-FFF2-40B4-BE49-F238E27FC236}">
                  <a16:creationId xmlns:a16="http://schemas.microsoft.com/office/drawing/2014/main" id="{581274C2-3AAF-4D8E-8B2D-A86AC9C2A8F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9" name="立方體 538">
              <a:extLst>
                <a:ext uri="{FF2B5EF4-FFF2-40B4-BE49-F238E27FC236}">
                  <a16:creationId xmlns:a16="http://schemas.microsoft.com/office/drawing/2014/main" id="{E5073503-073D-4187-B782-080C2809718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0" name="立方體 539">
              <a:extLst>
                <a:ext uri="{FF2B5EF4-FFF2-40B4-BE49-F238E27FC236}">
                  <a16:creationId xmlns:a16="http://schemas.microsoft.com/office/drawing/2014/main" id="{3002B309-8F17-4DE5-A444-0665D0B1412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1" name="群組 540">
            <a:extLst>
              <a:ext uri="{FF2B5EF4-FFF2-40B4-BE49-F238E27FC236}">
                <a16:creationId xmlns:a16="http://schemas.microsoft.com/office/drawing/2014/main" id="{26276B76-DA13-45C0-9691-C4A302D8F51D}"/>
              </a:ext>
            </a:extLst>
          </p:cNvPr>
          <p:cNvGrpSpPr/>
          <p:nvPr/>
        </p:nvGrpSpPr>
        <p:grpSpPr>
          <a:xfrm>
            <a:off x="8815648" y="359195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42" name="立方體 541">
              <a:extLst>
                <a:ext uri="{FF2B5EF4-FFF2-40B4-BE49-F238E27FC236}">
                  <a16:creationId xmlns:a16="http://schemas.microsoft.com/office/drawing/2014/main" id="{A55A6471-7906-4922-B573-8265F23D868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3" name="立方體 542">
              <a:extLst>
                <a:ext uri="{FF2B5EF4-FFF2-40B4-BE49-F238E27FC236}">
                  <a16:creationId xmlns:a16="http://schemas.microsoft.com/office/drawing/2014/main" id="{320CA805-F0FA-4E9C-862A-CC72186F878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4" name="立方體 543">
              <a:extLst>
                <a:ext uri="{FF2B5EF4-FFF2-40B4-BE49-F238E27FC236}">
                  <a16:creationId xmlns:a16="http://schemas.microsoft.com/office/drawing/2014/main" id="{CE0687AF-0520-4DEF-A41F-9A3211AA295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5" name="立方體 544">
              <a:extLst>
                <a:ext uri="{FF2B5EF4-FFF2-40B4-BE49-F238E27FC236}">
                  <a16:creationId xmlns:a16="http://schemas.microsoft.com/office/drawing/2014/main" id="{4C125861-52F6-4615-8AEE-CB6B45A93AD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6" name="群組 545">
            <a:extLst>
              <a:ext uri="{FF2B5EF4-FFF2-40B4-BE49-F238E27FC236}">
                <a16:creationId xmlns:a16="http://schemas.microsoft.com/office/drawing/2014/main" id="{FB5C8669-EEE2-448B-A841-49BD57A788A9}"/>
              </a:ext>
            </a:extLst>
          </p:cNvPr>
          <p:cNvGrpSpPr/>
          <p:nvPr/>
        </p:nvGrpSpPr>
        <p:grpSpPr>
          <a:xfrm>
            <a:off x="9129973" y="359195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47" name="立方體 546">
              <a:extLst>
                <a:ext uri="{FF2B5EF4-FFF2-40B4-BE49-F238E27FC236}">
                  <a16:creationId xmlns:a16="http://schemas.microsoft.com/office/drawing/2014/main" id="{DC47B6D7-11CF-4204-B171-CEF3841089B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8" name="立方體 547">
              <a:extLst>
                <a:ext uri="{FF2B5EF4-FFF2-40B4-BE49-F238E27FC236}">
                  <a16:creationId xmlns:a16="http://schemas.microsoft.com/office/drawing/2014/main" id="{C8016B54-82B7-426B-8B23-D0F77C80473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9" name="立方體 548">
              <a:extLst>
                <a:ext uri="{FF2B5EF4-FFF2-40B4-BE49-F238E27FC236}">
                  <a16:creationId xmlns:a16="http://schemas.microsoft.com/office/drawing/2014/main" id="{3208DD17-F3D4-4F7B-B987-DA6C514EFB5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0" name="立方體 549">
              <a:extLst>
                <a:ext uri="{FF2B5EF4-FFF2-40B4-BE49-F238E27FC236}">
                  <a16:creationId xmlns:a16="http://schemas.microsoft.com/office/drawing/2014/main" id="{E9166CBF-7546-4187-B04A-71245B835F3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1" name="群組 550">
            <a:extLst>
              <a:ext uri="{FF2B5EF4-FFF2-40B4-BE49-F238E27FC236}">
                <a16:creationId xmlns:a16="http://schemas.microsoft.com/office/drawing/2014/main" id="{69E72022-C673-4457-8F06-6DAAFD1F3983}"/>
              </a:ext>
            </a:extLst>
          </p:cNvPr>
          <p:cNvGrpSpPr/>
          <p:nvPr/>
        </p:nvGrpSpPr>
        <p:grpSpPr>
          <a:xfrm>
            <a:off x="9444298" y="359195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52" name="立方體 551">
              <a:extLst>
                <a:ext uri="{FF2B5EF4-FFF2-40B4-BE49-F238E27FC236}">
                  <a16:creationId xmlns:a16="http://schemas.microsoft.com/office/drawing/2014/main" id="{BB079864-9492-42B7-A58E-8315D07967F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3" name="立方體 552">
              <a:extLst>
                <a:ext uri="{FF2B5EF4-FFF2-40B4-BE49-F238E27FC236}">
                  <a16:creationId xmlns:a16="http://schemas.microsoft.com/office/drawing/2014/main" id="{30379857-F34F-4A55-BF64-363A7D96568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4" name="立方體 553">
              <a:extLst>
                <a:ext uri="{FF2B5EF4-FFF2-40B4-BE49-F238E27FC236}">
                  <a16:creationId xmlns:a16="http://schemas.microsoft.com/office/drawing/2014/main" id="{E8E506ED-FBB2-4659-B3D1-CBB4DC018C2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5" name="立方體 554">
              <a:extLst>
                <a:ext uri="{FF2B5EF4-FFF2-40B4-BE49-F238E27FC236}">
                  <a16:creationId xmlns:a16="http://schemas.microsoft.com/office/drawing/2014/main" id="{D85AC59B-6ADA-4440-95F7-96069ABB97F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6" name="群組 555">
            <a:extLst>
              <a:ext uri="{FF2B5EF4-FFF2-40B4-BE49-F238E27FC236}">
                <a16:creationId xmlns:a16="http://schemas.microsoft.com/office/drawing/2014/main" id="{0C8D7074-6879-4DDA-9E80-8DD54B3E779B}"/>
              </a:ext>
            </a:extLst>
          </p:cNvPr>
          <p:cNvGrpSpPr/>
          <p:nvPr/>
        </p:nvGrpSpPr>
        <p:grpSpPr>
          <a:xfrm>
            <a:off x="8501323" y="330303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57" name="立方體 556">
              <a:extLst>
                <a:ext uri="{FF2B5EF4-FFF2-40B4-BE49-F238E27FC236}">
                  <a16:creationId xmlns:a16="http://schemas.microsoft.com/office/drawing/2014/main" id="{A9D62B08-80FF-481C-85CB-7D2FFAE5AC0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8" name="立方體 557">
              <a:extLst>
                <a:ext uri="{FF2B5EF4-FFF2-40B4-BE49-F238E27FC236}">
                  <a16:creationId xmlns:a16="http://schemas.microsoft.com/office/drawing/2014/main" id="{92C76E6F-B9E8-4360-BD0F-C4CC2CC8FFD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9" name="立方體 558">
              <a:extLst>
                <a:ext uri="{FF2B5EF4-FFF2-40B4-BE49-F238E27FC236}">
                  <a16:creationId xmlns:a16="http://schemas.microsoft.com/office/drawing/2014/main" id="{75588D5C-02E5-4977-A488-29A287C8CA8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0" name="立方體 559">
              <a:extLst>
                <a:ext uri="{FF2B5EF4-FFF2-40B4-BE49-F238E27FC236}">
                  <a16:creationId xmlns:a16="http://schemas.microsoft.com/office/drawing/2014/main" id="{5A279815-39F7-4C1E-B18A-E3A66704958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1" name="群組 560">
            <a:extLst>
              <a:ext uri="{FF2B5EF4-FFF2-40B4-BE49-F238E27FC236}">
                <a16:creationId xmlns:a16="http://schemas.microsoft.com/office/drawing/2014/main" id="{675EFB3E-105F-433C-9169-BE8BDB07E391}"/>
              </a:ext>
            </a:extLst>
          </p:cNvPr>
          <p:cNvGrpSpPr/>
          <p:nvPr/>
        </p:nvGrpSpPr>
        <p:grpSpPr>
          <a:xfrm>
            <a:off x="8815648" y="330303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62" name="立方體 561">
              <a:extLst>
                <a:ext uri="{FF2B5EF4-FFF2-40B4-BE49-F238E27FC236}">
                  <a16:creationId xmlns:a16="http://schemas.microsoft.com/office/drawing/2014/main" id="{F1F516A7-0174-4FC1-A056-8294F9C8623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3" name="立方體 562">
              <a:extLst>
                <a:ext uri="{FF2B5EF4-FFF2-40B4-BE49-F238E27FC236}">
                  <a16:creationId xmlns:a16="http://schemas.microsoft.com/office/drawing/2014/main" id="{5710770B-F499-4A00-BD18-FC4BDA2670A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4" name="立方體 563">
              <a:extLst>
                <a:ext uri="{FF2B5EF4-FFF2-40B4-BE49-F238E27FC236}">
                  <a16:creationId xmlns:a16="http://schemas.microsoft.com/office/drawing/2014/main" id="{93E35D59-D64C-4408-A752-F4B10C8DF3B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立方體 564">
              <a:extLst>
                <a:ext uri="{FF2B5EF4-FFF2-40B4-BE49-F238E27FC236}">
                  <a16:creationId xmlns:a16="http://schemas.microsoft.com/office/drawing/2014/main" id="{468AF55D-2FD9-4D18-9D07-4A64EEA97FA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6" name="群組 565">
            <a:extLst>
              <a:ext uri="{FF2B5EF4-FFF2-40B4-BE49-F238E27FC236}">
                <a16:creationId xmlns:a16="http://schemas.microsoft.com/office/drawing/2014/main" id="{AB87E724-468F-45B1-A5DE-3A193365F34F}"/>
              </a:ext>
            </a:extLst>
          </p:cNvPr>
          <p:cNvGrpSpPr/>
          <p:nvPr/>
        </p:nvGrpSpPr>
        <p:grpSpPr>
          <a:xfrm>
            <a:off x="9129973" y="330303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67" name="立方體 566">
              <a:extLst>
                <a:ext uri="{FF2B5EF4-FFF2-40B4-BE49-F238E27FC236}">
                  <a16:creationId xmlns:a16="http://schemas.microsoft.com/office/drawing/2014/main" id="{CFB8C4FC-41B8-421E-A3C0-63F962CA209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立方體 567">
              <a:extLst>
                <a:ext uri="{FF2B5EF4-FFF2-40B4-BE49-F238E27FC236}">
                  <a16:creationId xmlns:a16="http://schemas.microsoft.com/office/drawing/2014/main" id="{94E58426-9A28-44ED-BAFF-66CF1C813F3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9" name="立方體 568">
              <a:extLst>
                <a:ext uri="{FF2B5EF4-FFF2-40B4-BE49-F238E27FC236}">
                  <a16:creationId xmlns:a16="http://schemas.microsoft.com/office/drawing/2014/main" id="{4A893B73-8D09-4F54-96A5-F4EA22664AD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0" name="立方體 569">
              <a:extLst>
                <a:ext uri="{FF2B5EF4-FFF2-40B4-BE49-F238E27FC236}">
                  <a16:creationId xmlns:a16="http://schemas.microsoft.com/office/drawing/2014/main" id="{D355E235-9C84-451B-AA19-57695990AFF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1" name="群組 570">
            <a:extLst>
              <a:ext uri="{FF2B5EF4-FFF2-40B4-BE49-F238E27FC236}">
                <a16:creationId xmlns:a16="http://schemas.microsoft.com/office/drawing/2014/main" id="{37A68006-96E0-49B2-93D1-B79ACC9157E0}"/>
              </a:ext>
            </a:extLst>
          </p:cNvPr>
          <p:cNvGrpSpPr/>
          <p:nvPr/>
        </p:nvGrpSpPr>
        <p:grpSpPr>
          <a:xfrm>
            <a:off x="9444298" y="330303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72" name="立方體 571">
              <a:extLst>
                <a:ext uri="{FF2B5EF4-FFF2-40B4-BE49-F238E27FC236}">
                  <a16:creationId xmlns:a16="http://schemas.microsoft.com/office/drawing/2014/main" id="{F93812A5-0753-424D-853B-BE67BC807C5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立方體 572">
              <a:extLst>
                <a:ext uri="{FF2B5EF4-FFF2-40B4-BE49-F238E27FC236}">
                  <a16:creationId xmlns:a16="http://schemas.microsoft.com/office/drawing/2014/main" id="{74457187-3F76-4C2B-BFB6-F40B561FB67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4" name="立方體 573">
              <a:extLst>
                <a:ext uri="{FF2B5EF4-FFF2-40B4-BE49-F238E27FC236}">
                  <a16:creationId xmlns:a16="http://schemas.microsoft.com/office/drawing/2014/main" id="{B4AD29EA-F7D8-486C-AC7A-7CF94B4CB1F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立方體 574">
              <a:extLst>
                <a:ext uri="{FF2B5EF4-FFF2-40B4-BE49-F238E27FC236}">
                  <a16:creationId xmlns:a16="http://schemas.microsoft.com/office/drawing/2014/main" id="{0367E4F0-6931-4AA1-AD24-5AF674AF40A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76" name="群組 575">
            <a:extLst>
              <a:ext uri="{FF2B5EF4-FFF2-40B4-BE49-F238E27FC236}">
                <a16:creationId xmlns:a16="http://schemas.microsoft.com/office/drawing/2014/main" id="{E27620D1-5E81-4DF6-8896-D027B8A2E929}"/>
              </a:ext>
            </a:extLst>
          </p:cNvPr>
          <p:cNvGrpSpPr/>
          <p:nvPr/>
        </p:nvGrpSpPr>
        <p:grpSpPr>
          <a:xfrm>
            <a:off x="8454059" y="421991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77" name="立方體 576">
              <a:extLst>
                <a:ext uri="{FF2B5EF4-FFF2-40B4-BE49-F238E27FC236}">
                  <a16:creationId xmlns:a16="http://schemas.microsoft.com/office/drawing/2014/main" id="{D2723204-56C5-48EC-AA0C-40A74A46D12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8" name="立方體 577">
              <a:extLst>
                <a:ext uri="{FF2B5EF4-FFF2-40B4-BE49-F238E27FC236}">
                  <a16:creationId xmlns:a16="http://schemas.microsoft.com/office/drawing/2014/main" id="{99288C53-04FC-4A1D-920A-19DB07D86C7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9" name="立方體 578">
              <a:extLst>
                <a:ext uri="{FF2B5EF4-FFF2-40B4-BE49-F238E27FC236}">
                  <a16:creationId xmlns:a16="http://schemas.microsoft.com/office/drawing/2014/main" id="{9CEECAB3-74FF-43C3-846F-FB954A5F5B6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立方體 579">
              <a:extLst>
                <a:ext uri="{FF2B5EF4-FFF2-40B4-BE49-F238E27FC236}">
                  <a16:creationId xmlns:a16="http://schemas.microsoft.com/office/drawing/2014/main" id="{2599AE9D-E038-419B-9518-4BE2341FA74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1" name="群組 580">
            <a:extLst>
              <a:ext uri="{FF2B5EF4-FFF2-40B4-BE49-F238E27FC236}">
                <a16:creationId xmlns:a16="http://schemas.microsoft.com/office/drawing/2014/main" id="{57EB0DBE-DF98-4443-B7B0-B3B4DCDA8A34}"/>
              </a:ext>
            </a:extLst>
          </p:cNvPr>
          <p:cNvGrpSpPr/>
          <p:nvPr/>
        </p:nvGrpSpPr>
        <p:grpSpPr>
          <a:xfrm>
            <a:off x="8768384" y="421991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82" name="立方體 581">
              <a:extLst>
                <a:ext uri="{FF2B5EF4-FFF2-40B4-BE49-F238E27FC236}">
                  <a16:creationId xmlns:a16="http://schemas.microsoft.com/office/drawing/2014/main" id="{2F409CF4-E8DC-4916-865F-944BECBEC75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立方體 582">
              <a:extLst>
                <a:ext uri="{FF2B5EF4-FFF2-40B4-BE49-F238E27FC236}">
                  <a16:creationId xmlns:a16="http://schemas.microsoft.com/office/drawing/2014/main" id="{D3D1C1E4-6611-47DF-821F-1801C733459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4" name="立方體 583">
              <a:extLst>
                <a:ext uri="{FF2B5EF4-FFF2-40B4-BE49-F238E27FC236}">
                  <a16:creationId xmlns:a16="http://schemas.microsoft.com/office/drawing/2014/main" id="{E8EDD868-49C5-4E1D-B72B-B15BE7353C7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5" name="立方體 584">
              <a:extLst>
                <a:ext uri="{FF2B5EF4-FFF2-40B4-BE49-F238E27FC236}">
                  <a16:creationId xmlns:a16="http://schemas.microsoft.com/office/drawing/2014/main" id="{996EBEB3-275E-4D0A-8152-6FAB032E312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6" name="群組 585">
            <a:extLst>
              <a:ext uri="{FF2B5EF4-FFF2-40B4-BE49-F238E27FC236}">
                <a16:creationId xmlns:a16="http://schemas.microsoft.com/office/drawing/2014/main" id="{89EA72BB-FB69-4197-BAF1-3A01FD36264E}"/>
              </a:ext>
            </a:extLst>
          </p:cNvPr>
          <p:cNvGrpSpPr/>
          <p:nvPr/>
        </p:nvGrpSpPr>
        <p:grpSpPr>
          <a:xfrm>
            <a:off x="9082709" y="421991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87" name="立方體 586">
              <a:extLst>
                <a:ext uri="{FF2B5EF4-FFF2-40B4-BE49-F238E27FC236}">
                  <a16:creationId xmlns:a16="http://schemas.microsoft.com/office/drawing/2014/main" id="{5D4F93A5-8193-4D04-8555-5678D68A89B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立方體 587">
              <a:extLst>
                <a:ext uri="{FF2B5EF4-FFF2-40B4-BE49-F238E27FC236}">
                  <a16:creationId xmlns:a16="http://schemas.microsoft.com/office/drawing/2014/main" id="{9F5A3438-0D8C-4656-BB3C-DFDA213D5A6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9" name="立方體 588">
              <a:extLst>
                <a:ext uri="{FF2B5EF4-FFF2-40B4-BE49-F238E27FC236}">
                  <a16:creationId xmlns:a16="http://schemas.microsoft.com/office/drawing/2014/main" id="{9F7CF786-7276-49FA-99F4-07D62728D6F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立方體 589">
              <a:extLst>
                <a:ext uri="{FF2B5EF4-FFF2-40B4-BE49-F238E27FC236}">
                  <a16:creationId xmlns:a16="http://schemas.microsoft.com/office/drawing/2014/main" id="{3F5E57D2-6389-498E-B417-34947DE1E48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1" name="群組 590">
            <a:extLst>
              <a:ext uri="{FF2B5EF4-FFF2-40B4-BE49-F238E27FC236}">
                <a16:creationId xmlns:a16="http://schemas.microsoft.com/office/drawing/2014/main" id="{01ACDAE3-48A5-49EA-B6CB-D41F67F042C0}"/>
              </a:ext>
            </a:extLst>
          </p:cNvPr>
          <p:cNvGrpSpPr/>
          <p:nvPr/>
        </p:nvGrpSpPr>
        <p:grpSpPr>
          <a:xfrm>
            <a:off x="9397034" y="421991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592" name="立方體 591">
              <a:extLst>
                <a:ext uri="{FF2B5EF4-FFF2-40B4-BE49-F238E27FC236}">
                  <a16:creationId xmlns:a16="http://schemas.microsoft.com/office/drawing/2014/main" id="{D83C690A-225B-4939-98FF-9BF40530864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立方體 592">
              <a:extLst>
                <a:ext uri="{FF2B5EF4-FFF2-40B4-BE49-F238E27FC236}">
                  <a16:creationId xmlns:a16="http://schemas.microsoft.com/office/drawing/2014/main" id="{C3F1BDB6-DDF0-4509-B464-BC5E6B3EA97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4" name="立方體 593">
              <a:extLst>
                <a:ext uri="{FF2B5EF4-FFF2-40B4-BE49-F238E27FC236}">
                  <a16:creationId xmlns:a16="http://schemas.microsoft.com/office/drawing/2014/main" id="{5859DB05-8960-43EC-99F4-CABFBEBCDA5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5" name="立方體 594">
              <a:extLst>
                <a:ext uri="{FF2B5EF4-FFF2-40B4-BE49-F238E27FC236}">
                  <a16:creationId xmlns:a16="http://schemas.microsoft.com/office/drawing/2014/main" id="{EA8B112E-3A15-4859-89E0-D189C14B68E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6" name="群組 595">
            <a:extLst>
              <a:ext uri="{FF2B5EF4-FFF2-40B4-BE49-F238E27FC236}">
                <a16:creationId xmlns:a16="http://schemas.microsoft.com/office/drawing/2014/main" id="{741FEA20-353B-47F3-AC9C-698026EAC2DE}"/>
              </a:ext>
            </a:extLst>
          </p:cNvPr>
          <p:cNvGrpSpPr/>
          <p:nvPr/>
        </p:nvGrpSpPr>
        <p:grpSpPr>
          <a:xfrm>
            <a:off x="8454059" y="393098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597" name="立方體 596">
              <a:extLst>
                <a:ext uri="{FF2B5EF4-FFF2-40B4-BE49-F238E27FC236}">
                  <a16:creationId xmlns:a16="http://schemas.microsoft.com/office/drawing/2014/main" id="{60C0D9CC-A8A1-41F2-B427-81028A536D0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立方體 597">
              <a:extLst>
                <a:ext uri="{FF2B5EF4-FFF2-40B4-BE49-F238E27FC236}">
                  <a16:creationId xmlns:a16="http://schemas.microsoft.com/office/drawing/2014/main" id="{7C1892CF-5F71-4029-B5E8-2FC381D4D6F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9" name="立方體 598">
              <a:extLst>
                <a:ext uri="{FF2B5EF4-FFF2-40B4-BE49-F238E27FC236}">
                  <a16:creationId xmlns:a16="http://schemas.microsoft.com/office/drawing/2014/main" id="{8435CF5B-7971-4486-ADCD-C1B5E9D3CBB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0" name="立方體 599">
              <a:extLst>
                <a:ext uri="{FF2B5EF4-FFF2-40B4-BE49-F238E27FC236}">
                  <a16:creationId xmlns:a16="http://schemas.microsoft.com/office/drawing/2014/main" id="{1B0F1118-3417-4D1A-B960-F9A5C4FC492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1" name="群組 600">
            <a:extLst>
              <a:ext uri="{FF2B5EF4-FFF2-40B4-BE49-F238E27FC236}">
                <a16:creationId xmlns:a16="http://schemas.microsoft.com/office/drawing/2014/main" id="{BA79F5D7-4650-49A8-AEBE-03E22F3E613D}"/>
              </a:ext>
            </a:extLst>
          </p:cNvPr>
          <p:cNvGrpSpPr/>
          <p:nvPr/>
        </p:nvGrpSpPr>
        <p:grpSpPr>
          <a:xfrm>
            <a:off x="8768384" y="393098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02" name="立方體 601">
              <a:extLst>
                <a:ext uri="{FF2B5EF4-FFF2-40B4-BE49-F238E27FC236}">
                  <a16:creationId xmlns:a16="http://schemas.microsoft.com/office/drawing/2014/main" id="{046B6260-1FCB-4BE3-9966-EAC0ACF703C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3" name="立方體 602">
              <a:extLst>
                <a:ext uri="{FF2B5EF4-FFF2-40B4-BE49-F238E27FC236}">
                  <a16:creationId xmlns:a16="http://schemas.microsoft.com/office/drawing/2014/main" id="{ACE2B309-B3AE-4F83-9EAD-05E93ADF79E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4" name="立方體 603">
              <a:extLst>
                <a:ext uri="{FF2B5EF4-FFF2-40B4-BE49-F238E27FC236}">
                  <a16:creationId xmlns:a16="http://schemas.microsoft.com/office/drawing/2014/main" id="{5C3D875B-BCE4-4DD8-B1D3-D691148A4DD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立方體 604">
              <a:extLst>
                <a:ext uri="{FF2B5EF4-FFF2-40B4-BE49-F238E27FC236}">
                  <a16:creationId xmlns:a16="http://schemas.microsoft.com/office/drawing/2014/main" id="{A117DD89-6779-4ED7-AB0F-C6303F72A04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6" name="群組 605">
            <a:extLst>
              <a:ext uri="{FF2B5EF4-FFF2-40B4-BE49-F238E27FC236}">
                <a16:creationId xmlns:a16="http://schemas.microsoft.com/office/drawing/2014/main" id="{27F2944E-BF13-4AFD-A6A1-917A15C0B7A0}"/>
              </a:ext>
            </a:extLst>
          </p:cNvPr>
          <p:cNvGrpSpPr/>
          <p:nvPr/>
        </p:nvGrpSpPr>
        <p:grpSpPr>
          <a:xfrm>
            <a:off x="9082709" y="393098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07" name="立方體 606">
              <a:extLst>
                <a:ext uri="{FF2B5EF4-FFF2-40B4-BE49-F238E27FC236}">
                  <a16:creationId xmlns:a16="http://schemas.microsoft.com/office/drawing/2014/main" id="{367AE46E-180A-4222-87B9-E2B04DB6FD3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立方體 607">
              <a:extLst>
                <a:ext uri="{FF2B5EF4-FFF2-40B4-BE49-F238E27FC236}">
                  <a16:creationId xmlns:a16="http://schemas.microsoft.com/office/drawing/2014/main" id="{89660A8A-4718-406A-B33B-3E575747BCE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9" name="立方體 608">
              <a:extLst>
                <a:ext uri="{FF2B5EF4-FFF2-40B4-BE49-F238E27FC236}">
                  <a16:creationId xmlns:a16="http://schemas.microsoft.com/office/drawing/2014/main" id="{3BF901F5-32C3-45BB-A775-6F905F73157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立方體 609">
              <a:extLst>
                <a:ext uri="{FF2B5EF4-FFF2-40B4-BE49-F238E27FC236}">
                  <a16:creationId xmlns:a16="http://schemas.microsoft.com/office/drawing/2014/main" id="{76A24404-8279-498D-87E8-08FC07A8177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1" name="群組 610">
            <a:extLst>
              <a:ext uri="{FF2B5EF4-FFF2-40B4-BE49-F238E27FC236}">
                <a16:creationId xmlns:a16="http://schemas.microsoft.com/office/drawing/2014/main" id="{16736CB2-C7AD-4A71-B336-DA4D891EDE88}"/>
              </a:ext>
            </a:extLst>
          </p:cNvPr>
          <p:cNvGrpSpPr/>
          <p:nvPr/>
        </p:nvGrpSpPr>
        <p:grpSpPr>
          <a:xfrm>
            <a:off x="9397034" y="393098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12" name="立方體 611">
              <a:extLst>
                <a:ext uri="{FF2B5EF4-FFF2-40B4-BE49-F238E27FC236}">
                  <a16:creationId xmlns:a16="http://schemas.microsoft.com/office/drawing/2014/main" id="{EBBA5A43-0432-477C-AE7D-1780C17B4BB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3" name="立方體 612">
              <a:extLst>
                <a:ext uri="{FF2B5EF4-FFF2-40B4-BE49-F238E27FC236}">
                  <a16:creationId xmlns:a16="http://schemas.microsoft.com/office/drawing/2014/main" id="{51CC9475-BC4D-45D3-9AFD-E6F5E0C985E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4" name="立方體 613">
              <a:extLst>
                <a:ext uri="{FF2B5EF4-FFF2-40B4-BE49-F238E27FC236}">
                  <a16:creationId xmlns:a16="http://schemas.microsoft.com/office/drawing/2014/main" id="{F9C117A9-95C2-49DC-B203-D2007FFFC23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5" name="立方體 614">
              <a:extLst>
                <a:ext uri="{FF2B5EF4-FFF2-40B4-BE49-F238E27FC236}">
                  <a16:creationId xmlns:a16="http://schemas.microsoft.com/office/drawing/2014/main" id="{256685A0-74CC-4513-B948-E0178F9DF1A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6" name="群組 615">
            <a:extLst>
              <a:ext uri="{FF2B5EF4-FFF2-40B4-BE49-F238E27FC236}">
                <a16:creationId xmlns:a16="http://schemas.microsoft.com/office/drawing/2014/main" id="{81AE9405-99FE-45A8-B069-39E58156A7CA}"/>
              </a:ext>
            </a:extLst>
          </p:cNvPr>
          <p:cNvGrpSpPr/>
          <p:nvPr/>
        </p:nvGrpSpPr>
        <p:grpSpPr>
          <a:xfrm>
            <a:off x="8454059" y="364206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617" name="立方體 616">
              <a:extLst>
                <a:ext uri="{FF2B5EF4-FFF2-40B4-BE49-F238E27FC236}">
                  <a16:creationId xmlns:a16="http://schemas.microsoft.com/office/drawing/2014/main" id="{4CF1F6AC-EE29-49AC-B938-971FE75566C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8" name="立方體 617">
              <a:extLst>
                <a:ext uri="{FF2B5EF4-FFF2-40B4-BE49-F238E27FC236}">
                  <a16:creationId xmlns:a16="http://schemas.microsoft.com/office/drawing/2014/main" id="{703E0A7F-6787-4EAC-A13E-CF3DDDF5829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9" name="立方體 618">
              <a:extLst>
                <a:ext uri="{FF2B5EF4-FFF2-40B4-BE49-F238E27FC236}">
                  <a16:creationId xmlns:a16="http://schemas.microsoft.com/office/drawing/2014/main" id="{CF2CC8C7-4D28-4FB3-9951-317EC862C8C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0" name="立方體 619">
              <a:extLst>
                <a:ext uri="{FF2B5EF4-FFF2-40B4-BE49-F238E27FC236}">
                  <a16:creationId xmlns:a16="http://schemas.microsoft.com/office/drawing/2014/main" id="{857F2BD3-5017-4496-8AF0-F9F62FE7B9A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1" name="群組 620">
            <a:extLst>
              <a:ext uri="{FF2B5EF4-FFF2-40B4-BE49-F238E27FC236}">
                <a16:creationId xmlns:a16="http://schemas.microsoft.com/office/drawing/2014/main" id="{8C8820E0-DFB9-4C51-9274-8674D25259DD}"/>
              </a:ext>
            </a:extLst>
          </p:cNvPr>
          <p:cNvGrpSpPr/>
          <p:nvPr/>
        </p:nvGrpSpPr>
        <p:grpSpPr>
          <a:xfrm>
            <a:off x="8768384" y="364206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622" name="立方體 621">
              <a:extLst>
                <a:ext uri="{FF2B5EF4-FFF2-40B4-BE49-F238E27FC236}">
                  <a16:creationId xmlns:a16="http://schemas.microsoft.com/office/drawing/2014/main" id="{11DEEBCA-067D-4AA9-A669-345A51BE774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立方體 622">
              <a:extLst>
                <a:ext uri="{FF2B5EF4-FFF2-40B4-BE49-F238E27FC236}">
                  <a16:creationId xmlns:a16="http://schemas.microsoft.com/office/drawing/2014/main" id="{7251E2CF-C59B-4135-8BBA-41EAC5110AE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立方體 623">
              <a:extLst>
                <a:ext uri="{FF2B5EF4-FFF2-40B4-BE49-F238E27FC236}">
                  <a16:creationId xmlns:a16="http://schemas.microsoft.com/office/drawing/2014/main" id="{03C76A04-5880-4E52-995E-9A5313F3D60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立方體 624">
              <a:extLst>
                <a:ext uri="{FF2B5EF4-FFF2-40B4-BE49-F238E27FC236}">
                  <a16:creationId xmlns:a16="http://schemas.microsoft.com/office/drawing/2014/main" id="{E936A098-0545-4FE4-BC9E-C22BAE46475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6" name="群組 625">
            <a:extLst>
              <a:ext uri="{FF2B5EF4-FFF2-40B4-BE49-F238E27FC236}">
                <a16:creationId xmlns:a16="http://schemas.microsoft.com/office/drawing/2014/main" id="{3C3DE2C0-00B7-4D48-A073-922543428960}"/>
              </a:ext>
            </a:extLst>
          </p:cNvPr>
          <p:cNvGrpSpPr/>
          <p:nvPr/>
        </p:nvGrpSpPr>
        <p:grpSpPr>
          <a:xfrm>
            <a:off x="9082709" y="364206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27" name="立方體 626">
              <a:extLst>
                <a:ext uri="{FF2B5EF4-FFF2-40B4-BE49-F238E27FC236}">
                  <a16:creationId xmlns:a16="http://schemas.microsoft.com/office/drawing/2014/main" id="{692306B3-E042-4CCE-BCA9-E709BB21BC0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立方體 627">
              <a:extLst>
                <a:ext uri="{FF2B5EF4-FFF2-40B4-BE49-F238E27FC236}">
                  <a16:creationId xmlns:a16="http://schemas.microsoft.com/office/drawing/2014/main" id="{81B57C2E-2619-45FA-B04A-0515E556D1F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立方體 628">
              <a:extLst>
                <a:ext uri="{FF2B5EF4-FFF2-40B4-BE49-F238E27FC236}">
                  <a16:creationId xmlns:a16="http://schemas.microsoft.com/office/drawing/2014/main" id="{CF3EBDC3-6801-4DC2-B108-0763DDD5683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0" name="立方體 629">
              <a:extLst>
                <a:ext uri="{FF2B5EF4-FFF2-40B4-BE49-F238E27FC236}">
                  <a16:creationId xmlns:a16="http://schemas.microsoft.com/office/drawing/2014/main" id="{FFD4F129-EDC6-43EF-90AD-A961D3B43F1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1" name="群組 630">
            <a:extLst>
              <a:ext uri="{FF2B5EF4-FFF2-40B4-BE49-F238E27FC236}">
                <a16:creationId xmlns:a16="http://schemas.microsoft.com/office/drawing/2014/main" id="{A1A0B249-7248-441D-87E6-4923FBF9D078}"/>
              </a:ext>
            </a:extLst>
          </p:cNvPr>
          <p:cNvGrpSpPr/>
          <p:nvPr/>
        </p:nvGrpSpPr>
        <p:grpSpPr>
          <a:xfrm>
            <a:off x="9397034" y="364206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32" name="立方體 631">
              <a:extLst>
                <a:ext uri="{FF2B5EF4-FFF2-40B4-BE49-F238E27FC236}">
                  <a16:creationId xmlns:a16="http://schemas.microsoft.com/office/drawing/2014/main" id="{5B0DA08B-30FE-47AB-A124-BDAE136A41B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3" name="立方體 632">
              <a:extLst>
                <a:ext uri="{FF2B5EF4-FFF2-40B4-BE49-F238E27FC236}">
                  <a16:creationId xmlns:a16="http://schemas.microsoft.com/office/drawing/2014/main" id="{195FD967-250D-4EDA-994F-B8618816DC6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立方體 633">
              <a:extLst>
                <a:ext uri="{FF2B5EF4-FFF2-40B4-BE49-F238E27FC236}">
                  <a16:creationId xmlns:a16="http://schemas.microsoft.com/office/drawing/2014/main" id="{EA7840F1-8A96-4786-8C52-7E2C0E0E708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5" name="立方體 634">
              <a:extLst>
                <a:ext uri="{FF2B5EF4-FFF2-40B4-BE49-F238E27FC236}">
                  <a16:creationId xmlns:a16="http://schemas.microsoft.com/office/drawing/2014/main" id="{2B9C88C9-5EFE-4948-A3CB-6596B1DB263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6" name="群組 635">
            <a:extLst>
              <a:ext uri="{FF2B5EF4-FFF2-40B4-BE49-F238E27FC236}">
                <a16:creationId xmlns:a16="http://schemas.microsoft.com/office/drawing/2014/main" id="{AE2CCE9E-4DA8-4B30-8F19-41ADEB68B3EA}"/>
              </a:ext>
            </a:extLst>
          </p:cNvPr>
          <p:cNvGrpSpPr/>
          <p:nvPr/>
        </p:nvGrpSpPr>
        <p:grpSpPr>
          <a:xfrm>
            <a:off x="8454059" y="335313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637" name="立方體 636">
              <a:extLst>
                <a:ext uri="{FF2B5EF4-FFF2-40B4-BE49-F238E27FC236}">
                  <a16:creationId xmlns:a16="http://schemas.microsoft.com/office/drawing/2014/main" id="{E79E4C02-39FD-4421-8CBB-C7204DBCA6A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8" name="立方體 637">
              <a:extLst>
                <a:ext uri="{FF2B5EF4-FFF2-40B4-BE49-F238E27FC236}">
                  <a16:creationId xmlns:a16="http://schemas.microsoft.com/office/drawing/2014/main" id="{02CD9E9B-16FC-4924-AFC6-AA8EF4D1B5F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9" name="立方體 638">
              <a:extLst>
                <a:ext uri="{FF2B5EF4-FFF2-40B4-BE49-F238E27FC236}">
                  <a16:creationId xmlns:a16="http://schemas.microsoft.com/office/drawing/2014/main" id="{7E3AC486-21A9-4643-B326-235BED0CF71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0" name="立方體 639">
              <a:extLst>
                <a:ext uri="{FF2B5EF4-FFF2-40B4-BE49-F238E27FC236}">
                  <a16:creationId xmlns:a16="http://schemas.microsoft.com/office/drawing/2014/main" id="{B24194CC-957F-4E26-873B-B341C08C21C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1" name="群組 640">
            <a:extLst>
              <a:ext uri="{FF2B5EF4-FFF2-40B4-BE49-F238E27FC236}">
                <a16:creationId xmlns:a16="http://schemas.microsoft.com/office/drawing/2014/main" id="{C1BCD3C1-C42B-46AB-ACB4-5E4C6ED339C3}"/>
              </a:ext>
            </a:extLst>
          </p:cNvPr>
          <p:cNvGrpSpPr/>
          <p:nvPr/>
        </p:nvGrpSpPr>
        <p:grpSpPr>
          <a:xfrm>
            <a:off x="8768384" y="335313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642" name="立方體 641">
              <a:extLst>
                <a:ext uri="{FF2B5EF4-FFF2-40B4-BE49-F238E27FC236}">
                  <a16:creationId xmlns:a16="http://schemas.microsoft.com/office/drawing/2014/main" id="{719FD3A2-8977-4BB6-84CA-95A7FC8C9E8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3" name="立方體 642">
              <a:extLst>
                <a:ext uri="{FF2B5EF4-FFF2-40B4-BE49-F238E27FC236}">
                  <a16:creationId xmlns:a16="http://schemas.microsoft.com/office/drawing/2014/main" id="{EF05941B-E6E9-43E4-A625-9F44097BBC7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4" name="立方體 643">
              <a:extLst>
                <a:ext uri="{FF2B5EF4-FFF2-40B4-BE49-F238E27FC236}">
                  <a16:creationId xmlns:a16="http://schemas.microsoft.com/office/drawing/2014/main" id="{F7F153F5-4927-4E62-A633-697F5B21D75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5" name="立方體 644">
              <a:extLst>
                <a:ext uri="{FF2B5EF4-FFF2-40B4-BE49-F238E27FC236}">
                  <a16:creationId xmlns:a16="http://schemas.microsoft.com/office/drawing/2014/main" id="{685AABD5-2006-49C4-A583-ED6C61396E9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6" name="群組 645">
            <a:extLst>
              <a:ext uri="{FF2B5EF4-FFF2-40B4-BE49-F238E27FC236}">
                <a16:creationId xmlns:a16="http://schemas.microsoft.com/office/drawing/2014/main" id="{24D441F0-C82A-4E5F-85D7-E2011DCC3C52}"/>
              </a:ext>
            </a:extLst>
          </p:cNvPr>
          <p:cNvGrpSpPr/>
          <p:nvPr/>
        </p:nvGrpSpPr>
        <p:grpSpPr>
          <a:xfrm>
            <a:off x="9082709" y="335313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647" name="立方體 646">
              <a:extLst>
                <a:ext uri="{FF2B5EF4-FFF2-40B4-BE49-F238E27FC236}">
                  <a16:creationId xmlns:a16="http://schemas.microsoft.com/office/drawing/2014/main" id="{9214F715-14D4-41C6-98E3-F68CF2EDF3C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8" name="立方體 647">
              <a:extLst>
                <a:ext uri="{FF2B5EF4-FFF2-40B4-BE49-F238E27FC236}">
                  <a16:creationId xmlns:a16="http://schemas.microsoft.com/office/drawing/2014/main" id="{5FC45F06-204A-41AD-87B9-A3A224490FC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9" name="立方體 648">
              <a:extLst>
                <a:ext uri="{FF2B5EF4-FFF2-40B4-BE49-F238E27FC236}">
                  <a16:creationId xmlns:a16="http://schemas.microsoft.com/office/drawing/2014/main" id="{DC8B7559-061A-40AD-97A0-5080BE5F74F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0" name="立方體 649">
              <a:extLst>
                <a:ext uri="{FF2B5EF4-FFF2-40B4-BE49-F238E27FC236}">
                  <a16:creationId xmlns:a16="http://schemas.microsoft.com/office/drawing/2014/main" id="{9DFECF02-9420-484F-9F52-CD57C712744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1" name="群組 650">
            <a:extLst>
              <a:ext uri="{FF2B5EF4-FFF2-40B4-BE49-F238E27FC236}">
                <a16:creationId xmlns:a16="http://schemas.microsoft.com/office/drawing/2014/main" id="{11EA5114-3032-40FE-B7EA-0C2DDFF2FF82}"/>
              </a:ext>
            </a:extLst>
          </p:cNvPr>
          <p:cNvGrpSpPr/>
          <p:nvPr/>
        </p:nvGrpSpPr>
        <p:grpSpPr>
          <a:xfrm>
            <a:off x="9397034" y="335313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652" name="立方體 651">
              <a:extLst>
                <a:ext uri="{FF2B5EF4-FFF2-40B4-BE49-F238E27FC236}">
                  <a16:creationId xmlns:a16="http://schemas.microsoft.com/office/drawing/2014/main" id="{05EF04DB-401D-49C9-976E-1A35B018799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3" name="立方體 652">
              <a:extLst>
                <a:ext uri="{FF2B5EF4-FFF2-40B4-BE49-F238E27FC236}">
                  <a16:creationId xmlns:a16="http://schemas.microsoft.com/office/drawing/2014/main" id="{9647E4F5-0867-41A2-8067-6BE6BA29832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4" name="立方體 653">
              <a:extLst>
                <a:ext uri="{FF2B5EF4-FFF2-40B4-BE49-F238E27FC236}">
                  <a16:creationId xmlns:a16="http://schemas.microsoft.com/office/drawing/2014/main" id="{C2D759C5-1EE8-4779-AA19-0EF24D0B209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5" name="立方體 654">
              <a:extLst>
                <a:ext uri="{FF2B5EF4-FFF2-40B4-BE49-F238E27FC236}">
                  <a16:creationId xmlns:a16="http://schemas.microsoft.com/office/drawing/2014/main" id="{1436B25E-4960-44D8-BA49-09316CB8721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56" name="群組 655">
            <a:extLst>
              <a:ext uri="{FF2B5EF4-FFF2-40B4-BE49-F238E27FC236}">
                <a16:creationId xmlns:a16="http://schemas.microsoft.com/office/drawing/2014/main" id="{B6195D60-FF4D-43DE-9004-BF7C5543B454}"/>
              </a:ext>
            </a:extLst>
          </p:cNvPr>
          <p:cNvGrpSpPr/>
          <p:nvPr/>
        </p:nvGrpSpPr>
        <p:grpSpPr>
          <a:xfrm>
            <a:off x="8408454" y="427001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57" name="立方體 656">
              <a:extLst>
                <a:ext uri="{FF2B5EF4-FFF2-40B4-BE49-F238E27FC236}">
                  <a16:creationId xmlns:a16="http://schemas.microsoft.com/office/drawing/2014/main" id="{AE80E5E1-E952-4A08-8E3D-85926873B86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8" name="立方體 657">
              <a:extLst>
                <a:ext uri="{FF2B5EF4-FFF2-40B4-BE49-F238E27FC236}">
                  <a16:creationId xmlns:a16="http://schemas.microsoft.com/office/drawing/2014/main" id="{BADF3F60-6D83-4D34-A865-0A6C2F8F0F4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9" name="立方體 658">
              <a:extLst>
                <a:ext uri="{FF2B5EF4-FFF2-40B4-BE49-F238E27FC236}">
                  <a16:creationId xmlns:a16="http://schemas.microsoft.com/office/drawing/2014/main" id="{42B41A2D-DE2D-425D-92C9-3715CD2AD83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0" name="立方體 659">
              <a:extLst>
                <a:ext uri="{FF2B5EF4-FFF2-40B4-BE49-F238E27FC236}">
                  <a16:creationId xmlns:a16="http://schemas.microsoft.com/office/drawing/2014/main" id="{544AD1B5-B31C-4F52-8413-C1F3236534F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1" name="群組 660">
            <a:extLst>
              <a:ext uri="{FF2B5EF4-FFF2-40B4-BE49-F238E27FC236}">
                <a16:creationId xmlns:a16="http://schemas.microsoft.com/office/drawing/2014/main" id="{3CA5F666-E935-447F-AF16-FE74B4E0E78C}"/>
              </a:ext>
            </a:extLst>
          </p:cNvPr>
          <p:cNvGrpSpPr/>
          <p:nvPr/>
        </p:nvGrpSpPr>
        <p:grpSpPr>
          <a:xfrm>
            <a:off x="8722779" y="427001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62" name="立方體 661">
              <a:extLst>
                <a:ext uri="{FF2B5EF4-FFF2-40B4-BE49-F238E27FC236}">
                  <a16:creationId xmlns:a16="http://schemas.microsoft.com/office/drawing/2014/main" id="{51987D33-5F92-4029-B9DD-A60C1E15239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3" name="立方體 662">
              <a:extLst>
                <a:ext uri="{FF2B5EF4-FFF2-40B4-BE49-F238E27FC236}">
                  <a16:creationId xmlns:a16="http://schemas.microsoft.com/office/drawing/2014/main" id="{FA6AB74E-AC4C-47AA-80D8-BB64BDD1725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4" name="立方體 663">
              <a:extLst>
                <a:ext uri="{FF2B5EF4-FFF2-40B4-BE49-F238E27FC236}">
                  <a16:creationId xmlns:a16="http://schemas.microsoft.com/office/drawing/2014/main" id="{0533286B-CFFC-4DC8-B052-9C72E68FC1E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5" name="立方體 664">
              <a:extLst>
                <a:ext uri="{FF2B5EF4-FFF2-40B4-BE49-F238E27FC236}">
                  <a16:creationId xmlns:a16="http://schemas.microsoft.com/office/drawing/2014/main" id="{9EB09585-88E7-4B23-8793-EC822BD0A9A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6" name="群組 665">
            <a:extLst>
              <a:ext uri="{FF2B5EF4-FFF2-40B4-BE49-F238E27FC236}">
                <a16:creationId xmlns:a16="http://schemas.microsoft.com/office/drawing/2014/main" id="{2F3005AD-F80B-41AC-AB38-117A312210E2}"/>
              </a:ext>
            </a:extLst>
          </p:cNvPr>
          <p:cNvGrpSpPr/>
          <p:nvPr/>
        </p:nvGrpSpPr>
        <p:grpSpPr>
          <a:xfrm>
            <a:off x="9037104" y="427001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67" name="立方體 666">
              <a:extLst>
                <a:ext uri="{FF2B5EF4-FFF2-40B4-BE49-F238E27FC236}">
                  <a16:creationId xmlns:a16="http://schemas.microsoft.com/office/drawing/2014/main" id="{0740A802-9153-4553-A62C-188301C1D9C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8" name="立方體 667">
              <a:extLst>
                <a:ext uri="{FF2B5EF4-FFF2-40B4-BE49-F238E27FC236}">
                  <a16:creationId xmlns:a16="http://schemas.microsoft.com/office/drawing/2014/main" id="{D0E0054D-62F7-4B90-99BE-07D6B566B9B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9" name="立方體 668">
              <a:extLst>
                <a:ext uri="{FF2B5EF4-FFF2-40B4-BE49-F238E27FC236}">
                  <a16:creationId xmlns:a16="http://schemas.microsoft.com/office/drawing/2014/main" id="{ECF0D510-99D4-4318-9A36-EEE9E0BB15C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0" name="立方體 669">
              <a:extLst>
                <a:ext uri="{FF2B5EF4-FFF2-40B4-BE49-F238E27FC236}">
                  <a16:creationId xmlns:a16="http://schemas.microsoft.com/office/drawing/2014/main" id="{A86E5F6B-E7FE-4A33-8EA1-1D1F6A3F97D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1" name="群組 670">
            <a:extLst>
              <a:ext uri="{FF2B5EF4-FFF2-40B4-BE49-F238E27FC236}">
                <a16:creationId xmlns:a16="http://schemas.microsoft.com/office/drawing/2014/main" id="{FC09D8DA-2184-47AB-9604-4F4FD66E6074}"/>
              </a:ext>
            </a:extLst>
          </p:cNvPr>
          <p:cNvGrpSpPr/>
          <p:nvPr/>
        </p:nvGrpSpPr>
        <p:grpSpPr>
          <a:xfrm>
            <a:off x="9351429" y="427001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72" name="立方體 671">
              <a:extLst>
                <a:ext uri="{FF2B5EF4-FFF2-40B4-BE49-F238E27FC236}">
                  <a16:creationId xmlns:a16="http://schemas.microsoft.com/office/drawing/2014/main" id="{85393560-D7E7-4080-AF7A-36CD6BF2BAE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3" name="立方體 672">
              <a:extLst>
                <a:ext uri="{FF2B5EF4-FFF2-40B4-BE49-F238E27FC236}">
                  <a16:creationId xmlns:a16="http://schemas.microsoft.com/office/drawing/2014/main" id="{453A3E6C-152F-454C-AA64-52773EBF07F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4" name="立方體 673">
              <a:extLst>
                <a:ext uri="{FF2B5EF4-FFF2-40B4-BE49-F238E27FC236}">
                  <a16:creationId xmlns:a16="http://schemas.microsoft.com/office/drawing/2014/main" id="{FB454DA9-F116-4472-9B29-A43BA07802B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5" name="立方體 674">
              <a:extLst>
                <a:ext uri="{FF2B5EF4-FFF2-40B4-BE49-F238E27FC236}">
                  <a16:creationId xmlns:a16="http://schemas.microsoft.com/office/drawing/2014/main" id="{77CAAAB5-9F2B-4EB0-8073-8A555DD8707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6" name="群組 675">
            <a:extLst>
              <a:ext uri="{FF2B5EF4-FFF2-40B4-BE49-F238E27FC236}">
                <a16:creationId xmlns:a16="http://schemas.microsoft.com/office/drawing/2014/main" id="{00D28A48-C4FC-4E6F-8E16-BEC95C49AF26}"/>
              </a:ext>
            </a:extLst>
          </p:cNvPr>
          <p:cNvGrpSpPr/>
          <p:nvPr/>
        </p:nvGrpSpPr>
        <p:grpSpPr>
          <a:xfrm>
            <a:off x="8408454" y="398109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677" name="立方體 676">
              <a:extLst>
                <a:ext uri="{FF2B5EF4-FFF2-40B4-BE49-F238E27FC236}">
                  <a16:creationId xmlns:a16="http://schemas.microsoft.com/office/drawing/2014/main" id="{DBB9337A-30AE-4FB8-98C1-3CAE3C40F63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8" name="立方體 677">
              <a:extLst>
                <a:ext uri="{FF2B5EF4-FFF2-40B4-BE49-F238E27FC236}">
                  <a16:creationId xmlns:a16="http://schemas.microsoft.com/office/drawing/2014/main" id="{C355D5EC-175D-4C79-BDE5-5EEA4BD44B3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9" name="立方體 678">
              <a:extLst>
                <a:ext uri="{FF2B5EF4-FFF2-40B4-BE49-F238E27FC236}">
                  <a16:creationId xmlns:a16="http://schemas.microsoft.com/office/drawing/2014/main" id="{CF71A7F5-EF9C-4822-B400-EA3B48BB473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0" name="立方體 679">
              <a:extLst>
                <a:ext uri="{FF2B5EF4-FFF2-40B4-BE49-F238E27FC236}">
                  <a16:creationId xmlns:a16="http://schemas.microsoft.com/office/drawing/2014/main" id="{D2F01FC8-7A1B-4D03-BB9B-0A9725F1585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1" name="群組 680">
            <a:extLst>
              <a:ext uri="{FF2B5EF4-FFF2-40B4-BE49-F238E27FC236}">
                <a16:creationId xmlns:a16="http://schemas.microsoft.com/office/drawing/2014/main" id="{D1A78AA6-A376-4EE7-82B7-ACAE63000906}"/>
              </a:ext>
            </a:extLst>
          </p:cNvPr>
          <p:cNvGrpSpPr/>
          <p:nvPr/>
        </p:nvGrpSpPr>
        <p:grpSpPr>
          <a:xfrm>
            <a:off x="8722779" y="398109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682" name="立方體 681">
              <a:extLst>
                <a:ext uri="{FF2B5EF4-FFF2-40B4-BE49-F238E27FC236}">
                  <a16:creationId xmlns:a16="http://schemas.microsoft.com/office/drawing/2014/main" id="{8EC7FBD5-9F42-4BE3-9A58-1496CAE86A2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3" name="立方體 682">
              <a:extLst>
                <a:ext uri="{FF2B5EF4-FFF2-40B4-BE49-F238E27FC236}">
                  <a16:creationId xmlns:a16="http://schemas.microsoft.com/office/drawing/2014/main" id="{37DFD6DC-722C-4155-BE3C-7C0DFA8FA2E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4" name="立方體 683">
              <a:extLst>
                <a:ext uri="{FF2B5EF4-FFF2-40B4-BE49-F238E27FC236}">
                  <a16:creationId xmlns:a16="http://schemas.microsoft.com/office/drawing/2014/main" id="{CF135F25-CA09-4EFD-99D7-1484AF0FB74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5" name="立方體 684">
              <a:extLst>
                <a:ext uri="{FF2B5EF4-FFF2-40B4-BE49-F238E27FC236}">
                  <a16:creationId xmlns:a16="http://schemas.microsoft.com/office/drawing/2014/main" id="{1BC350AE-816D-46B9-926E-09BC09949E5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6" name="群組 685">
            <a:extLst>
              <a:ext uri="{FF2B5EF4-FFF2-40B4-BE49-F238E27FC236}">
                <a16:creationId xmlns:a16="http://schemas.microsoft.com/office/drawing/2014/main" id="{92D5DAFA-A35A-4F70-8F2B-45B49543290C}"/>
              </a:ext>
            </a:extLst>
          </p:cNvPr>
          <p:cNvGrpSpPr/>
          <p:nvPr/>
        </p:nvGrpSpPr>
        <p:grpSpPr>
          <a:xfrm>
            <a:off x="9037104" y="398109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87" name="立方體 686">
              <a:extLst>
                <a:ext uri="{FF2B5EF4-FFF2-40B4-BE49-F238E27FC236}">
                  <a16:creationId xmlns:a16="http://schemas.microsoft.com/office/drawing/2014/main" id="{9FF23538-F4AA-4B9E-8EF3-5BFD2A036A2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8" name="立方體 687">
              <a:extLst>
                <a:ext uri="{FF2B5EF4-FFF2-40B4-BE49-F238E27FC236}">
                  <a16:creationId xmlns:a16="http://schemas.microsoft.com/office/drawing/2014/main" id="{09641F14-ACFA-416E-A6CE-24A30A063B3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9" name="立方體 688">
              <a:extLst>
                <a:ext uri="{FF2B5EF4-FFF2-40B4-BE49-F238E27FC236}">
                  <a16:creationId xmlns:a16="http://schemas.microsoft.com/office/drawing/2014/main" id="{B821D1F9-B64F-4A8F-96F3-702D2E55A98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0" name="立方體 689">
              <a:extLst>
                <a:ext uri="{FF2B5EF4-FFF2-40B4-BE49-F238E27FC236}">
                  <a16:creationId xmlns:a16="http://schemas.microsoft.com/office/drawing/2014/main" id="{D20F6073-6E7B-4B6E-B0F6-DC24817CA3D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1" name="群組 690">
            <a:extLst>
              <a:ext uri="{FF2B5EF4-FFF2-40B4-BE49-F238E27FC236}">
                <a16:creationId xmlns:a16="http://schemas.microsoft.com/office/drawing/2014/main" id="{96AE3ABB-A2C7-45FF-9583-AFCDCC95C93B}"/>
              </a:ext>
            </a:extLst>
          </p:cNvPr>
          <p:cNvGrpSpPr/>
          <p:nvPr/>
        </p:nvGrpSpPr>
        <p:grpSpPr>
          <a:xfrm>
            <a:off x="9351429" y="398109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692" name="立方體 691">
              <a:extLst>
                <a:ext uri="{FF2B5EF4-FFF2-40B4-BE49-F238E27FC236}">
                  <a16:creationId xmlns:a16="http://schemas.microsoft.com/office/drawing/2014/main" id="{612B85E8-3A4E-466A-A661-5830E9E8FDC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3" name="立方體 692">
              <a:extLst>
                <a:ext uri="{FF2B5EF4-FFF2-40B4-BE49-F238E27FC236}">
                  <a16:creationId xmlns:a16="http://schemas.microsoft.com/office/drawing/2014/main" id="{B738E7BD-5270-4864-BED7-5E13BC150A3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4" name="立方體 693">
              <a:extLst>
                <a:ext uri="{FF2B5EF4-FFF2-40B4-BE49-F238E27FC236}">
                  <a16:creationId xmlns:a16="http://schemas.microsoft.com/office/drawing/2014/main" id="{F66450D6-2778-437C-A7F6-0E7784CFE1A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5" name="立方體 694">
              <a:extLst>
                <a:ext uri="{FF2B5EF4-FFF2-40B4-BE49-F238E27FC236}">
                  <a16:creationId xmlns:a16="http://schemas.microsoft.com/office/drawing/2014/main" id="{A35897D3-BBBD-4899-AD65-59461A132C8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6" name="群組 695">
            <a:extLst>
              <a:ext uri="{FF2B5EF4-FFF2-40B4-BE49-F238E27FC236}">
                <a16:creationId xmlns:a16="http://schemas.microsoft.com/office/drawing/2014/main" id="{FD728201-81A2-4E11-A743-92F70885DDE5}"/>
              </a:ext>
            </a:extLst>
          </p:cNvPr>
          <p:cNvGrpSpPr/>
          <p:nvPr/>
        </p:nvGrpSpPr>
        <p:grpSpPr>
          <a:xfrm>
            <a:off x="8408454" y="369216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697" name="立方體 696">
              <a:extLst>
                <a:ext uri="{FF2B5EF4-FFF2-40B4-BE49-F238E27FC236}">
                  <a16:creationId xmlns:a16="http://schemas.microsoft.com/office/drawing/2014/main" id="{2C3A31EE-F9EA-4379-9753-D68D2FE62DD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8" name="立方體 697">
              <a:extLst>
                <a:ext uri="{FF2B5EF4-FFF2-40B4-BE49-F238E27FC236}">
                  <a16:creationId xmlns:a16="http://schemas.microsoft.com/office/drawing/2014/main" id="{5D0476A6-8D3A-4D03-A07B-191B69F16D8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9" name="立方體 698">
              <a:extLst>
                <a:ext uri="{FF2B5EF4-FFF2-40B4-BE49-F238E27FC236}">
                  <a16:creationId xmlns:a16="http://schemas.microsoft.com/office/drawing/2014/main" id="{ABB72F9A-A8BA-44B3-8926-B20852A4462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0" name="立方體 699">
              <a:extLst>
                <a:ext uri="{FF2B5EF4-FFF2-40B4-BE49-F238E27FC236}">
                  <a16:creationId xmlns:a16="http://schemas.microsoft.com/office/drawing/2014/main" id="{736A99FB-1E1F-4767-A6AB-125DC9BBA8B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1" name="群組 700">
            <a:extLst>
              <a:ext uri="{FF2B5EF4-FFF2-40B4-BE49-F238E27FC236}">
                <a16:creationId xmlns:a16="http://schemas.microsoft.com/office/drawing/2014/main" id="{4254D19A-AFC5-40D3-AAD4-DEBEF6871167}"/>
              </a:ext>
            </a:extLst>
          </p:cNvPr>
          <p:cNvGrpSpPr/>
          <p:nvPr/>
        </p:nvGrpSpPr>
        <p:grpSpPr>
          <a:xfrm>
            <a:off x="8722779" y="369216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702" name="立方體 701">
              <a:extLst>
                <a:ext uri="{FF2B5EF4-FFF2-40B4-BE49-F238E27FC236}">
                  <a16:creationId xmlns:a16="http://schemas.microsoft.com/office/drawing/2014/main" id="{6C8AB914-157E-4398-ACC0-799D11892FC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3" name="立方體 702">
              <a:extLst>
                <a:ext uri="{FF2B5EF4-FFF2-40B4-BE49-F238E27FC236}">
                  <a16:creationId xmlns:a16="http://schemas.microsoft.com/office/drawing/2014/main" id="{1A535331-5D8D-4AF1-96AD-F76D9E657FE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4" name="立方體 703">
              <a:extLst>
                <a:ext uri="{FF2B5EF4-FFF2-40B4-BE49-F238E27FC236}">
                  <a16:creationId xmlns:a16="http://schemas.microsoft.com/office/drawing/2014/main" id="{565B7A6F-3F11-4372-B057-8BB72A59393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5" name="立方體 704">
              <a:extLst>
                <a:ext uri="{FF2B5EF4-FFF2-40B4-BE49-F238E27FC236}">
                  <a16:creationId xmlns:a16="http://schemas.microsoft.com/office/drawing/2014/main" id="{D16365FC-E7AA-466B-99B2-E6B02986502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6" name="群組 705">
            <a:extLst>
              <a:ext uri="{FF2B5EF4-FFF2-40B4-BE49-F238E27FC236}">
                <a16:creationId xmlns:a16="http://schemas.microsoft.com/office/drawing/2014/main" id="{8142C2B6-F5EA-44D0-9F1C-584B2B1D3721}"/>
              </a:ext>
            </a:extLst>
          </p:cNvPr>
          <p:cNvGrpSpPr/>
          <p:nvPr/>
        </p:nvGrpSpPr>
        <p:grpSpPr>
          <a:xfrm>
            <a:off x="9037104" y="369216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07" name="立方體 706">
              <a:extLst>
                <a:ext uri="{FF2B5EF4-FFF2-40B4-BE49-F238E27FC236}">
                  <a16:creationId xmlns:a16="http://schemas.microsoft.com/office/drawing/2014/main" id="{D468B705-FC9C-4134-8F5C-5C6499EFBF9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8" name="立方體 707">
              <a:extLst>
                <a:ext uri="{FF2B5EF4-FFF2-40B4-BE49-F238E27FC236}">
                  <a16:creationId xmlns:a16="http://schemas.microsoft.com/office/drawing/2014/main" id="{373BE3B0-7D65-4097-9B17-CE4EEF2991B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9" name="立方體 708">
              <a:extLst>
                <a:ext uri="{FF2B5EF4-FFF2-40B4-BE49-F238E27FC236}">
                  <a16:creationId xmlns:a16="http://schemas.microsoft.com/office/drawing/2014/main" id="{489F2518-F64C-4C0A-B155-9E5FC993496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0" name="立方體 709">
              <a:extLst>
                <a:ext uri="{FF2B5EF4-FFF2-40B4-BE49-F238E27FC236}">
                  <a16:creationId xmlns:a16="http://schemas.microsoft.com/office/drawing/2014/main" id="{BB3BF8AE-7BFA-4B70-BFAF-915CAF9AC4A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1" name="群組 710">
            <a:extLst>
              <a:ext uri="{FF2B5EF4-FFF2-40B4-BE49-F238E27FC236}">
                <a16:creationId xmlns:a16="http://schemas.microsoft.com/office/drawing/2014/main" id="{CC0645C0-5D2F-4FD5-B5AA-B018643B1FF7}"/>
              </a:ext>
            </a:extLst>
          </p:cNvPr>
          <p:cNvGrpSpPr/>
          <p:nvPr/>
        </p:nvGrpSpPr>
        <p:grpSpPr>
          <a:xfrm>
            <a:off x="9351429" y="369216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12" name="立方體 711">
              <a:extLst>
                <a:ext uri="{FF2B5EF4-FFF2-40B4-BE49-F238E27FC236}">
                  <a16:creationId xmlns:a16="http://schemas.microsoft.com/office/drawing/2014/main" id="{F6FDB97F-C8CF-46DA-B9B3-A7625AD1F43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3" name="立方體 712">
              <a:extLst>
                <a:ext uri="{FF2B5EF4-FFF2-40B4-BE49-F238E27FC236}">
                  <a16:creationId xmlns:a16="http://schemas.microsoft.com/office/drawing/2014/main" id="{55BE8944-7884-4981-BA96-ABE8FC7F11B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4" name="立方體 713">
              <a:extLst>
                <a:ext uri="{FF2B5EF4-FFF2-40B4-BE49-F238E27FC236}">
                  <a16:creationId xmlns:a16="http://schemas.microsoft.com/office/drawing/2014/main" id="{D3C874C7-9751-4BAC-AAF0-D59829EB40B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5" name="立方體 714">
              <a:extLst>
                <a:ext uri="{FF2B5EF4-FFF2-40B4-BE49-F238E27FC236}">
                  <a16:creationId xmlns:a16="http://schemas.microsoft.com/office/drawing/2014/main" id="{20E1D992-649D-4682-889A-B379D289F8A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6" name="群組 715">
            <a:extLst>
              <a:ext uri="{FF2B5EF4-FFF2-40B4-BE49-F238E27FC236}">
                <a16:creationId xmlns:a16="http://schemas.microsoft.com/office/drawing/2014/main" id="{30AA6BC0-C919-4DD2-A9DD-E87AF4690F42}"/>
              </a:ext>
            </a:extLst>
          </p:cNvPr>
          <p:cNvGrpSpPr/>
          <p:nvPr/>
        </p:nvGrpSpPr>
        <p:grpSpPr>
          <a:xfrm>
            <a:off x="8408454" y="340324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717" name="立方體 716">
              <a:extLst>
                <a:ext uri="{FF2B5EF4-FFF2-40B4-BE49-F238E27FC236}">
                  <a16:creationId xmlns:a16="http://schemas.microsoft.com/office/drawing/2014/main" id="{C23ED989-469F-4A6F-930E-7FE249975C6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8" name="立方體 717">
              <a:extLst>
                <a:ext uri="{FF2B5EF4-FFF2-40B4-BE49-F238E27FC236}">
                  <a16:creationId xmlns:a16="http://schemas.microsoft.com/office/drawing/2014/main" id="{8B3D6D0C-821E-4DAA-B4A4-96D9208121A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9" name="立方體 718">
              <a:extLst>
                <a:ext uri="{FF2B5EF4-FFF2-40B4-BE49-F238E27FC236}">
                  <a16:creationId xmlns:a16="http://schemas.microsoft.com/office/drawing/2014/main" id="{95CC300E-7B20-4952-96AF-750C39BD84C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0" name="立方體 719">
              <a:extLst>
                <a:ext uri="{FF2B5EF4-FFF2-40B4-BE49-F238E27FC236}">
                  <a16:creationId xmlns:a16="http://schemas.microsoft.com/office/drawing/2014/main" id="{CB78815E-FFBD-4709-881D-7CDC9FBBE9A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1" name="群組 720">
            <a:extLst>
              <a:ext uri="{FF2B5EF4-FFF2-40B4-BE49-F238E27FC236}">
                <a16:creationId xmlns:a16="http://schemas.microsoft.com/office/drawing/2014/main" id="{0CD66F3C-85E0-47D9-BF47-9C7ADBAE2076}"/>
              </a:ext>
            </a:extLst>
          </p:cNvPr>
          <p:cNvGrpSpPr/>
          <p:nvPr/>
        </p:nvGrpSpPr>
        <p:grpSpPr>
          <a:xfrm>
            <a:off x="8722779" y="340324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722" name="立方體 721">
              <a:extLst>
                <a:ext uri="{FF2B5EF4-FFF2-40B4-BE49-F238E27FC236}">
                  <a16:creationId xmlns:a16="http://schemas.microsoft.com/office/drawing/2014/main" id="{BBC1043F-44AA-4628-A4D2-2039E72B9BA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3" name="立方體 722">
              <a:extLst>
                <a:ext uri="{FF2B5EF4-FFF2-40B4-BE49-F238E27FC236}">
                  <a16:creationId xmlns:a16="http://schemas.microsoft.com/office/drawing/2014/main" id="{22F4E2CC-CA34-40D4-BAB7-F8127C6A5DE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4" name="立方體 723">
              <a:extLst>
                <a:ext uri="{FF2B5EF4-FFF2-40B4-BE49-F238E27FC236}">
                  <a16:creationId xmlns:a16="http://schemas.microsoft.com/office/drawing/2014/main" id="{5307F466-3AC2-4914-B636-25B8BF74237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5" name="立方體 724">
              <a:extLst>
                <a:ext uri="{FF2B5EF4-FFF2-40B4-BE49-F238E27FC236}">
                  <a16:creationId xmlns:a16="http://schemas.microsoft.com/office/drawing/2014/main" id="{CE16B80D-9834-403A-B260-9DF733DD8BA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6" name="群組 725">
            <a:extLst>
              <a:ext uri="{FF2B5EF4-FFF2-40B4-BE49-F238E27FC236}">
                <a16:creationId xmlns:a16="http://schemas.microsoft.com/office/drawing/2014/main" id="{DA96572E-9637-44E2-BE12-BFAB5C800D5E}"/>
              </a:ext>
            </a:extLst>
          </p:cNvPr>
          <p:cNvGrpSpPr/>
          <p:nvPr/>
        </p:nvGrpSpPr>
        <p:grpSpPr>
          <a:xfrm>
            <a:off x="9037104" y="340324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727" name="立方體 726">
              <a:extLst>
                <a:ext uri="{FF2B5EF4-FFF2-40B4-BE49-F238E27FC236}">
                  <a16:creationId xmlns:a16="http://schemas.microsoft.com/office/drawing/2014/main" id="{862561D9-269F-4649-840E-9BE879C8157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8" name="立方體 727">
              <a:extLst>
                <a:ext uri="{FF2B5EF4-FFF2-40B4-BE49-F238E27FC236}">
                  <a16:creationId xmlns:a16="http://schemas.microsoft.com/office/drawing/2014/main" id="{664424DE-4EAD-4856-B38F-6E91724B2FD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9" name="立方體 728">
              <a:extLst>
                <a:ext uri="{FF2B5EF4-FFF2-40B4-BE49-F238E27FC236}">
                  <a16:creationId xmlns:a16="http://schemas.microsoft.com/office/drawing/2014/main" id="{26BEB068-1446-480F-BFC5-605BA5FA59A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0" name="立方體 729">
              <a:extLst>
                <a:ext uri="{FF2B5EF4-FFF2-40B4-BE49-F238E27FC236}">
                  <a16:creationId xmlns:a16="http://schemas.microsoft.com/office/drawing/2014/main" id="{56F8A663-6A7E-42D4-807F-3A801771BA9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1" name="群組 730">
            <a:extLst>
              <a:ext uri="{FF2B5EF4-FFF2-40B4-BE49-F238E27FC236}">
                <a16:creationId xmlns:a16="http://schemas.microsoft.com/office/drawing/2014/main" id="{3109F298-813F-4BBB-B2C5-DDB0303E0175}"/>
              </a:ext>
            </a:extLst>
          </p:cNvPr>
          <p:cNvGrpSpPr/>
          <p:nvPr/>
        </p:nvGrpSpPr>
        <p:grpSpPr>
          <a:xfrm>
            <a:off x="9351429" y="340324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32" name="立方體 731">
              <a:extLst>
                <a:ext uri="{FF2B5EF4-FFF2-40B4-BE49-F238E27FC236}">
                  <a16:creationId xmlns:a16="http://schemas.microsoft.com/office/drawing/2014/main" id="{C1E870B2-F3A7-4728-8E5A-013D9C2EBAD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3" name="立方體 732">
              <a:extLst>
                <a:ext uri="{FF2B5EF4-FFF2-40B4-BE49-F238E27FC236}">
                  <a16:creationId xmlns:a16="http://schemas.microsoft.com/office/drawing/2014/main" id="{BB641E51-8A29-44EB-95E1-76FDB6AEC44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4" name="立方體 733">
              <a:extLst>
                <a:ext uri="{FF2B5EF4-FFF2-40B4-BE49-F238E27FC236}">
                  <a16:creationId xmlns:a16="http://schemas.microsoft.com/office/drawing/2014/main" id="{ED40774F-C8ED-4346-B562-71967D211E7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5" name="立方體 734">
              <a:extLst>
                <a:ext uri="{FF2B5EF4-FFF2-40B4-BE49-F238E27FC236}">
                  <a16:creationId xmlns:a16="http://schemas.microsoft.com/office/drawing/2014/main" id="{5083FA4B-3EFA-4337-AC13-8E57710AAE4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6" name="群組 735">
            <a:extLst>
              <a:ext uri="{FF2B5EF4-FFF2-40B4-BE49-F238E27FC236}">
                <a16:creationId xmlns:a16="http://schemas.microsoft.com/office/drawing/2014/main" id="{9FF42FA9-4B0A-43DB-A2A4-C86E31E161DE}"/>
              </a:ext>
            </a:extLst>
          </p:cNvPr>
          <p:cNvGrpSpPr/>
          <p:nvPr/>
        </p:nvGrpSpPr>
        <p:grpSpPr>
          <a:xfrm>
            <a:off x="8404174" y="427001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37" name="立方體 736">
              <a:extLst>
                <a:ext uri="{FF2B5EF4-FFF2-40B4-BE49-F238E27FC236}">
                  <a16:creationId xmlns:a16="http://schemas.microsoft.com/office/drawing/2014/main" id="{7651F035-6916-4860-B54D-2582D1AAC4E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8" name="立方體 737">
              <a:extLst>
                <a:ext uri="{FF2B5EF4-FFF2-40B4-BE49-F238E27FC236}">
                  <a16:creationId xmlns:a16="http://schemas.microsoft.com/office/drawing/2014/main" id="{E3ECBBB0-E3EA-4D5E-852C-0B3366538F5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9" name="立方體 738">
              <a:extLst>
                <a:ext uri="{FF2B5EF4-FFF2-40B4-BE49-F238E27FC236}">
                  <a16:creationId xmlns:a16="http://schemas.microsoft.com/office/drawing/2014/main" id="{699D2CAB-A6F4-45D0-8166-C2D272C78AB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0" name="立方體 739">
              <a:extLst>
                <a:ext uri="{FF2B5EF4-FFF2-40B4-BE49-F238E27FC236}">
                  <a16:creationId xmlns:a16="http://schemas.microsoft.com/office/drawing/2014/main" id="{C6785E40-2FF5-4DD0-ADF2-A5FECF73413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1" name="群組 740">
            <a:extLst>
              <a:ext uri="{FF2B5EF4-FFF2-40B4-BE49-F238E27FC236}">
                <a16:creationId xmlns:a16="http://schemas.microsoft.com/office/drawing/2014/main" id="{A0CE8CFD-1792-4924-906C-FFCB011D45D5}"/>
              </a:ext>
            </a:extLst>
          </p:cNvPr>
          <p:cNvGrpSpPr/>
          <p:nvPr/>
        </p:nvGrpSpPr>
        <p:grpSpPr>
          <a:xfrm>
            <a:off x="8718499" y="427001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42" name="立方體 741">
              <a:extLst>
                <a:ext uri="{FF2B5EF4-FFF2-40B4-BE49-F238E27FC236}">
                  <a16:creationId xmlns:a16="http://schemas.microsoft.com/office/drawing/2014/main" id="{BDEE218B-42F1-4B1A-AF53-3FFA197DCBC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3" name="立方體 742">
              <a:extLst>
                <a:ext uri="{FF2B5EF4-FFF2-40B4-BE49-F238E27FC236}">
                  <a16:creationId xmlns:a16="http://schemas.microsoft.com/office/drawing/2014/main" id="{FE9D0E2C-57A1-4A85-83AE-72C25EB99D7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4" name="立方體 743">
              <a:extLst>
                <a:ext uri="{FF2B5EF4-FFF2-40B4-BE49-F238E27FC236}">
                  <a16:creationId xmlns:a16="http://schemas.microsoft.com/office/drawing/2014/main" id="{1AD840ED-7512-474E-9AAF-2F97667B385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5" name="立方體 744">
              <a:extLst>
                <a:ext uri="{FF2B5EF4-FFF2-40B4-BE49-F238E27FC236}">
                  <a16:creationId xmlns:a16="http://schemas.microsoft.com/office/drawing/2014/main" id="{E42B34DA-B763-4AD8-BCF4-7A394D2308D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6" name="群組 745">
            <a:extLst>
              <a:ext uri="{FF2B5EF4-FFF2-40B4-BE49-F238E27FC236}">
                <a16:creationId xmlns:a16="http://schemas.microsoft.com/office/drawing/2014/main" id="{49B138C2-F1E9-4A11-A83C-CF1E65AF9FEF}"/>
              </a:ext>
            </a:extLst>
          </p:cNvPr>
          <p:cNvGrpSpPr/>
          <p:nvPr/>
        </p:nvGrpSpPr>
        <p:grpSpPr>
          <a:xfrm>
            <a:off x="9032824" y="427001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47" name="立方體 746">
              <a:extLst>
                <a:ext uri="{FF2B5EF4-FFF2-40B4-BE49-F238E27FC236}">
                  <a16:creationId xmlns:a16="http://schemas.microsoft.com/office/drawing/2014/main" id="{86CADB15-48C6-4EEB-B0D3-AAA704EAEEB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8" name="立方體 747">
              <a:extLst>
                <a:ext uri="{FF2B5EF4-FFF2-40B4-BE49-F238E27FC236}">
                  <a16:creationId xmlns:a16="http://schemas.microsoft.com/office/drawing/2014/main" id="{78159A1F-F93D-497C-811F-4B4109BD8D4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9" name="立方體 748">
              <a:extLst>
                <a:ext uri="{FF2B5EF4-FFF2-40B4-BE49-F238E27FC236}">
                  <a16:creationId xmlns:a16="http://schemas.microsoft.com/office/drawing/2014/main" id="{CF326232-14CB-454B-8438-CFA2A016274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0" name="立方體 749">
              <a:extLst>
                <a:ext uri="{FF2B5EF4-FFF2-40B4-BE49-F238E27FC236}">
                  <a16:creationId xmlns:a16="http://schemas.microsoft.com/office/drawing/2014/main" id="{1A1ADC93-8162-4EA5-8E0B-09FCF73A586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51" name="群組 750">
            <a:extLst>
              <a:ext uri="{FF2B5EF4-FFF2-40B4-BE49-F238E27FC236}">
                <a16:creationId xmlns:a16="http://schemas.microsoft.com/office/drawing/2014/main" id="{3921D259-4703-4F32-802E-D42D721CE23E}"/>
              </a:ext>
            </a:extLst>
          </p:cNvPr>
          <p:cNvGrpSpPr/>
          <p:nvPr/>
        </p:nvGrpSpPr>
        <p:grpSpPr>
          <a:xfrm>
            <a:off x="9347149" y="427001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52" name="立方體 751">
              <a:extLst>
                <a:ext uri="{FF2B5EF4-FFF2-40B4-BE49-F238E27FC236}">
                  <a16:creationId xmlns:a16="http://schemas.microsoft.com/office/drawing/2014/main" id="{20259E74-4B0C-486E-A9D4-7B0B4621AE9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3" name="立方體 752">
              <a:extLst>
                <a:ext uri="{FF2B5EF4-FFF2-40B4-BE49-F238E27FC236}">
                  <a16:creationId xmlns:a16="http://schemas.microsoft.com/office/drawing/2014/main" id="{CDDC87B2-4C6A-4DA6-85E3-B46DBE730B6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4" name="立方體 753">
              <a:extLst>
                <a:ext uri="{FF2B5EF4-FFF2-40B4-BE49-F238E27FC236}">
                  <a16:creationId xmlns:a16="http://schemas.microsoft.com/office/drawing/2014/main" id="{A1C7A9BB-E5A7-4043-90B5-A2F72D863E4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5" name="立方體 754">
              <a:extLst>
                <a:ext uri="{FF2B5EF4-FFF2-40B4-BE49-F238E27FC236}">
                  <a16:creationId xmlns:a16="http://schemas.microsoft.com/office/drawing/2014/main" id="{11D3865A-F9F9-4FAF-8406-3F79B30389D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56" name="群組 755">
            <a:extLst>
              <a:ext uri="{FF2B5EF4-FFF2-40B4-BE49-F238E27FC236}">
                <a16:creationId xmlns:a16="http://schemas.microsoft.com/office/drawing/2014/main" id="{E53B1438-F10D-4C2B-BE66-CE72F4EA87F4}"/>
              </a:ext>
            </a:extLst>
          </p:cNvPr>
          <p:cNvGrpSpPr/>
          <p:nvPr/>
        </p:nvGrpSpPr>
        <p:grpSpPr>
          <a:xfrm>
            <a:off x="8404174" y="398109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757" name="立方體 756">
              <a:extLst>
                <a:ext uri="{FF2B5EF4-FFF2-40B4-BE49-F238E27FC236}">
                  <a16:creationId xmlns:a16="http://schemas.microsoft.com/office/drawing/2014/main" id="{023558D0-661D-4C84-A7D9-AFDB03ADA38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8" name="立方體 757">
              <a:extLst>
                <a:ext uri="{FF2B5EF4-FFF2-40B4-BE49-F238E27FC236}">
                  <a16:creationId xmlns:a16="http://schemas.microsoft.com/office/drawing/2014/main" id="{2EE04538-B240-4A11-9FEC-5F9A996F171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9" name="立方體 758">
              <a:extLst>
                <a:ext uri="{FF2B5EF4-FFF2-40B4-BE49-F238E27FC236}">
                  <a16:creationId xmlns:a16="http://schemas.microsoft.com/office/drawing/2014/main" id="{4C47DA3D-2490-4864-A1EC-21AF492181B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0" name="立方體 759">
              <a:extLst>
                <a:ext uri="{FF2B5EF4-FFF2-40B4-BE49-F238E27FC236}">
                  <a16:creationId xmlns:a16="http://schemas.microsoft.com/office/drawing/2014/main" id="{3CF76188-BC26-41CD-B930-C10B5674590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1" name="群組 760">
            <a:extLst>
              <a:ext uri="{FF2B5EF4-FFF2-40B4-BE49-F238E27FC236}">
                <a16:creationId xmlns:a16="http://schemas.microsoft.com/office/drawing/2014/main" id="{B6C04CC8-115F-438E-9F99-897089282516}"/>
              </a:ext>
            </a:extLst>
          </p:cNvPr>
          <p:cNvGrpSpPr/>
          <p:nvPr/>
        </p:nvGrpSpPr>
        <p:grpSpPr>
          <a:xfrm>
            <a:off x="8718499" y="398109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762" name="立方體 761">
              <a:extLst>
                <a:ext uri="{FF2B5EF4-FFF2-40B4-BE49-F238E27FC236}">
                  <a16:creationId xmlns:a16="http://schemas.microsoft.com/office/drawing/2014/main" id="{9846B397-9E7D-4BE7-9DEF-3C78E07E5DE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3" name="立方體 762">
              <a:extLst>
                <a:ext uri="{FF2B5EF4-FFF2-40B4-BE49-F238E27FC236}">
                  <a16:creationId xmlns:a16="http://schemas.microsoft.com/office/drawing/2014/main" id="{48ECDDA6-1D1D-4530-8A1F-37BEE9ED1C9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4" name="立方體 763">
              <a:extLst>
                <a:ext uri="{FF2B5EF4-FFF2-40B4-BE49-F238E27FC236}">
                  <a16:creationId xmlns:a16="http://schemas.microsoft.com/office/drawing/2014/main" id="{87A6F272-51CE-4ECC-AA23-003F33149DD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5" name="立方體 764">
              <a:extLst>
                <a:ext uri="{FF2B5EF4-FFF2-40B4-BE49-F238E27FC236}">
                  <a16:creationId xmlns:a16="http://schemas.microsoft.com/office/drawing/2014/main" id="{0AC0F5FD-6954-4091-97DC-4C8642B822B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6" name="群組 765">
            <a:extLst>
              <a:ext uri="{FF2B5EF4-FFF2-40B4-BE49-F238E27FC236}">
                <a16:creationId xmlns:a16="http://schemas.microsoft.com/office/drawing/2014/main" id="{7596BB8D-E56A-43EB-81DF-A0DE0F081B2B}"/>
              </a:ext>
            </a:extLst>
          </p:cNvPr>
          <p:cNvGrpSpPr/>
          <p:nvPr/>
        </p:nvGrpSpPr>
        <p:grpSpPr>
          <a:xfrm>
            <a:off x="9032824" y="398109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67" name="立方體 766">
              <a:extLst>
                <a:ext uri="{FF2B5EF4-FFF2-40B4-BE49-F238E27FC236}">
                  <a16:creationId xmlns:a16="http://schemas.microsoft.com/office/drawing/2014/main" id="{48570A51-AF9E-4DE5-A2E6-849C898F2F2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8" name="立方體 767">
              <a:extLst>
                <a:ext uri="{FF2B5EF4-FFF2-40B4-BE49-F238E27FC236}">
                  <a16:creationId xmlns:a16="http://schemas.microsoft.com/office/drawing/2014/main" id="{5AECDD31-4792-48D3-8AA3-306923E6A6A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9" name="立方體 768">
              <a:extLst>
                <a:ext uri="{FF2B5EF4-FFF2-40B4-BE49-F238E27FC236}">
                  <a16:creationId xmlns:a16="http://schemas.microsoft.com/office/drawing/2014/main" id="{F5C4441E-99B8-413A-8D08-6697CB87FCC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0" name="立方體 769">
              <a:extLst>
                <a:ext uri="{FF2B5EF4-FFF2-40B4-BE49-F238E27FC236}">
                  <a16:creationId xmlns:a16="http://schemas.microsoft.com/office/drawing/2014/main" id="{58335835-BA9C-4C17-9CC9-788FF9BA5FE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1" name="群組 770">
            <a:extLst>
              <a:ext uri="{FF2B5EF4-FFF2-40B4-BE49-F238E27FC236}">
                <a16:creationId xmlns:a16="http://schemas.microsoft.com/office/drawing/2014/main" id="{2B81F376-1AD9-4C02-8469-315E5D068C08}"/>
              </a:ext>
            </a:extLst>
          </p:cNvPr>
          <p:cNvGrpSpPr/>
          <p:nvPr/>
        </p:nvGrpSpPr>
        <p:grpSpPr>
          <a:xfrm>
            <a:off x="9347149" y="398109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72" name="立方體 771">
              <a:extLst>
                <a:ext uri="{FF2B5EF4-FFF2-40B4-BE49-F238E27FC236}">
                  <a16:creationId xmlns:a16="http://schemas.microsoft.com/office/drawing/2014/main" id="{038ABA55-A35D-4A8B-B1AA-B1025792F40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3" name="立方體 772">
              <a:extLst>
                <a:ext uri="{FF2B5EF4-FFF2-40B4-BE49-F238E27FC236}">
                  <a16:creationId xmlns:a16="http://schemas.microsoft.com/office/drawing/2014/main" id="{51AC3ABE-6771-4492-9CB8-0AEC644B5E4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4" name="立方體 773">
              <a:extLst>
                <a:ext uri="{FF2B5EF4-FFF2-40B4-BE49-F238E27FC236}">
                  <a16:creationId xmlns:a16="http://schemas.microsoft.com/office/drawing/2014/main" id="{939585AF-6F64-4882-A34C-E2AD3A931BF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5" name="立方體 774">
              <a:extLst>
                <a:ext uri="{FF2B5EF4-FFF2-40B4-BE49-F238E27FC236}">
                  <a16:creationId xmlns:a16="http://schemas.microsoft.com/office/drawing/2014/main" id="{DE4AFDA7-9EFD-4D17-BA6C-1D289EFEEB8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6" name="群組 775">
            <a:extLst>
              <a:ext uri="{FF2B5EF4-FFF2-40B4-BE49-F238E27FC236}">
                <a16:creationId xmlns:a16="http://schemas.microsoft.com/office/drawing/2014/main" id="{26000D63-BC6F-4F40-8639-51D9E893034C}"/>
              </a:ext>
            </a:extLst>
          </p:cNvPr>
          <p:cNvGrpSpPr/>
          <p:nvPr/>
        </p:nvGrpSpPr>
        <p:grpSpPr>
          <a:xfrm>
            <a:off x="8404174" y="369216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777" name="立方體 776">
              <a:extLst>
                <a:ext uri="{FF2B5EF4-FFF2-40B4-BE49-F238E27FC236}">
                  <a16:creationId xmlns:a16="http://schemas.microsoft.com/office/drawing/2014/main" id="{8655A39D-BDD6-4E11-9184-0D36CD49063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8" name="立方體 777">
              <a:extLst>
                <a:ext uri="{FF2B5EF4-FFF2-40B4-BE49-F238E27FC236}">
                  <a16:creationId xmlns:a16="http://schemas.microsoft.com/office/drawing/2014/main" id="{116784A0-6285-47CA-BDCD-195629BF2BC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9" name="立方體 778">
              <a:extLst>
                <a:ext uri="{FF2B5EF4-FFF2-40B4-BE49-F238E27FC236}">
                  <a16:creationId xmlns:a16="http://schemas.microsoft.com/office/drawing/2014/main" id="{FCA76550-59A8-48ED-BCA4-0DD495C3B91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0" name="立方體 779">
              <a:extLst>
                <a:ext uri="{FF2B5EF4-FFF2-40B4-BE49-F238E27FC236}">
                  <a16:creationId xmlns:a16="http://schemas.microsoft.com/office/drawing/2014/main" id="{9F82E6CC-19A1-494C-9A66-62E44A5E288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1" name="群組 780">
            <a:extLst>
              <a:ext uri="{FF2B5EF4-FFF2-40B4-BE49-F238E27FC236}">
                <a16:creationId xmlns:a16="http://schemas.microsoft.com/office/drawing/2014/main" id="{C4E70480-D95F-4FDC-8FDE-620C1177A765}"/>
              </a:ext>
            </a:extLst>
          </p:cNvPr>
          <p:cNvGrpSpPr/>
          <p:nvPr/>
        </p:nvGrpSpPr>
        <p:grpSpPr>
          <a:xfrm>
            <a:off x="8718499" y="369216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782" name="立方體 781">
              <a:extLst>
                <a:ext uri="{FF2B5EF4-FFF2-40B4-BE49-F238E27FC236}">
                  <a16:creationId xmlns:a16="http://schemas.microsoft.com/office/drawing/2014/main" id="{6C3A92C3-0FD6-4500-8666-3CE7F001CFE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3" name="立方體 782">
              <a:extLst>
                <a:ext uri="{FF2B5EF4-FFF2-40B4-BE49-F238E27FC236}">
                  <a16:creationId xmlns:a16="http://schemas.microsoft.com/office/drawing/2014/main" id="{CA23EE29-483A-41FD-B899-F94BC6EBE65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4" name="立方體 783">
              <a:extLst>
                <a:ext uri="{FF2B5EF4-FFF2-40B4-BE49-F238E27FC236}">
                  <a16:creationId xmlns:a16="http://schemas.microsoft.com/office/drawing/2014/main" id="{66C25F81-7D3D-47CB-9F37-A321A2F92DA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5" name="立方體 784">
              <a:extLst>
                <a:ext uri="{FF2B5EF4-FFF2-40B4-BE49-F238E27FC236}">
                  <a16:creationId xmlns:a16="http://schemas.microsoft.com/office/drawing/2014/main" id="{C482AC85-F840-4820-BED0-3B74B3B6E2F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6" name="群組 785">
            <a:extLst>
              <a:ext uri="{FF2B5EF4-FFF2-40B4-BE49-F238E27FC236}">
                <a16:creationId xmlns:a16="http://schemas.microsoft.com/office/drawing/2014/main" id="{BDE2DCCF-2191-4F26-A774-826BAF8DA8E9}"/>
              </a:ext>
            </a:extLst>
          </p:cNvPr>
          <p:cNvGrpSpPr/>
          <p:nvPr/>
        </p:nvGrpSpPr>
        <p:grpSpPr>
          <a:xfrm>
            <a:off x="9032824" y="369216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87" name="立方體 786">
              <a:extLst>
                <a:ext uri="{FF2B5EF4-FFF2-40B4-BE49-F238E27FC236}">
                  <a16:creationId xmlns:a16="http://schemas.microsoft.com/office/drawing/2014/main" id="{54406D1B-D45C-431D-A874-8F751B7EF5C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8" name="立方體 787">
              <a:extLst>
                <a:ext uri="{FF2B5EF4-FFF2-40B4-BE49-F238E27FC236}">
                  <a16:creationId xmlns:a16="http://schemas.microsoft.com/office/drawing/2014/main" id="{3FD23D75-0D74-45DD-89AC-DE1C427AFF8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9" name="立方體 788">
              <a:extLst>
                <a:ext uri="{FF2B5EF4-FFF2-40B4-BE49-F238E27FC236}">
                  <a16:creationId xmlns:a16="http://schemas.microsoft.com/office/drawing/2014/main" id="{592FA028-0611-44CF-8E35-74D157F139E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0" name="立方體 789">
              <a:extLst>
                <a:ext uri="{FF2B5EF4-FFF2-40B4-BE49-F238E27FC236}">
                  <a16:creationId xmlns:a16="http://schemas.microsoft.com/office/drawing/2014/main" id="{53AB8B11-4EBE-4991-A021-C4885851623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1" name="群組 790">
            <a:extLst>
              <a:ext uri="{FF2B5EF4-FFF2-40B4-BE49-F238E27FC236}">
                <a16:creationId xmlns:a16="http://schemas.microsoft.com/office/drawing/2014/main" id="{F9A020F6-4DCA-47FE-B2A4-BE005F2A1BA5}"/>
              </a:ext>
            </a:extLst>
          </p:cNvPr>
          <p:cNvGrpSpPr/>
          <p:nvPr/>
        </p:nvGrpSpPr>
        <p:grpSpPr>
          <a:xfrm>
            <a:off x="9347149" y="369216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792" name="立方體 791">
              <a:extLst>
                <a:ext uri="{FF2B5EF4-FFF2-40B4-BE49-F238E27FC236}">
                  <a16:creationId xmlns:a16="http://schemas.microsoft.com/office/drawing/2014/main" id="{45BC5F72-AA7F-4DA4-B6C9-CE24F208D3D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3" name="立方體 792">
              <a:extLst>
                <a:ext uri="{FF2B5EF4-FFF2-40B4-BE49-F238E27FC236}">
                  <a16:creationId xmlns:a16="http://schemas.microsoft.com/office/drawing/2014/main" id="{49225E27-B34A-4230-A1E5-1633F197D1E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4" name="立方體 793">
              <a:extLst>
                <a:ext uri="{FF2B5EF4-FFF2-40B4-BE49-F238E27FC236}">
                  <a16:creationId xmlns:a16="http://schemas.microsoft.com/office/drawing/2014/main" id="{3B240B6B-D679-4DFC-8544-13CEFE45266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5" name="立方體 794">
              <a:extLst>
                <a:ext uri="{FF2B5EF4-FFF2-40B4-BE49-F238E27FC236}">
                  <a16:creationId xmlns:a16="http://schemas.microsoft.com/office/drawing/2014/main" id="{02A6F97E-8D53-429D-8CD2-6B6E0F8C8AB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6" name="群組 795">
            <a:extLst>
              <a:ext uri="{FF2B5EF4-FFF2-40B4-BE49-F238E27FC236}">
                <a16:creationId xmlns:a16="http://schemas.microsoft.com/office/drawing/2014/main" id="{B2059AD3-B3EF-4E42-A886-69C952EC4AEF}"/>
              </a:ext>
            </a:extLst>
          </p:cNvPr>
          <p:cNvGrpSpPr/>
          <p:nvPr/>
        </p:nvGrpSpPr>
        <p:grpSpPr>
          <a:xfrm>
            <a:off x="8404174" y="340324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797" name="立方體 796">
              <a:extLst>
                <a:ext uri="{FF2B5EF4-FFF2-40B4-BE49-F238E27FC236}">
                  <a16:creationId xmlns:a16="http://schemas.microsoft.com/office/drawing/2014/main" id="{835F4F95-7BE6-41BB-AEE6-6B1CFEDBEE6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8" name="立方體 797">
              <a:extLst>
                <a:ext uri="{FF2B5EF4-FFF2-40B4-BE49-F238E27FC236}">
                  <a16:creationId xmlns:a16="http://schemas.microsoft.com/office/drawing/2014/main" id="{63490A8E-3F91-4315-9C2E-F8D41B8BED8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9" name="立方體 798">
              <a:extLst>
                <a:ext uri="{FF2B5EF4-FFF2-40B4-BE49-F238E27FC236}">
                  <a16:creationId xmlns:a16="http://schemas.microsoft.com/office/drawing/2014/main" id="{2DF6B05E-4F32-4D2E-BB6B-932B578B13A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00" name="立方體 799">
              <a:extLst>
                <a:ext uri="{FF2B5EF4-FFF2-40B4-BE49-F238E27FC236}">
                  <a16:creationId xmlns:a16="http://schemas.microsoft.com/office/drawing/2014/main" id="{F937B33A-4DF4-4A1E-817C-ED1E0F61AD2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1" name="群組 800">
            <a:extLst>
              <a:ext uri="{FF2B5EF4-FFF2-40B4-BE49-F238E27FC236}">
                <a16:creationId xmlns:a16="http://schemas.microsoft.com/office/drawing/2014/main" id="{0C85AE60-32C0-4DA2-ABA1-D768C1FDC63D}"/>
              </a:ext>
            </a:extLst>
          </p:cNvPr>
          <p:cNvGrpSpPr/>
          <p:nvPr/>
        </p:nvGrpSpPr>
        <p:grpSpPr>
          <a:xfrm>
            <a:off x="8718499" y="340324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02" name="立方體 801">
              <a:extLst>
                <a:ext uri="{FF2B5EF4-FFF2-40B4-BE49-F238E27FC236}">
                  <a16:creationId xmlns:a16="http://schemas.microsoft.com/office/drawing/2014/main" id="{A94FC23F-8407-4D30-9F83-3BF848D7099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3" name="立方體 802">
              <a:extLst>
                <a:ext uri="{FF2B5EF4-FFF2-40B4-BE49-F238E27FC236}">
                  <a16:creationId xmlns:a16="http://schemas.microsoft.com/office/drawing/2014/main" id="{F118F0D3-3AC1-4967-804C-E913A52D69B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4" name="立方體 803">
              <a:extLst>
                <a:ext uri="{FF2B5EF4-FFF2-40B4-BE49-F238E27FC236}">
                  <a16:creationId xmlns:a16="http://schemas.microsoft.com/office/drawing/2014/main" id="{6AA921EF-61C0-4FF7-A185-68A7D37CC71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5" name="立方體 804">
              <a:extLst>
                <a:ext uri="{FF2B5EF4-FFF2-40B4-BE49-F238E27FC236}">
                  <a16:creationId xmlns:a16="http://schemas.microsoft.com/office/drawing/2014/main" id="{2299B5CF-4F3C-4E8B-A232-6A16F8AF984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6" name="群組 805">
            <a:extLst>
              <a:ext uri="{FF2B5EF4-FFF2-40B4-BE49-F238E27FC236}">
                <a16:creationId xmlns:a16="http://schemas.microsoft.com/office/drawing/2014/main" id="{FAD44D41-360F-4330-95F0-20032099785F}"/>
              </a:ext>
            </a:extLst>
          </p:cNvPr>
          <p:cNvGrpSpPr/>
          <p:nvPr/>
        </p:nvGrpSpPr>
        <p:grpSpPr>
          <a:xfrm>
            <a:off x="9032824" y="340324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07" name="立方體 806">
              <a:extLst>
                <a:ext uri="{FF2B5EF4-FFF2-40B4-BE49-F238E27FC236}">
                  <a16:creationId xmlns:a16="http://schemas.microsoft.com/office/drawing/2014/main" id="{14E48382-9E81-4187-8F61-1875984A186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8" name="立方體 807">
              <a:extLst>
                <a:ext uri="{FF2B5EF4-FFF2-40B4-BE49-F238E27FC236}">
                  <a16:creationId xmlns:a16="http://schemas.microsoft.com/office/drawing/2014/main" id="{21ED3BE8-82F2-429D-9D8B-79D1CB709C4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9" name="立方體 808">
              <a:extLst>
                <a:ext uri="{FF2B5EF4-FFF2-40B4-BE49-F238E27FC236}">
                  <a16:creationId xmlns:a16="http://schemas.microsoft.com/office/drawing/2014/main" id="{5365795B-C1E4-45DF-AB63-51845B758EC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0" name="立方體 809">
              <a:extLst>
                <a:ext uri="{FF2B5EF4-FFF2-40B4-BE49-F238E27FC236}">
                  <a16:creationId xmlns:a16="http://schemas.microsoft.com/office/drawing/2014/main" id="{B9CC66A4-C221-4BC2-8531-FA70118D6B0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1" name="群組 810">
            <a:extLst>
              <a:ext uri="{FF2B5EF4-FFF2-40B4-BE49-F238E27FC236}">
                <a16:creationId xmlns:a16="http://schemas.microsoft.com/office/drawing/2014/main" id="{CDE154BF-8D27-42C1-880F-412A18124552}"/>
              </a:ext>
            </a:extLst>
          </p:cNvPr>
          <p:cNvGrpSpPr/>
          <p:nvPr/>
        </p:nvGrpSpPr>
        <p:grpSpPr>
          <a:xfrm>
            <a:off x="9347149" y="340324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12" name="立方體 811">
              <a:extLst>
                <a:ext uri="{FF2B5EF4-FFF2-40B4-BE49-F238E27FC236}">
                  <a16:creationId xmlns:a16="http://schemas.microsoft.com/office/drawing/2014/main" id="{EDB8B48A-C2BA-44A2-8AF8-7CF7E713751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3" name="立方體 812">
              <a:extLst>
                <a:ext uri="{FF2B5EF4-FFF2-40B4-BE49-F238E27FC236}">
                  <a16:creationId xmlns:a16="http://schemas.microsoft.com/office/drawing/2014/main" id="{A17474DC-FE79-4BE6-A145-D8E067158CF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4" name="立方體 813">
              <a:extLst>
                <a:ext uri="{FF2B5EF4-FFF2-40B4-BE49-F238E27FC236}">
                  <a16:creationId xmlns:a16="http://schemas.microsoft.com/office/drawing/2014/main" id="{43544FA1-0EDE-4A2D-B193-C324075DA28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5" name="立方體 814">
              <a:extLst>
                <a:ext uri="{FF2B5EF4-FFF2-40B4-BE49-F238E27FC236}">
                  <a16:creationId xmlns:a16="http://schemas.microsoft.com/office/drawing/2014/main" id="{F986C1BA-06A4-4D31-8B4D-32E7A255EA7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16" name="群組 815">
            <a:extLst>
              <a:ext uri="{FF2B5EF4-FFF2-40B4-BE49-F238E27FC236}">
                <a16:creationId xmlns:a16="http://schemas.microsoft.com/office/drawing/2014/main" id="{53CDB2EA-5D06-44E4-A8DA-37F0AF26FFB6}"/>
              </a:ext>
            </a:extLst>
          </p:cNvPr>
          <p:cNvGrpSpPr/>
          <p:nvPr/>
        </p:nvGrpSpPr>
        <p:grpSpPr>
          <a:xfrm>
            <a:off x="8358569" y="432012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817" name="立方體 816">
              <a:extLst>
                <a:ext uri="{FF2B5EF4-FFF2-40B4-BE49-F238E27FC236}">
                  <a16:creationId xmlns:a16="http://schemas.microsoft.com/office/drawing/2014/main" id="{18CA5094-EBFD-41B9-9E7F-AF9BD881E17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8" name="立方體 817">
              <a:extLst>
                <a:ext uri="{FF2B5EF4-FFF2-40B4-BE49-F238E27FC236}">
                  <a16:creationId xmlns:a16="http://schemas.microsoft.com/office/drawing/2014/main" id="{D9011A24-1907-4EFE-871E-30FA45EED39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9" name="立方體 818">
              <a:extLst>
                <a:ext uri="{FF2B5EF4-FFF2-40B4-BE49-F238E27FC236}">
                  <a16:creationId xmlns:a16="http://schemas.microsoft.com/office/drawing/2014/main" id="{84EEC7FE-D5D1-40B0-A3F0-65893DA0E8C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0" name="立方體 819">
              <a:extLst>
                <a:ext uri="{FF2B5EF4-FFF2-40B4-BE49-F238E27FC236}">
                  <a16:creationId xmlns:a16="http://schemas.microsoft.com/office/drawing/2014/main" id="{77222E66-3FB8-4A6C-A8F0-14AF86D6F68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1" name="群組 820">
            <a:extLst>
              <a:ext uri="{FF2B5EF4-FFF2-40B4-BE49-F238E27FC236}">
                <a16:creationId xmlns:a16="http://schemas.microsoft.com/office/drawing/2014/main" id="{9F774C30-ED75-4E5D-9621-4F45C35A33F0}"/>
              </a:ext>
            </a:extLst>
          </p:cNvPr>
          <p:cNvGrpSpPr/>
          <p:nvPr/>
        </p:nvGrpSpPr>
        <p:grpSpPr>
          <a:xfrm>
            <a:off x="8672894" y="432012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822" name="立方體 821">
              <a:extLst>
                <a:ext uri="{FF2B5EF4-FFF2-40B4-BE49-F238E27FC236}">
                  <a16:creationId xmlns:a16="http://schemas.microsoft.com/office/drawing/2014/main" id="{FDEA2642-F7D3-4F65-987E-0E5F45820A0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3" name="立方體 822">
              <a:extLst>
                <a:ext uri="{FF2B5EF4-FFF2-40B4-BE49-F238E27FC236}">
                  <a16:creationId xmlns:a16="http://schemas.microsoft.com/office/drawing/2014/main" id="{5DDAE828-0BBB-4B40-8CBB-7522773690A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4" name="立方體 823">
              <a:extLst>
                <a:ext uri="{FF2B5EF4-FFF2-40B4-BE49-F238E27FC236}">
                  <a16:creationId xmlns:a16="http://schemas.microsoft.com/office/drawing/2014/main" id="{151171B7-4105-4858-BC67-F1C3CD0B4BD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5" name="立方體 824">
              <a:extLst>
                <a:ext uri="{FF2B5EF4-FFF2-40B4-BE49-F238E27FC236}">
                  <a16:creationId xmlns:a16="http://schemas.microsoft.com/office/drawing/2014/main" id="{A9D7CB49-8E99-469C-8C84-F4859C35E18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6" name="群組 825">
            <a:extLst>
              <a:ext uri="{FF2B5EF4-FFF2-40B4-BE49-F238E27FC236}">
                <a16:creationId xmlns:a16="http://schemas.microsoft.com/office/drawing/2014/main" id="{D57A859F-E5EB-4813-BF8E-4DB5AFE5D301}"/>
              </a:ext>
            </a:extLst>
          </p:cNvPr>
          <p:cNvGrpSpPr/>
          <p:nvPr/>
        </p:nvGrpSpPr>
        <p:grpSpPr>
          <a:xfrm>
            <a:off x="8987219" y="432012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827" name="立方體 826">
              <a:extLst>
                <a:ext uri="{FF2B5EF4-FFF2-40B4-BE49-F238E27FC236}">
                  <a16:creationId xmlns:a16="http://schemas.microsoft.com/office/drawing/2014/main" id="{F164BBB8-55ED-4CE5-A254-E888D588986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8" name="立方體 827">
              <a:extLst>
                <a:ext uri="{FF2B5EF4-FFF2-40B4-BE49-F238E27FC236}">
                  <a16:creationId xmlns:a16="http://schemas.microsoft.com/office/drawing/2014/main" id="{2EA37441-FFFE-4997-9E33-AAE18AD1307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9" name="立方體 828">
              <a:extLst>
                <a:ext uri="{FF2B5EF4-FFF2-40B4-BE49-F238E27FC236}">
                  <a16:creationId xmlns:a16="http://schemas.microsoft.com/office/drawing/2014/main" id="{DEF73053-A829-4496-8802-0D5FEA9E10C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0" name="立方體 829">
              <a:extLst>
                <a:ext uri="{FF2B5EF4-FFF2-40B4-BE49-F238E27FC236}">
                  <a16:creationId xmlns:a16="http://schemas.microsoft.com/office/drawing/2014/main" id="{D14324B9-98F0-4656-A735-273C03960B6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1" name="群組 830">
            <a:extLst>
              <a:ext uri="{FF2B5EF4-FFF2-40B4-BE49-F238E27FC236}">
                <a16:creationId xmlns:a16="http://schemas.microsoft.com/office/drawing/2014/main" id="{4338AC54-C5CB-4327-A792-C7AC5E8A686D}"/>
              </a:ext>
            </a:extLst>
          </p:cNvPr>
          <p:cNvGrpSpPr/>
          <p:nvPr/>
        </p:nvGrpSpPr>
        <p:grpSpPr>
          <a:xfrm>
            <a:off x="9301544" y="432012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832" name="立方體 831">
              <a:extLst>
                <a:ext uri="{FF2B5EF4-FFF2-40B4-BE49-F238E27FC236}">
                  <a16:creationId xmlns:a16="http://schemas.microsoft.com/office/drawing/2014/main" id="{1F036770-F7BD-47D7-B6E9-6B6A1735C5B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3" name="立方體 832">
              <a:extLst>
                <a:ext uri="{FF2B5EF4-FFF2-40B4-BE49-F238E27FC236}">
                  <a16:creationId xmlns:a16="http://schemas.microsoft.com/office/drawing/2014/main" id="{F663BDA7-F0EF-47C3-B85F-704B670F48C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4" name="立方體 833">
              <a:extLst>
                <a:ext uri="{FF2B5EF4-FFF2-40B4-BE49-F238E27FC236}">
                  <a16:creationId xmlns:a16="http://schemas.microsoft.com/office/drawing/2014/main" id="{55F5B7C3-DB8A-4EA3-AF94-3CA1F5E5088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5" name="立方體 834">
              <a:extLst>
                <a:ext uri="{FF2B5EF4-FFF2-40B4-BE49-F238E27FC236}">
                  <a16:creationId xmlns:a16="http://schemas.microsoft.com/office/drawing/2014/main" id="{CA8EE95F-48F8-449A-A435-3E65CAC3558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6" name="群組 835">
            <a:extLst>
              <a:ext uri="{FF2B5EF4-FFF2-40B4-BE49-F238E27FC236}">
                <a16:creationId xmlns:a16="http://schemas.microsoft.com/office/drawing/2014/main" id="{7C247D5A-6548-492F-8F03-1F5AE6288EF8}"/>
              </a:ext>
            </a:extLst>
          </p:cNvPr>
          <p:cNvGrpSpPr/>
          <p:nvPr/>
        </p:nvGrpSpPr>
        <p:grpSpPr>
          <a:xfrm>
            <a:off x="8358569" y="403119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37" name="立方體 836">
              <a:extLst>
                <a:ext uri="{FF2B5EF4-FFF2-40B4-BE49-F238E27FC236}">
                  <a16:creationId xmlns:a16="http://schemas.microsoft.com/office/drawing/2014/main" id="{32CC5A09-CDD8-4E37-AA22-D5343D986C8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8" name="立方體 837">
              <a:extLst>
                <a:ext uri="{FF2B5EF4-FFF2-40B4-BE49-F238E27FC236}">
                  <a16:creationId xmlns:a16="http://schemas.microsoft.com/office/drawing/2014/main" id="{579EEB1F-6F56-433E-9F60-D6D362CF9DC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9" name="立方體 838">
              <a:extLst>
                <a:ext uri="{FF2B5EF4-FFF2-40B4-BE49-F238E27FC236}">
                  <a16:creationId xmlns:a16="http://schemas.microsoft.com/office/drawing/2014/main" id="{3B1E52E5-58B6-4CC0-82F5-0E8ED108E6F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0" name="立方體 839">
              <a:extLst>
                <a:ext uri="{FF2B5EF4-FFF2-40B4-BE49-F238E27FC236}">
                  <a16:creationId xmlns:a16="http://schemas.microsoft.com/office/drawing/2014/main" id="{68C42ADA-4414-43C7-99F8-BA1A7320DCC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1" name="群組 840">
            <a:extLst>
              <a:ext uri="{FF2B5EF4-FFF2-40B4-BE49-F238E27FC236}">
                <a16:creationId xmlns:a16="http://schemas.microsoft.com/office/drawing/2014/main" id="{406FA125-E880-4006-945E-DFECE113A1FE}"/>
              </a:ext>
            </a:extLst>
          </p:cNvPr>
          <p:cNvGrpSpPr/>
          <p:nvPr/>
        </p:nvGrpSpPr>
        <p:grpSpPr>
          <a:xfrm>
            <a:off x="8672894" y="403119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42" name="立方體 841">
              <a:extLst>
                <a:ext uri="{FF2B5EF4-FFF2-40B4-BE49-F238E27FC236}">
                  <a16:creationId xmlns:a16="http://schemas.microsoft.com/office/drawing/2014/main" id="{F26BC7AD-4895-4A23-8514-5B49EA443BE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3" name="立方體 842">
              <a:extLst>
                <a:ext uri="{FF2B5EF4-FFF2-40B4-BE49-F238E27FC236}">
                  <a16:creationId xmlns:a16="http://schemas.microsoft.com/office/drawing/2014/main" id="{4933EC94-F7BF-44EC-9D48-6E56B1D45BD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4" name="立方體 843">
              <a:extLst>
                <a:ext uri="{FF2B5EF4-FFF2-40B4-BE49-F238E27FC236}">
                  <a16:creationId xmlns:a16="http://schemas.microsoft.com/office/drawing/2014/main" id="{C2751A28-7BBD-46CA-8675-5CD0FCA7CF3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5" name="立方體 844">
              <a:extLst>
                <a:ext uri="{FF2B5EF4-FFF2-40B4-BE49-F238E27FC236}">
                  <a16:creationId xmlns:a16="http://schemas.microsoft.com/office/drawing/2014/main" id="{7159EA4D-61D3-4C87-BCB6-CC6C09441EF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6" name="群組 845">
            <a:extLst>
              <a:ext uri="{FF2B5EF4-FFF2-40B4-BE49-F238E27FC236}">
                <a16:creationId xmlns:a16="http://schemas.microsoft.com/office/drawing/2014/main" id="{4ADD41FC-3033-4C05-A669-4408B4AD9983}"/>
              </a:ext>
            </a:extLst>
          </p:cNvPr>
          <p:cNvGrpSpPr/>
          <p:nvPr/>
        </p:nvGrpSpPr>
        <p:grpSpPr>
          <a:xfrm>
            <a:off x="8987219" y="403119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847" name="立方體 846">
              <a:extLst>
                <a:ext uri="{FF2B5EF4-FFF2-40B4-BE49-F238E27FC236}">
                  <a16:creationId xmlns:a16="http://schemas.microsoft.com/office/drawing/2014/main" id="{5CA04492-5EE2-45EF-BEA8-56F73ECDDDD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8" name="立方體 847">
              <a:extLst>
                <a:ext uri="{FF2B5EF4-FFF2-40B4-BE49-F238E27FC236}">
                  <a16:creationId xmlns:a16="http://schemas.microsoft.com/office/drawing/2014/main" id="{CD4EEAD6-8FE5-455A-930B-FF7717B011A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9" name="立方體 848">
              <a:extLst>
                <a:ext uri="{FF2B5EF4-FFF2-40B4-BE49-F238E27FC236}">
                  <a16:creationId xmlns:a16="http://schemas.microsoft.com/office/drawing/2014/main" id="{7916CFC4-EF1C-4E73-B1DC-E9DE5732BE6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0" name="立方體 849">
              <a:extLst>
                <a:ext uri="{FF2B5EF4-FFF2-40B4-BE49-F238E27FC236}">
                  <a16:creationId xmlns:a16="http://schemas.microsoft.com/office/drawing/2014/main" id="{E9A08353-B69F-4A3F-A41E-BA6647CE150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51" name="群組 850">
            <a:extLst>
              <a:ext uri="{FF2B5EF4-FFF2-40B4-BE49-F238E27FC236}">
                <a16:creationId xmlns:a16="http://schemas.microsoft.com/office/drawing/2014/main" id="{052B1CF1-95F8-4324-BEB0-292D7DB45604}"/>
              </a:ext>
            </a:extLst>
          </p:cNvPr>
          <p:cNvGrpSpPr/>
          <p:nvPr/>
        </p:nvGrpSpPr>
        <p:grpSpPr>
          <a:xfrm>
            <a:off x="9301544" y="403119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852" name="立方體 851">
              <a:extLst>
                <a:ext uri="{FF2B5EF4-FFF2-40B4-BE49-F238E27FC236}">
                  <a16:creationId xmlns:a16="http://schemas.microsoft.com/office/drawing/2014/main" id="{FB59CBEF-228F-431A-9114-37CD4AE0D51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3" name="立方體 852">
              <a:extLst>
                <a:ext uri="{FF2B5EF4-FFF2-40B4-BE49-F238E27FC236}">
                  <a16:creationId xmlns:a16="http://schemas.microsoft.com/office/drawing/2014/main" id="{D8D4AE78-FF14-4F09-8F25-A3A8349C3EB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4" name="立方體 853">
              <a:extLst>
                <a:ext uri="{FF2B5EF4-FFF2-40B4-BE49-F238E27FC236}">
                  <a16:creationId xmlns:a16="http://schemas.microsoft.com/office/drawing/2014/main" id="{B5955B89-9D03-4988-9F90-D201729B23F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5" name="立方體 854">
              <a:extLst>
                <a:ext uri="{FF2B5EF4-FFF2-40B4-BE49-F238E27FC236}">
                  <a16:creationId xmlns:a16="http://schemas.microsoft.com/office/drawing/2014/main" id="{591AE100-E4D7-4DBA-821E-98A0DAB1F23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56" name="群組 855">
            <a:extLst>
              <a:ext uri="{FF2B5EF4-FFF2-40B4-BE49-F238E27FC236}">
                <a16:creationId xmlns:a16="http://schemas.microsoft.com/office/drawing/2014/main" id="{F999D862-7A21-4668-A5A5-11464AD0AC47}"/>
              </a:ext>
            </a:extLst>
          </p:cNvPr>
          <p:cNvGrpSpPr/>
          <p:nvPr/>
        </p:nvGrpSpPr>
        <p:grpSpPr>
          <a:xfrm>
            <a:off x="8358569" y="374227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57" name="立方體 856">
              <a:extLst>
                <a:ext uri="{FF2B5EF4-FFF2-40B4-BE49-F238E27FC236}">
                  <a16:creationId xmlns:a16="http://schemas.microsoft.com/office/drawing/2014/main" id="{B38628E8-1EAF-40E9-9643-6880C8CF274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8" name="立方體 857">
              <a:extLst>
                <a:ext uri="{FF2B5EF4-FFF2-40B4-BE49-F238E27FC236}">
                  <a16:creationId xmlns:a16="http://schemas.microsoft.com/office/drawing/2014/main" id="{F27ED06E-3D74-45A4-9BE3-060108AF92A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9" name="立方體 858">
              <a:extLst>
                <a:ext uri="{FF2B5EF4-FFF2-40B4-BE49-F238E27FC236}">
                  <a16:creationId xmlns:a16="http://schemas.microsoft.com/office/drawing/2014/main" id="{B1A52BB1-C09E-4206-98C4-9DA74F90FF7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0" name="立方體 859">
              <a:extLst>
                <a:ext uri="{FF2B5EF4-FFF2-40B4-BE49-F238E27FC236}">
                  <a16:creationId xmlns:a16="http://schemas.microsoft.com/office/drawing/2014/main" id="{26B4F104-F64C-4531-87E7-D9FF4BA8B97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1" name="群組 860">
            <a:extLst>
              <a:ext uri="{FF2B5EF4-FFF2-40B4-BE49-F238E27FC236}">
                <a16:creationId xmlns:a16="http://schemas.microsoft.com/office/drawing/2014/main" id="{8EFD3F88-3C26-4F82-A66F-048BDDA04B31}"/>
              </a:ext>
            </a:extLst>
          </p:cNvPr>
          <p:cNvGrpSpPr/>
          <p:nvPr/>
        </p:nvGrpSpPr>
        <p:grpSpPr>
          <a:xfrm>
            <a:off x="8672894" y="374227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62" name="立方體 861">
              <a:extLst>
                <a:ext uri="{FF2B5EF4-FFF2-40B4-BE49-F238E27FC236}">
                  <a16:creationId xmlns:a16="http://schemas.microsoft.com/office/drawing/2014/main" id="{76079721-81CA-4A89-B8DF-CD1C91A04E9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3" name="立方體 862">
              <a:extLst>
                <a:ext uri="{FF2B5EF4-FFF2-40B4-BE49-F238E27FC236}">
                  <a16:creationId xmlns:a16="http://schemas.microsoft.com/office/drawing/2014/main" id="{9055AD43-5BEC-4F14-AE69-499A53390A7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4" name="立方體 863">
              <a:extLst>
                <a:ext uri="{FF2B5EF4-FFF2-40B4-BE49-F238E27FC236}">
                  <a16:creationId xmlns:a16="http://schemas.microsoft.com/office/drawing/2014/main" id="{4FE08185-545A-4784-8005-841367B81FB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5" name="立方體 864">
              <a:extLst>
                <a:ext uri="{FF2B5EF4-FFF2-40B4-BE49-F238E27FC236}">
                  <a16:creationId xmlns:a16="http://schemas.microsoft.com/office/drawing/2014/main" id="{6DE57D6F-9A19-4379-865A-51E50431D72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6" name="群組 865">
            <a:extLst>
              <a:ext uri="{FF2B5EF4-FFF2-40B4-BE49-F238E27FC236}">
                <a16:creationId xmlns:a16="http://schemas.microsoft.com/office/drawing/2014/main" id="{125C588F-4DFE-4697-BF00-544A9C7E7CE8}"/>
              </a:ext>
            </a:extLst>
          </p:cNvPr>
          <p:cNvGrpSpPr/>
          <p:nvPr/>
        </p:nvGrpSpPr>
        <p:grpSpPr>
          <a:xfrm>
            <a:off x="8987219" y="374227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67" name="立方體 866">
              <a:extLst>
                <a:ext uri="{FF2B5EF4-FFF2-40B4-BE49-F238E27FC236}">
                  <a16:creationId xmlns:a16="http://schemas.microsoft.com/office/drawing/2014/main" id="{D46FD356-3CA5-4CB3-AA11-60E2D98D5A1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8" name="立方體 867">
              <a:extLst>
                <a:ext uri="{FF2B5EF4-FFF2-40B4-BE49-F238E27FC236}">
                  <a16:creationId xmlns:a16="http://schemas.microsoft.com/office/drawing/2014/main" id="{F86A798E-22B3-4309-B511-E6981198602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9" name="立方體 868">
              <a:extLst>
                <a:ext uri="{FF2B5EF4-FFF2-40B4-BE49-F238E27FC236}">
                  <a16:creationId xmlns:a16="http://schemas.microsoft.com/office/drawing/2014/main" id="{A016D84A-C942-43FA-BD81-653B912B64A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0" name="立方體 869">
              <a:extLst>
                <a:ext uri="{FF2B5EF4-FFF2-40B4-BE49-F238E27FC236}">
                  <a16:creationId xmlns:a16="http://schemas.microsoft.com/office/drawing/2014/main" id="{56AEEDEE-D125-45DB-971D-EC3722FBFB1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1" name="群組 870">
            <a:extLst>
              <a:ext uri="{FF2B5EF4-FFF2-40B4-BE49-F238E27FC236}">
                <a16:creationId xmlns:a16="http://schemas.microsoft.com/office/drawing/2014/main" id="{14A34134-3B51-4BDA-A1F2-C362F8CE4C67}"/>
              </a:ext>
            </a:extLst>
          </p:cNvPr>
          <p:cNvGrpSpPr/>
          <p:nvPr/>
        </p:nvGrpSpPr>
        <p:grpSpPr>
          <a:xfrm>
            <a:off x="9301544" y="374227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872" name="立方體 871">
              <a:extLst>
                <a:ext uri="{FF2B5EF4-FFF2-40B4-BE49-F238E27FC236}">
                  <a16:creationId xmlns:a16="http://schemas.microsoft.com/office/drawing/2014/main" id="{5D053C59-36FC-406F-9646-3D86023E4C6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3" name="立方體 872">
              <a:extLst>
                <a:ext uri="{FF2B5EF4-FFF2-40B4-BE49-F238E27FC236}">
                  <a16:creationId xmlns:a16="http://schemas.microsoft.com/office/drawing/2014/main" id="{E72AADA3-A561-4C3F-8F5B-DE9E5DDDEBB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4" name="立方體 873">
              <a:extLst>
                <a:ext uri="{FF2B5EF4-FFF2-40B4-BE49-F238E27FC236}">
                  <a16:creationId xmlns:a16="http://schemas.microsoft.com/office/drawing/2014/main" id="{790E21E7-880B-4EE8-92DF-1079DD46C30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5" name="立方體 874">
              <a:extLst>
                <a:ext uri="{FF2B5EF4-FFF2-40B4-BE49-F238E27FC236}">
                  <a16:creationId xmlns:a16="http://schemas.microsoft.com/office/drawing/2014/main" id="{D3F903FD-51D2-4FD9-B1E0-E0363AF997F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6" name="群組 875">
            <a:extLst>
              <a:ext uri="{FF2B5EF4-FFF2-40B4-BE49-F238E27FC236}">
                <a16:creationId xmlns:a16="http://schemas.microsoft.com/office/drawing/2014/main" id="{82D30F1C-BD52-4455-A931-E42E2D61AADE}"/>
              </a:ext>
            </a:extLst>
          </p:cNvPr>
          <p:cNvGrpSpPr/>
          <p:nvPr/>
        </p:nvGrpSpPr>
        <p:grpSpPr>
          <a:xfrm>
            <a:off x="8358569" y="345334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77" name="立方體 876">
              <a:extLst>
                <a:ext uri="{FF2B5EF4-FFF2-40B4-BE49-F238E27FC236}">
                  <a16:creationId xmlns:a16="http://schemas.microsoft.com/office/drawing/2014/main" id="{18F85594-3294-4C41-BC98-C9C852D90ED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8" name="立方體 877">
              <a:extLst>
                <a:ext uri="{FF2B5EF4-FFF2-40B4-BE49-F238E27FC236}">
                  <a16:creationId xmlns:a16="http://schemas.microsoft.com/office/drawing/2014/main" id="{ECCD401A-B542-4F18-B8D7-7FD93CF806F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9" name="立方體 878">
              <a:extLst>
                <a:ext uri="{FF2B5EF4-FFF2-40B4-BE49-F238E27FC236}">
                  <a16:creationId xmlns:a16="http://schemas.microsoft.com/office/drawing/2014/main" id="{1A968C43-4C04-4E4B-8A03-EC633EEEC0C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0" name="立方體 879">
              <a:extLst>
                <a:ext uri="{FF2B5EF4-FFF2-40B4-BE49-F238E27FC236}">
                  <a16:creationId xmlns:a16="http://schemas.microsoft.com/office/drawing/2014/main" id="{7F1C98D0-1B16-4CAF-834F-FD1C86931F8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1" name="群組 880">
            <a:extLst>
              <a:ext uri="{FF2B5EF4-FFF2-40B4-BE49-F238E27FC236}">
                <a16:creationId xmlns:a16="http://schemas.microsoft.com/office/drawing/2014/main" id="{2D23B688-68CD-4145-B499-CB5F858F992B}"/>
              </a:ext>
            </a:extLst>
          </p:cNvPr>
          <p:cNvGrpSpPr/>
          <p:nvPr/>
        </p:nvGrpSpPr>
        <p:grpSpPr>
          <a:xfrm>
            <a:off x="8672894" y="345334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82" name="立方體 881">
              <a:extLst>
                <a:ext uri="{FF2B5EF4-FFF2-40B4-BE49-F238E27FC236}">
                  <a16:creationId xmlns:a16="http://schemas.microsoft.com/office/drawing/2014/main" id="{7AFD1B89-15EC-4D28-852A-6048CD57361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3" name="立方體 882">
              <a:extLst>
                <a:ext uri="{FF2B5EF4-FFF2-40B4-BE49-F238E27FC236}">
                  <a16:creationId xmlns:a16="http://schemas.microsoft.com/office/drawing/2014/main" id="{AE686320-BC78-4D50-B373-FFC68BA5924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4" name="立方體 883">
              <a:extLst>
                <a:ext uri="{FF2B5EF4-FFF2-40B4-BE49-F238E27FC236}">
                  <a16:creationId xmlns:a16="http://schemas.microsoft.com/office/drawing/2014/main" id="{9B8E403E-CC00-41F0-A930-D35E6FC31C3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5" name="立方體 884">
              <a:extLst>
                <a:ext uri="{FF2B5EF4-FFF2-40B4-BE49-F238E27FC236}">
                  <a16:creationId xmlns:a16="http://schemas.microsoft.com/office/drawing/2014/main" id="{B88CF59E-5F4B-47D6-822C-66A1CFE5B99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6" name="群組 885">
            <a:extLst>
              <a:ext uri="{FF2B5EF4-FFF2-40B4-BE49-F238E27FC236}">
                <a16:creationId xmlns:a16="http://schemas.microsoft.com/office/drawing/2014/main" id="{528A2C66-9A1C-46F1-886B-252988D488CB}"/>
              </a:ext>
            </a:extLst>
          </p:cNvPr>
          <p:cNvGrpSpPr/>
          <p:nvPr/>
        </p:nvGrpSpPr>
        <p:grpSpPr>
          <a:xfrm>
            <a:off x="8987219" y="345334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87" name="立方體 886">
              <a:extLst>
                <a:ext uri="{FF2B5EF4-FFF2-40B4-BE49-F238E27FC236}">
                  <a16:creationId xmlns:a16="http://schemas.microsoft.com/office/drawing/2014/main" id="{34FBA06A-AFC9-4744-8EB6-0BFD8BEFF30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8" name="立方體 887">
              <a:extLst>
                <a:ext uri="{FF2B5EF4-FFF2-40B4-BE49-F238E27FC236}">
                  <a16:creationId xmlns:a16="http://schemas.microsoft.com/office/drawing/2014/main" id="{B779C59D-4AB5-4B41-A2B7-BCF885FA454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9" name="立方體 888">
              <a:extLst>
                <a:ext uri="{FF2B5EF4-FFF2-40B4-BE49-F238E27FC236}">
                  <a16:creationId xmlns:a16="http://schemas.microsoft.com/office/drawing/2014/main" id="{EB48341F-BCB7-4A61-8925-B7142236543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0" name="立方體 889">
              <a:extLst>
                <a:ext uri="{FF2B5EF4-FFF2-40B4-BE49-F238E27FC236}">
                  <a16:creationId xmlns:a16="http://schemas.microsoft.com/office/drawing/2014/main" id="{A1FBD792-871E-4FDB-85E0-4C46BACE4FC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1" name="群組 890">
            <a:extLst>
              <a:ext uri="{FF2B5EF4-FFF2-40B4-BE49-F238E27FC236}">
                <a16:creationId xmlns:a16="http://schemas.microsoft.com/office/drawing/2014/main" id="{69B3B2C0-F03E-414A-B5DA-E844B8D9FFE5}"/>
              </a:ext>
            </a:extLst>
          </p:cNvPr>
          <p:cNvGrpSpPr/>
          <p:nvPr/>
        </p:nvGrpSpPr>
        <p:grpSpPr>
          <a:xfrm>
            <a:off x="9301544" y="345334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892" name="立方體 891">
              <a:extLst>
                <a:ext uri="{FF2B5EF4-FFF2-40B4-BE49-F238E27FC236}">
                  <a16:creationId xmlns:a16="http://schemas.microsoft.com/office/drawing/2014/main" id="{93268326-159E-4AAA-AD38-8FC7939C2A5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3" name="立方體 892">
              <a:extLst>
                <a:ext uri="{FF2B5EF4-FFF2-40B4-BE49-F238E27FC236}">
                  <a16:creationId xmlns:a16="http://schemas.microsoft.com/office/drawing/2014/main" id="{C235A9F3-B31A-4393-B5F9-C88E6E016BE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4" name="立方體 893">
              <a:extLst>
                <a:ext uri="{FF2B5EF4-FFF2-40B4-BE49-F238E27FC236}">
                  <a16:creationId xmlns:a16="http://schemas.microsoft.com/office/drawing/2014/main" id="{D3A28124-2AD6-4DA3-959B-304F2C94D49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5" name="立方體 894">
              <a:extLst>
                <a:ext uri="{FF2B5EF4-FFF2-40B4-BE49-F238E27FC236}">
                  <a16:creationId xmlns:a16="http://schemas.microsoft.com/office/drawing/2014/main" id="{C0B9CCD4-E2BB-4C36-BAEF-69476CA92DB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896" name="群組 895">
            <a:extLst>
              <a:ext uri="{FF2B5EF4-FFF2-40B4-BE49-F238E27FC236}">
                <a16:creationId xmlns:a16="http://schemas.microsoft.com/office/drawing/2014/main" id="{527D12D2-6BC4-4D44-9E7A-044FE1363580}"/>
              </a:ext>
            </a:extLst>
          </p:cNvPr>
          <p:cNvGrpSpPr/>
          <p:nvPr/>
        </p:nvGrpSpPr>
        <p:grpSpPr>
          <a:xfrm>
            <a:off x="8311305" y="437022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897" name="立方體 896">
              <a:extLst>
                <a:ext uri="{FF2B5EF4-FFF2-40B4-BE49-F238E27FC236}">
                  <a16:creationId xmlns:a16="http://schemas.microsoft.com/office/drawing/2014/main" id="{18B40A79-4375-46FB-91C8-4D2A4D4FC4C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8" name="立方體 897">
              <a:extLst>
                <a:ext uri="{FF2B5EF4-FFF2-40B4-BE49-F238E27FC236}">
                  <a16:creationId xmlns:a16="http://schemas.microsoft.com/office/drawing/2014/main" id="{B97981F2-3C51-4D99-80D3-753F7731DAF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9" name="立方體 898">
              <a:extLst>
                <a:ext uri="{FF2B5EF4-FFF2-40B4-BE49-F238E27FC236}">
                  <a16:creationId xmlns:a16="http://schemas.microsoft.com/office/drawing/2014/main" id="{B34BBF30-B2F4-4F16-AFB5-B275168D909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0" name="立方體 899">
              <a:extLst>
                <a:ext uri="{FF2B5EF4-FFF2-40B4-BE49-F238E27FC236}">
                  <a16:creationId xmlns:a16="http://schemas.microsoft.com/office/drawing/2014/main" id="{F21B2D6C-01C6-4E32-95A7-77DF92E2565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1" name="群組 900">
            <a:extLst>
              <a:ext uri="{FF2B5EF4-FFF2-40B4-BE49-F238E27FC236}">
                <a16:creationId xmlns:a16="http://schemas.microsoft.com/office/drawing/2014/main" id="{502F52F5-A0AE-42C3-AB8E-1092EDA95CD2}"/>
              </a:ext>
            </a:extLst>
          </p:cNvPr>
          <p:cNvGrpSpPr/>
          <p:nvPr/>
        </p:nvGrpSpPr>
        <p:grpSpPr>
          <a:xfrm>
            <a:off x="8625630" y="437022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02" name="立方體 901">
              <a:extLst>
                <a:ext uri="{FF2B5EF4-FFF2-40B4-BE49-F238E27FC236}">
                  <a16:creationId xmlns:a16="http://schemas.microsoft.com/office/drawing/2014/main" id="{C7579EE7-652E-4ECA-818B-35192FA3F26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3" name="立方體 902">
              <a:extLst>
                <a:ext uri="{FF2B5EF4-FFF2-40B4-BE49-F238E27FC236}">
                  <a16:creationId xmlns:a16="http://schemas.microsoft.com/office/drawing/2014/main" id="{B7DD8013-6ECC-4CC0-96BA-2C90CE4BBFE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4" name="立方體 903">
              <a:extLst>
                <a:ext uri="{FF2B5EF4-FFF2-40B4-BE49-F238E27FC236}">
                  <a16:creationId xmlns:a16="http://schemas.microsoft.com/office/drawing/2014/main" id="{07C3E953-09E1-4810-833C-27891E76E48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5" name="立方體 904">
              <a:extLst>
                <a:ext uri="{FF2B5EF4-FFF2-40B4-BE49-F238E27FC236}">
                  <a16:creationId xmlns:a16="http://schemas.microsoft.com/office/drawing/2014/main" id="{BC68E7DC-0D62-43EF-906E-4169CDC72CC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6" name="群組 905">
            <a:extLst>
              <a:ext uri="{FF2B5EF4-FFF2-40B4-BE49-F238E27FC236}">
                <a16:creationId xmlns:a16="http://schemas.microsoft.com/office/drawing/2014/main" id="{56DBED84-2AC6-4D43-AFAD-06C04658B5EF}"/>
              </a:ext>
            </a:extLst>
          </p:cNvPr>
          <p:cNvGrpSpPr/>
          <p:nvPr/>
        </p:nvGrpSpPr>
        <p:grpSpPr>
          <a:xfrm>
            <a:off x="8939955" y="437022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07" name="立方體 906">
              <a:extLst>
                <a:ext uri="{FF2B5EF4-FFF2-40B4-BE49-F238E27FC236}">
                  <a16:creationId xmlns:a16="http://schemas.microsoft.com/office/drawing/2014/main" id="{ED97E5D9-B3F7-430F-BD04-EDF1749DC66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8" name="立方體 907">
              <a:extLst>
                <a:ext uri="{FF2B5EF4-FFF2-40B4-BE49-F238E27FC236}">
                  <a16:creationId xmlns:a16="http://schemas.microsoft.com/office/drawing/2014/main" id="{509C4956-D667-4D6C-B372-D030EB22D03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9" name="立方體 908">
              <a:extLst>
                <a:ext uri="{FF2B5EF4-FFF2-40B4-BE49-F238E27FC236}">
                  <a16:creationId xmlns:a16="http://schemas.microsoft.com/office/drawing/2014/main" id="{8EF675DC-7660-4C65-987D-16B96EE3000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0" name="立方體 909">
              <a:extLst>
                <a:ext uri="{FF2B5EF4-FFF2-40B4-BE49-F238E27FC236}">
                  <a16:creationId xmlns:a16="http://schemas.microsoft.com/office/drawing/2014/main" id="{0F03F9DB-E05E-4170-84B7-8909149B106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1" name="群組 910">
            <a:extLst>
              <a:ext uri="{FF2B5EF4-FFF2-40B4-BE49-F238E27FC236}">
                <a16:creationId xmlns:a16="http://schemas.microsoft.com/office/drawing/2014/main" id="{61FAC3D5-A19A-4F55-AAC5-775F0CB69DFC}"/>
              </a:ext>
            </a:extLst>
          </p:cNvPr>
          <p:cNvGrpSpPr/>
          <p:nvPr/>
        </p:nvGrpSpPr>
        <p:grpSpPr>
          <a:xfrm>
            <a:off x="9254280" y="437022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12" name="立方體 911">
              <a:extLst>
                <a:ext uri="{FF2B5EF4-FFF2-40B4-BE49-F238E27FC236}">
                  <a16:creationId xmlns:a16="http://schemas.microsoft.com/office/drawing/2014/main" id="{C3A272EF-DD04-4F52-9BEE-E3988B474A5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3" name="立方體 912">
              <a:extLst>
                <a:ext uri="{FF2B5EF4-FFF2-40B4-BE49-F238E27FC236}">
                  <a16:creationId xmlns:a16="http://schemas.microsoft.com/office/drawing/2014/main" id="{78BBCF16-9C21-471C-A49D-F05639C59D3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4" name="立方體 913">
              <a:extLst>
                <a:ext uri="{FF2B5EF4-FFF2-40B4-BE49-F238E27FC236}">
                  <a16:creationId xmlns:a16="http://schemas.microsoft.com/office/drawing/2014/main" id="{273AA66C-6063-4FF2-A188-5405FACA385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5" name="立方體 914">
              <a:extLst>
                <a:ext uri="{FF2B5EF4-FFF2-40B4-BE49-F238E27FC236}">
                  <a16:creationId xmlns:a16="http://schemas.microsoft.com/office/drawing/2014/main" id="{D7ACD489-E65D-4080-9FFA-FDB58966451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6" name="群組 915">
            <a:extLst>
              <a:ext uri="{FF2B5EF4-FFF2-40B4-BE49-F238E27FC236}">
                <a16:creationId xmlns:a16="http://schemas.microsoft.com/office/drawing/2014/main" id="{2252DBFD-70E2-433A-BC62-37304A175AE8}"/>
              </a:ext>
            </a:extLst>
          </p:cNvPr>
          <p:cNvGrpSpPr/>
          <p:nvPr/>
        </p:nvGrpSpPr>
        <p:grpSpPr>
          <a:xfrm>
            <a:off x="8311305" y="408130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17" name="立方體 916">
              <a:extLst>
                <a:ext uri="{FF2B5EF4-FFF2-40B4-BE49-F238E27FC236}">
                  <a16:creationId xmlns:a16="http://schemas.microsoft.com/office/drawing/2014/main" id="{E77FF639-F126-4253-9397-29FF63C4B6E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8" name="立方體 917">
              <a:extLst>
                <a:ext uri="{FF2B5EF4-FFF2-40B4-BE49-F238E27FC236}">
                  <a16:creationId xmlns:a16="http://schemas.microsoft.com/office/drawing/2014/main" id="{4D20C9FD-3BE3-442E-A67D-B9B8F5B4515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9" name="立方體 918">
              <a:extLst>
                <a:ext uri="{FF2B5EF4-FFF2-40B4-BE49-F238E27FC236}">
                  <a16:creationId xmlns:a16="http://schemas.microsoft.com/office/drawing/2014/main" id="{27C666D4-FF15-4074-96A8-2EB6B480D8C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0" name="立方體 919">
              <a:extLst>
                <a:ext uri="{FF2B5EF4-FFF2-40B4-BE49-F238E27FC236}">
                  <a16:creationId xmlns:a16="http://schemas.microsoft.com/office/drawing/2014/main" id="{2A02D7FC-FDC3-4989-85ED-79A34F0B8FB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1" name="群組 920">
            <a:extLst>
              <a:ext uri="{FF2B5EF4-FFF2-40B4-BE49-F238E27FC236}">
                <a16:creationId xmlns:a16="http://schemas.microsoft.com/office/drawing/2014/main" id="{2527FDE0-AD94-46B0-ABC8-65F008938D96}"/>
              </a:ext>
            </a:extLst>
          </p:cNvPr>
          <p:cNvGrpSpPr/>
          <p:nvPr/>
        </p:nvGrpSpPr>
        <p:grpSpPr>
          <a:xfrm>
            <a:off x="8625630" y="408130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22" name="立方體 921">
              <a:extLst>
                <a:ext uri="{FF2B5EF4-FFF2-40B4-BE49-F238E27FC236}">
                  <a16:creationId xmlns:a16="http://schemas.microsoft.com/office/drawing/2014/main" id="{D002AAAB-82FE-4083-8F92-EF6D845D096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3" name="立方體 922">
              <a:extLst>
                <a:ext uri="{FF2B5EF4-FFF2-40B4-BE49-F238E27FC236}">
                  <a16:creationId xmlns:a16="http://schemas.microsoft.com/office/drawing/2014/main" id="{F14A4467-0A9B-4EDE-A5D3-F236799A020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4" name="立方體 923">
              <a:extLst>
                <a:ext uri="{FF2B5EF4-FFF2-40B4-BE49-F238E27FC236}">
                  <a16:creationId xmlns:a16="http://schemas.microsoft.com/office/drawing/2014/main" id="{935D8ACA-478F-4A93-AB21-E39CAB5221E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5" name="立方體 924">
              <a:extLst>
                <a:ext uri="{FF2B5EF4-FFF2-40B4-BE49-F238E27FC236}">
                  <a16:creationId xmlns:a16="http://schemas.microsoft.com/office/drawing/2014/main" id="{94C982F3-D244-4114-9316-C5B1EFAC32E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6" name="群組 925">
            <a:extLst>
              <a:ext uri="{FF2B5EF4-FFF2-40B4-BE49-F238E27FC236}">
                <a16:creationId xmlns:a16="http://schemas.microsoft.com/office/drawing/2014/main" id="{3F043116-6D27-4FB4-BF28-15DE00A743C2}"/>
              </a:ext>
            </a:extLst>
          </p:cNvPr>
          <p:cNvGrpSpPr/>
          <p:nvPr/>
        </p:nvGrpSpPr>
        <p:grpSpPr>
          <a:xfrm>
            <a:off x="8939955" y="408130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27" name="立方體 926">
              <a:extLst>
                <a:ext uri="{FF2B5EF4-FFF2-40B4-BE49-F238E27FC236}">
                  <a16:creationId xmlns:a16="http://schemas.microsoft.com/office/drawing/2014/main" id="{EB797D13-4E05-4B96-A6B1-97333425409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8" name="立方體 927">
              <a:extLst>
                <a:ext uri="{FF2B5EF4-FFF2-40B4-BE49-F238E27FC236}">
                  <a16:creationId xmlns:a16="http://schemas.microsoft.com/office/drawing/2014/main" id="{831D0D51-75CC-4D5D-ACD7-D5BCF850886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9" name="立方體 928">
              <a:extLst>
                <a:ext uri="{FF2B5EF4-FFF2-40B4-BE49-F238E27FC236}">
                  <a16:creationId xmlns:a16="http://schemas.microsoft.com/office/drawing/2014/main" id="{80817896-C4D1-4736-AEAF-7E77A0FC863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0" name="立方體 929">
              <a:extLst>
                <a:ext uri="{FF2B5EF4-FFF2-40B4-BE49-F238E27FC236}">
                  <a16:creationId xmlns:a16="http://schemas.microsoft.com/office/drawing/2014/main" id="{60652D1F-FC1E-436B-ACA4-FF031FCC9E8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1" name="群組 930">
            <a:extLst>
              <a:ext uri="{FF2B5EF4-FFF2-40B4-BE49-F238E27FC236}">
                <a16:creationId xmlns:a16="http://schemas.microsoft.com/office/drawing/2014/main" id="{8F59AC62-D246-44F2-B31A-F84A4106FBD9}"/>
              </a:ext>
            </a:extLst>
          </p:cNvPr>
          <p:cNvGrpSpPr/>
          <p:nvPr/>
        </p:nvGrpSpPr>
        <p:grpSpPr>
          <a:xfrm>
            <a:off x="9254280" y="408130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32" name="立方體 931">
              <a:extLst>
                <a:ext uri="{FF2B5EF4-FFF2-40B4-BE49-F238E27FC236}">
                  <a16:creationId xmlns:a16="http://schemas.microsoft.com/office/drawing/2014/main" id="{7097A6D9-237A-40D3-A8BB-1630B66C006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3" name="立方體 932">
              <a:extLst>
                <a:ext uri="{FF2B5EF4-FFF2-40B4-BE49-F238E27FC236}">
                  <a16:creationId xmlns:a16="http://schemas.microsoft.com/office/drawing/2014/main" id="{89B8D7BE-131B-4F7A-87C3-E34493A8BF2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4" name="立方體 933">
              <a:extLst>
                <a:ext uri="{FF2B5EF4-FFF2-40B4-BE49-F238E27FC236}">
                  <a16:creationId xmlns:a16="http://schemas.microsoft.com/office/drawing/2014/main" id="{D5CE2B0C-CDFF-4073-8219-24D487D470B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5" name="立方體 934">
              <a:extLst>
                <a:ext uri="{FF2B5EF4-FFF2-40B4-BE49-F238E27FC236}">
                  <a16:creationId xmlns:a16="http://schemas.microsoft.com/office/drawing/2014/main" id="{A613D805-42E9-45ED-A5AF-F2C46341368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6" name="群組 935">
            <a:extLst>
              <a:ext uri="{FF2B5EF4-FFF2-40B4-BE49-F238E27FC236}">
                <a16:creationId xmlns:a16="http://schemas.microsoft.com/office/drawing/2014/main" id="{13F0A5BE-587E-47FE-AE15-0E790D2588D1}"/>
              </a:ext>
            </a:extLst>
          </p:cNvPr>
          <p:cNvGrpSpPr/>
          <p:nvPr/>
        </p:nvGrpSpPr>
        <p:grpSpPr>
          <a:xfrm>
            <a:off x="8311305" y="379237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37" name="立方體 936">
              <a:extLst>
                <a:ext uri="{FF2B5EF4-FFF2-40B4-BE49-F238E27FC236}">
                  <a16:creationId xmlns:a16="http://schemas.microsoft.com/office/drawing/2014/main" id="{989ADF69-D660-4263-A25C-DF5836DB3F5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8" name="立方體 937">
              <a:extLst>
                <a:ext uri="{FF2B5EF4-FFF2-40B4-BE49-F238E27FC236}">
                  <a16:creationId xmlns:a16="http://schemas.microsoft.com/office/drawing/2014/main" id="{BC0FE8FC-EA06-4924-B6BC-19DA6E3B955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9" name="立方體 938">
              <a:extLst>
                <a:ext uri="{FF2B5EF4-FFF2-40B4-BE49-F238E27FC236}">
                  <a16:creationId xmlns:a16="http://schemas.microsoft.com/office/drawing/2014/main" id="{B6F6C4E4-31A1-4D2E-B883-58DCCCF40BF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0" name="立方體 939">
              <a:extLst>
                <a:ext uri="{FF2B5EF4-FFF2-40B4-BE49-F238E27FC236}">
                  <a16:creationId xmlns:a16="http://schemas.microsoft.com/office/drawing/2014/main" id="{C237ECA9-A1F9-4E56-AA0F-EBF71E3D909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1" name="群組 940">
            <a:extLst>
              <a:ext uri="{FF2B5EF4-FFF2-40B4-BE49-F238E27FC236}">
                <a16:creationId xmlns:a16="http://schemas.microsoft.com/office/drawing/2014/main" id="{EFFFB649-09AA-4008-AC3A-34CE58CE2DD9}"/>
              </a:ext>
            </a:extLst>
          </p:cNvPr>
          <p:cNvGrpSpPr/>
          <p:nvPr/>
        </p:nvGrpSpPr>
        <p:grpSpPr>
          <a:xfrm>
            <a:off x="8625630" y="379237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42" name="立方體 941">
              <a:extLst>
                <a:ext uri="{FF2B5EF4-FFF2-40B4-BE49-F238E27FC236}">
                  <a16:creationId xmlns:a16="http://schemas.microsoft.com/office/drawing/2014/main" id="{D4D03B58-6C80-4279-850A-1B1F6243BF8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3" name="立方體 942">
              <a:extLst>
                <a:ext uri="{FF2B5EF4-FFF2-40B4-BE49-F238E27FC236}">
                  <a16:creationId xmlns:a16="http://schemas.microsoft.com/office/drawing/2014/main" id="{8AFEA46C-FDA7-4CF7-B26A-E128A03FCD8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4" name="立方體 943">
              <a:extLst>
                <a:ext uri="{FF2B5EF4-FFF2-40B4-BE49-F238E27FC236}">
                  <a16:creationId xmlns:a16="http://schemas.microsoft.com/office/drawing/2014/main" id="{9DE16B93-F46B-481B-8AA7-9D0F8965FC5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5" name="立方體 944">
              <a:extLst>
                <a:ext uri="{FF2B5EF4-FFF2-40B4-BE49-F238E27FC236}">
                  <a16:creationId xmlns:a16="http://schemas.microsoft.com/office/drawing/2014/main" id="{D28B543E-8BE3-4A3D-8E17-B7859D3B029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6" name="群組 945">
            <a:extLst>
              <a:ext uri="{FF2B5EF4-FFF2-40B4-BE49-F238E27FC236}">
                <a16:creationId xmlns:a16="http://schemas.microsoft.com/office/drawing/2014/main" id="{45CE5267-80A4-42C3-B08D-9A662C88ED9E}"/>
              </a:ext>
            </a:extLst>
          </p:cNvPr>
          <p:cNvGrpSpPr/>
          <p:nvPr/>
        </p:nvGrpSpPr>
        <p:grpSpPr>
          <a:xfrm>
            <a:off x="8939955" y="379237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47" name="立方體 946">
              <a:extLst>
                <a:ext uri="{FF2B5EF4-FFF2-40B4-BE49-F238E27FC236}">
                  <a16:creationId xmlns:a16="http://schemas.microsoft.com/office/drawing/2014/main" id="{2E03A7B2-6F76-4BF2-A0EB-4F2FE2DD91C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8" name="立方體 947">
              <a:extLst>
                <a:ext uri="{FF2B5EF4-FFF2-40B4-BE49-F238E27FC236}">
                  <a16:creationId xmlns:a16="http://schemas.microsoft.com/office/drawing/2014/main" id="{26967CFF-C122-42FC-B8E2-29BE61A4B62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9" name="立方體 948">
              <a:extLst>
                <a:ext uri="{FF2B5EF4-FFF2-40B4-BE49-F238E27FC236}">
                  <a16:creationId xmlns:a16="http://schemas.microsoft.com/office/drawing/2014/main" id="{18ADD251-568F-43C7-8902-B0004AA845F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0" name="立方體 949">
              <a:extLst>
                <a:ext uri="{FF2B5EF4-FFF2-40B4-BE49-F238E27FC236}">
                  <a16:creationId xmlns:a16="http://schemas.microsoft.com/office/drawing/2014/main" id="{D222459F-5153-4B3A-8C94-3C810A1F57E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1" name="群組 950">
            <a:extLst>
              <a:ext uri="{FF2B5EF4-FFF2-40B4-BE49-F238E27FC236}">
                <a16:creationId xmlns:a16="http://schemas.microsoft.com/office/drawing/2014/main" id="{63C7B694-CBDF-49C7-8E75-290B7B2705E7}"/>
              </a:ext>
            </a:extLst>
          </p:cNvPr>
          <p:cNvGrpSpPr/>
          <p:nvPr/>
        </p:nvGrpSpPr>
        <p:grpSpPr>
          <a:xfrm>
            <a:off x="9254280" y="379237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52" name="立方體 951">
              <a:extLst>
                <a:ext uri="{FF2B5EF4-FFF2-40B4-BE49-F238E27FC236}">
                  <a16:creationId xmlns:a16="http://schemas.microsoft.com/office/drawing/2014/main" id="{57ACDDC4-6534-4E3F-9CA9-AFE748BD516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3" name="立方體 952">
              <a:extLst>
                <a:ext uri="{FF2B5EF4-FFF2-40B4-BE49-F238E27FC236}">
                  <a16:creationId xmlns:a16="http://schemas.microsoft.com/office/drawing/2014/main" id="{9A92CB25-8D25-4667-9E07-5EDBEAD5721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4" name="立方體 953">
              <a:extLst>
                <a:ext uri="{FF2B5EF4-FFF2-40B4-BE49-F238E27FC236}">
                  <a16:creationId xmlns:a16="http://schemas.microsoft.com/office/drawing/2014/main" id="{04EEC658-12E4-42D5-A57A-C37FC9E3686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5" name="立方體 954">
              <a:extLst>
                <a:ext uri="{FF2B5EF4-FFF2-40B4-BE49-F238E27FC236}">
                  <a16:creationId xmlns:a16="http://schemas.microsoft.com/office/drawing/2014/main" id="{3E05AF08-9F7B-452A-942E-D9EF3F873EB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6" name="群組 955">
            <a:extLst>
              <a:ext uri="{FF2B5EF4-FFF2-40B4-BE49-F238E27FC236}">
                <a16:creationId xmlns:a16="http://schemas.microsoft.com/office/drawing/2014/main" id="{5722190F-6E67-4AA1-82E5-681575F37B0B}"/>
              </a:ext>
            </a:extLst>
          </p:cNvPr>
          <p:cNvGrpSpPr/>
          <p:nvPr/>
        </p:nvGrpSpPr>
        <p:grpSpPr>
          <a:xfrm>
            <a:off x="8311305" y="350345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57" name="立方體 956">
              <a:extLst>
                <a:ext uri="{FF2B5EF4-FFF2-40B4-BE49-F238E27FC236}">
                  <a16:creationId xmlns:a16="http://schemas.microsoft.com/office/drawing/2014/main" id="{B254876B-DD9D-492B-B96B-278B7014CE6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8" name="立方體 957">
              <a:extLst>
                <a:ext uri="{FF2B5EF4-FFF2-40B4-BE49-F238E27FC236}">
                  <a16:creationId xmlns:a16="http://schemas.microsoft.com/office/drawing/2014/main" id="{CB7D13FD-A100-4E40-9994-D93F11BF36B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9" name="立方體 958">
              <a:extLst>
                <a:ext uri="{FF2B5EF4-FFF2-40B4-BE49-F238E27FC236}">
                  <a16:creationId xmlns:a16="http://schemas.microsoft.com/office/drawing/2014/main" id="{A3B437E3-BCC6-4AC9-A6C4-C8826810BAB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60" name="立方體 959">
              <a:extLst>
                <a:ext uri="{FF2B5EF4-FFF2-40B4-BE49-F238E27FC236}">
                  <a16:creationId xmlns:a16="http://schemas.microsoft.com/office/drawing/2014/main" id="{C12367C7-8A8A-4A37-ACF2-CF7C7936AE6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61" name="群組 960">
            <a:extLst>
              <a:ext uri="{FF2B5EF4-FFF2-40B4-BE49-F238E27FC236}">
                <a16:creationId xmlns:a16="http://schemas.microsoft.com/office/drawing/2014/main" id="{3CAFBA51-4CE3-4941-869C-1471EB52C980}"/>
              </a:ext>
            </a:extLst>
          </p:cNvPr>
          <p:cNvGrpSpPr/>
          <p:nvPr/>
        </p:nvGrpSpPr>
        <p:grpSpPr>
          <a:xfrm>
            <a:off x="8625630" y="350345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62" name="立方體 961">
              <a:extLst>
                <a:ext uri="{FF2B5EF4-FFF2-40B4-BE49-F238E27FC236}">
                  <a16:creationId xmlns:a16="http://schemas.microsoft.com/office/drawing/2014/main" id="{008665AD-61FB-4B8B-8828-2B69F6E9746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3" name="立方體 962">
              <a:extLst>
                <a:ext uri="{FF2B5EF4-FFF2-40B4-BE49-F238E27FC236}">
                  <a16:creationId xmlns:a16="http://schemas.microsoft.com/office/drawing/2014/main" id="{3AE6D451-D8DB-4CCE-A268-A76E47D6C37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4" name="立方體 963">
              <a:extLst>
                <a:ext uri="{FF2B5EF4-FFF2-40B4-BE49-F238E27FC236}">
                  <a16:creationId xmlns:a16="http://schemas.microsoft.com/office/drawing/2014/main" id="{AA396428-C512-4D11-A0CB-6C91F4624FE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5" name="立方體 964">
              <a:extLst>
                <a:ext uri="{FF2B5EF4-FFF2-40B4-BE49-F238E27FC236}">
                  <a16:creationId xmlns:a16="http://schemas.microsoft.com/office/drawing/2014/main" id="{979D64A8-FFA8-4ECB-9446-79598F5133B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66" name="群組 965">
            <a:extLst>
              <a:ext uri="{FF2B5EF4-FFF2-40B4-BE49-F238E27FC236}">
                <a16:creationId xmlns:a16="http://schemas.microsoft.com/office/drawing/2014/main" id="{FDE3E523-E905-4E00-8BD1-713DE9FD0A26}"/>
              </a:ext>
            </a:extLst>
          </p:cNvPr>
          <p:cNvGrpSpPr/>
          <p:nvPr/>
        </p:nvGrpSpPr>
        <p:grpSpPr>
          <a:xfrm>
            <a:off x="8939955" y="350345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67" name="立方體 966">
              <a:extLst>
                <a:ext uri="{FF2B5EF4-FFF2-40B4-BE49-F238E27FC236}">
                  <a16:creationId xmlns:a16="http://schemas.microsoft.com/office/drawing/2014/main" id="{D20F00AD-CED6-4733-86E7-D5AA087A6DB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8" name="立方體 967">
              <a:extLst>
                <a:ext uri="{FF2B5EF4-FFF2-40B4-BE49-F238E27FC236}">
                  <a16:creationId xmlns:a16="http://schemas.microsoft.com/office/drawing/2014/main" id="{018A2E62-05AD-4AED-88EC-36E9744C13D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9" name="立方體 968">
              <a:extLst>
                <a:ext uri="{FF2B5EF4-FFF2-40B4-BE49-F238E27FC236}">
                  <a16:creationId xmlns:a16="http://schemas.microsoft.com/office/drawing/2014/main" id="{9F6B9E72-4909-4386-8B0D-F54D94E9889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0" name="立方體 969">
              <a:extLst>
                <a:ext uri="{FF2B5EF4-FFF2-40B4-BE49-F238E27FC236}">
                  <a16:creationId xmlns:a16="http://schemas.microsoft.com/office/drawing/2014/main" id="{DA9EB20F-D1F6-48D1-AC1A-833489208F9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71" name="群組 970">
            <a:extLst>
              <a:ext uri="{FF2B5EF4-FFF2-40B4-BE49-F238E27FC236}">
                <a16:creationId xmlns:a16="http://schemas.microsoft.com/office/drawing/2014/main" id="{7FF7357A-8FA6-4C2F-B4C4-F1A92A185CB8}"/>
              </a:ext>
            </a:extLst>
          </p:cNvPr>
          <p:cNvGrpSpPr/>
          <p:nvPr/>
        </p:nvGrpSpPr>
        <p:grpSpPr>
          <a:xfrm>
            <a:off x="9254280" y="350345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72" name="立方體 971">
              <a:extLst>
                <a:ext uri="{FF2B5EF4-FFF2-40B4-BE49-F238E27FC236}">
                  <a16:creationId xmlns:a16="http://schemas.microsoft.com/office/drawing/2014/main" id="{E8A12B86-DF7A-48E9-A150-461AEC08AC8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3" name="立方體 972">
              <a:extLst>
                <a:ext uri="{FF2B5EF4-FFF2-40B4-BE49-F238E27FC236}">
                  <a16:creationId xmlns:a16="http://schemas.microsoft.com/office/drawing/2014/main" id="{2EAFC49B-2258-4A9A-A890-2984CB90B5E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4" name="立方體 973">
              <a:extLst>
                <a:ext uri="{FF2B5EF4-FFF2-40B4-BE49-F238E27FC236}">
                  <a16:creationId xmlns:a16="http://schemas.microsoft.com/office/drawing/2014/main" id="{B0A97C77-97E9-49E8-BE25-602FC04830E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5" name="立方體 974">
              <a:extLst>
                <a:ext uri="{FF2B5EF4-FFF2-40B4-BE49-F238E27FC236}">
                  <a16:creationId xmlns:a16="http://schemas.microsoft.com/office/drawing/2014/main" id="{FE6CCD31-4A5F-4AA9-850C-BC16C039743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976" name="群組 975">
            <a:extLst>
              <a:ext uri="{FF2B5EF4-FFF2-40B4-BE49-F238E27FC236}">
                <a16:creationId xmlns:a16="http://schemas.microsoft.com/office/drawing/2014/main" id="{48B505A5-F644-4A1D-B13E-8C36B118D0D3}"/>
              </a:ext>
            </a:extLst>
          </p:cNvPr>
          <p:cNvGrpSpPr/>
          <p:nvPr/>
        </p:nvGrpSpPr>
        <p:grpSpPr>
          <a:xfrm>
            <a:off x="8265700" y="442033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77" name="立方體 976">
              <a:extLst>
                <a:ext uri="{FF2B5EF4-FFF2-40B4-BE49-F238E27FC236}">
                  <a16:creationId xmlns:a16="http://schemas.microsoft.com/office/drawing/2014/main" id="{4D7DD552-888E-4E1A-8475-6A68CCCDF3C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8" name="立方體 977">
              <a:extLst>
                <a:ext uri="{FF2B5EF4-FFF2-40B4-BE49-F238E27FC236}">
                  <a16:creationId xmlns:a16="http://schemas.microsoft.com/office/drawing/2014/main" id="{95B846B7-F1E3-4F00-94B4-9DF961DE4A5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9" name="立方體 978">
              <a:extLst>
                <a:ext uri="{FF2B5EF4-FFF2-40B4-BE49-F238E27FC236}">
                  <a16:creationId xmlns:a16="http://schemas.microsoft.com/office/drawing/2014/main" id="{3E9426A8-1F80-481C-91A5-7B78705F2B8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0" name="立方體 979">
              <a:extLst>
                <a:ext uri="{FF2B5EF4-FFF2-40B4-BE49-F238E27FC236}">
                  <a16:creationId xmlns:a16="http://schemas.microsoft.com/office/drawing/2014/main" id="{FE9CFA9C-EE68-45E3-A93D-71B615CF683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81" name="群組 980">
            <a:extLst>
              <a:ext uri="{FF2B5EF4-FFF2-40B4-BE49-F238E27FC236}">
                <a16:creationId xmlns:a16="http://schemas.microsoft.com/office/drawing/2014/main" id="{DC9786A5-1595-4080-B904-0CB594779CB2}"/>
              </a:ext>
            </a:extLst>
          </p:cNvPr>
          <p:cNvGrpSpPr/>
          <p:nvPr/>
        </p:nvGrpSpPr>
        <p:grpSpPr>
          <a:xfrm>
            <a:off x="8580025" y="442033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82" name="立方體 981">
              <a:extLst>
                <a:ext uri="{FF2B5EF4-FFF2-40B4-BE49-F238E27FC236}">
                  <a16:creationId xmlns:a16="http://schemas.microsoft.com/office/drawing/2014/main" id="{3365C510-2FD7-4EDF-B4BB-CF83C9A637D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3" name="立方體 982">
              <a:extLst>
                <a:ext uri="{FF2B5EF4-FFF2-40B4-BE49-F238E27FC236}">
                  <a16:creationId xmlns:a16="http://schemas.microsoft.com/office/drawing/2014/main" id="{E8DD94FC-8CAF-41E5-9292-E21024D8E2C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4" name="立方體 983">
              <a:extLst>
                <a:ext uri="{FF2B5EF4-FFF2-40B4-BE49-F238E27FC236}">
                  <a16:creationId xmlns:a16="http://schemas.microsoft.com/office/drawing/2014/main" id="{84017A14-7B30-4C26-8ECA-55FDDC78BBC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5" name="立方體 984">
              <a:extLst>
                <a:ext uri="{FF2B5EF4-FFF2-40B4-BE49-F238E27FC236}">
                  <a16:creationId xmlns:a16="http://schemas.microsoft.com/office/drawing/2014/main" id="{0BD6B1BB-41E0-4088-840C-C5F1B41168A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86" name="群組 985">
            <a:extLst>
              <a:ext uri="{FF2B5EF4-FFF2-40B4-BE49-F238E27FC236}">
                <a16:creationId xmlns:a16="http://schemas.microsoft.com/office/drawing/2014/main" id="{1266916E-6848-4D03-A749-AD5F2CF90B0E}"/>
              </a:ext>
            </a:extLst>
          </p:cNvPr>
          <p:cNvGrpSpPr/>
          <p:nvPr/>
        </p:nvGrpSpPr>
        <p:grpSpPr>
          <a:xfrm>
            <a:off x="8894350" y="442033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87" name="立方體 986">
              <a:extLst>
                <a:ext uri="{FF2B5EF4-FFF2-40B4-BE49-F238E27FC236}">
                  <a16:creationId xmlns:a16="http://schemas.microsoft.com/office/drawing/2014/main" id="{8B0BEE4E-61B3-446B-BF61-142EE69F0BD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8" name="立方體 987">
              <a:extLst>
                <a:ext uri="{FF2B5EF4-FFF2-40B4-BE49-F238E27FC236}">
                  <a16:creationId xmlns:a16="http://schemas.microsoft.com/office/drawing/2014/main" id="{14C88910-69DE-4D0D-96A6-72288A03C48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9" name="立方體 988">
              <a:extLst>
                <a:ext uri="{FF2B5EF4-FFF2-40B4-BE49-F238E27FC236}">
                  <a16:creationId xmlns:a16="http://schemas.microsoft.com/office/drawing/2014/main" id="{0FC9F10F-2BD7-4738-9EAF-BC709DCB326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0" name="立方體 989">
              <a:extLst>
                <a:ext uri="{FF2B5EF4-FFF2-40B4-BE49-F238E27FC236}">
                  <a16:creationId xmlns:a16="http://schemas.microsoft.com/office/drawing/2014/main" id="{5AEF88C6-CDE5-480A-B498-9E88752237A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91" name="群組 990">
            <a:extLst>
              <a:ext uri="{FF2B5EF4-FFF2-40B4-BE49-F238E27FC236}">
                <a16:creationId xmlns:a16="http://schemas.microsoft.com/office/drawing/2014/main" id="{C7EAD881-7E5D-49C0-AA9C-414249D8D83C}"/>
              </a:ext>
            </a:extLst>
          </p:cNvPr>
          <p:cNvGrpSpPr/>
          <p:nvPr/>
        </p:nvGrpSpPr>
        <p:grpSpPr>
          <a:xfrm>
            <a:off x="9208675" y="442033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992" name="立方體 991">
              <a:extLst>
                <a:ext uri="{FF2B5EF4-FFF2-40B4-BE49-F238E27FC236}">
                  <a16:creationId xmlns:a16="http://schemas.microsoft.com/office/drawing/2014/main" id="{3408E1EE-E032-4B55-9FC6-2D924876579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3" name="立方體 992">
              <a:extLst>
                <a:ext uri="{FF2B5EF4-FFF2-40B4-BE49-F238E27FC236}">
                  <a16:creationId xmlns:a16="http://schemas.microsoft.com/office/drawing/2014/main" id="{1BEED1D2-B3A8-4B5C-AEF0-59383E7E51C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4" name="立方體 993">
              <a:extLst>
                <a:ext uri="{FF2B5EF4-FFF2-40B4-BE49-F238E27FC236}">
                  <a16:creationId xmlns:a16="http://schemas.microsoft.com/office/drawing/2014/main" id="{4B839F15-3DFF-4525-B0D1-129378767A7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5" name="立方體 994">
              <a:extLst>
                <a:ext uri="{FF2B5EF4-FFF2-40B4-BE49-F238E27FC236}">
                  <a16:creationId xmlns:a16="http://schemas.microsoft.com/office/drawing/2014/main" id="{CE2DE246-3F3E-40C6-9090-2C6102EA989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96" name="群組 995">
            <a:extLst>
              <a:ext uri="{FF2B5EF4-FFF2-40B4-BE49-F238E27FC236}">
                <a16:creationId xmlns:a16="http://schemas.microsoft.com/office/drawing/2014/main" id="{1922B764-BF71-4361-BD53-56407C35EE82}"/>
              </a:ext>
            </a:extLst>
          </p:cNvPr>
          <p:cNvGrpSpPr/>
          <p:nvPr/>
        </p:nvGrpSpPr>
        <p:grpSpPr>
          <a:xfrm>
            <a:off x="8265700" y="413140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997" name="立方體 996">
              <a:extLst>
                <a:ext uri="{FF2B5EF4-FFF2-40B4-BE49-F238E27FC236}">
                  <a16:creationId xmlns:a16="http://schemas.microsoft.com/office/drawing/2014/main" id="{498D92E9-59CB-48D5-8B2E-813261F1C0C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8" name="立方體 997">
              <a:extLst>
                <a:ext uri="{FF2B5EF4-FFF2-40B4-BE49-F238E27FC236}">
                  <a16:creationId xmlns:a16="http://schemas.microsoft.com/office/drawing/2014/main" id="{3F537815-1DE6-4EF4-8117-E2B83171F45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9" name="立方體 998">
              <a:extLst>
                <a:ext uri="{FF2B5EF4-FFF2-40B4-BE49-F238E27FC236}">
                  <a16:creationId xmlns:a16="http://schemas.microsoft.com/office/drawing/2014/main" id="{D30F62D5-FAE6-4131-9DB8-57050EEB981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0" name="立方體 999">
              <a:extLst>
                <a:ext uri="{FF2B5EF4-FFF2-40B4-BE49-F238E27FC236}">
                  <a16:creationId xmlns:a16="http://schemas.microsoft.com/office/drawing/2014/main" id="{2394FA8B-C9CB-46E2-999C-F33F9B41893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01" name="群組 1000">
            <a:extLst>
              <a:ext uri="{FF2B5EF4-FFF2-40B4-BE49-F238E27FC236}">
                <a16:creationId xmlns:a16="http://schemas.microsoft.com/office/drawing/2014/main" id="{F105F7C7-C16C-4AD1-90E7-054B22494D0D}"/>
              </a:ext>
            </a:extLst>
          </p:cNvPr>
          <p:cNvGrpSpPr/>
          <p:nvPr/>
        </p:nvGrpSpPr>
        <p:grpSpPr>
          <a:xfrm>
            <a:off x="8580025" y="413140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02" name="立方體 1001">
              <a:extLst>
                <a:ext uri="{FF2B5EF4-FFF2-40B4-BE49-F238E27FC236}">
                  <a16:creationId xmlns:a16="http://schemas.microsoft.com/office/drawing/2014/main" id="{5B9BCE28-38FF-4B1D-B0AD-C818929055A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3" name="立方體 1002">
              <a:extLst>
                <a:ext uri="{FF2B5EF4-FFF2-40B4-BE49-F238E27FC236}">
                  <a16:creationId xmlns:a16="http://schemas.microsoft.com/office/drawing/2014/main" id="{A0810128-A86D-4787-B290-BDD6F87534F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4" name="立方體 1003">
              <a:extLst>
                <a:ext uri="{FF2B5EF4-FFF2-40B4-BE49-F238E27FC236}">
                  <a16:creationId xmlns:a16="http://schemas.microsoft.com/office/drawing/2014/main" id="{DFAFF63A-786F-4107-A6C5-51133F1B248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5" name="立方體 1004">
              <a:extLst>
                <a:ext uri="{FF2B5EF4-FFF2-40B4-BE49-F238E27FC236}">
                  <a16:creationId xmlns:a16="http://schemas.microsoft.com/office/drawing/2014/main" id="{F0D3292B-834F-4294-B22F-BC6B5BBBA6A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06" name="群組 1005">
            <a:extLst>
              <a:ext uri="{FF2B5EF4-FFF2-40B4-BE49-F238E27FC236}">
                <a16:creationId xmlns:a16="http://schemas.microsoft.com/office/drawing/2014/main" id="{86A4E92F-9CA6-46F9-9E1A-235FA20EB593}"/>
              </a:ext>
            </a:extLst>
          </p:cNvPr>
          <p:cNvGrpSpPr/>
          <p:nvPr/>
        </p:nvGrpSpPr>
        <p:grpSpPr>
          <a:xfrm>
            <a:off x="8894350" y="413140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07" name="立方體 1006">
              <a:extLst>
                <a:ext uri="{FF2B5EF4-FFF2-40B4-BE49-F238E27FC236}">
                  <a16:creationId xmlns:a16="http://schemas.microsoft.com/office/drawing/2014/main" id="{232A1F24-08C8-4BC6-A0C3-124CF1B56A0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8" name="立方體 1007">
              <a:extLst>
                <a:ext uri="{FF2B5EF4-FFF2-40B4-BE49-F238E27FC236}">
                  <a16:creationId xmlns:a16="http://schemas.microsoft.com/office/drawing/2014/main" id="{5DD72A9B-CDBC-4A61-A0D6-7C994A353A0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9" name="立方體 1008">
              <a:extLst>
                <a:ext uri="{FF2B5EF4-FFF2-40B4-BE49-F238E27FC236}">
                  <a16:creationId xmlns:a16="http://schemas.microsoft.com/office/drawing/2014/main" id="{193D9031-ED74-4FBD-AC6A-B30E4F194A5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0" name="立方體 1009">
              <a:extLst>
                <a:ext uri="{FF2B5EF4-FFF2-40B4-BE49-F238E27FC236}">
                  <a16:creationId xmlns:a16="http://schemas.microsoft.com/office/drawing/2014/main" id="{A4F460BC-3D79-4EA3-AB89-5770BA7D1B0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11" name="群組 1010">
            <a:extLst>
              <a:ext uri="{FF2B5EF4-FFF2-40B4-BE49-F238E27FC236}">
                <a16:creationId xmlns:a16="http://schemas.microsoft.com/office/drawing/2014/main" id="{BCF1C309-8F6B-49C5-9662-696C55F85648}"/>
              </a:ext>
            </a:extLst>
          </p:cNvPr>
          <p:cNvGrpSpPr/>
          <p:nvPr/>
        </p:nvGrpSpPr>
        <p:grpSpPr>
          <a:xfrm>
            <a:off x="9208675" y="413140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12" name="立方體 1011">
              <a:extLst>
                <a:ext uri="{FF2B5EF4-FFF2-40B4-BE49-F238E27FC236}">
                  <a16:creationId xmlns:a16="http://schemas.microsoft.com/office/drawing/2014/main" id="{CE1BEA8B-2B87-4A96-8738-E6EA511531C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3" name="立方體 1012">
              <a:extLst>
                <a:ext uri="{FF2B5EF4-FFF2-40B4-BE49-F238E27FC236}">
                  <a16:creationId xmlns:a16="http://schemas.microsoft.com/office/drawing/2014/main" id="{FE827065-2E58-4AFA-A19C-F97ED27E763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4" name="立方體 1013">
              <a:extLst>
                <a:ext uri="{FF2B5EF4-FFF2-40B4-BE49-F238E27FC236}">
                  <a16:creationId xmlns:a16="http://schemas.microsoft.com/office/drawing/2014/main" id="{D6460F54-332D-4627-8582-58EC42F0771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5" name="立方體 1014">
              <a:extLst>
                <a:ext uri="{FF2B5EF4-FFF2-40B4-BE49-F238E27FC236}">
                  <a16:creationId xmlns:a16="http://schemas.microsoft.com/office/drawing/2014/main" id="{2C3040F7-A625-4588-B64D-B9C681002F5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16" name="群組 1015">
            <a:extLst>
              <a:ext uri="{FF2B5EF4-FFF2-40B4-BE49-F238E27FC236}">
                <a16:creationId xmlns:a16="http://schemas.microsoft.com/office/drawing/2014/main" id="{996C1ACD-9BF7-4A7E-8CFB-955F7BF56D5E}"/>
              </a:ext>
            </a:extLst>
          </p:cNvPr>
          <p:cNvGrpSpPr/>
          <p:nvPr/>
        </p:nvGrpSpPr>
        <p:grpSpPr>
          <a:xfrm>
            <a:off x="8265700" y="384248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017" name="立方體 1016">
              <a:extLst>
                <a:ext uri="{FF2B5EF4-FFF2-40B4-BE49-F238E27FC236}">
                  <a16:creationId xmlns:a16="http://schemas.microsoft.com/office/drawing/2014/main" id="{5ACF22EA-B7F8-4B4E-BF8C-EC253D5AF5D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8" name="立方體 1017">
              <a:extLst>
                <a:ext uri="{FF2B5EF4-FFF2-40B4-BE49-F238E27FC236}">
                  <a16:creationId xmlns:a16="http://schemas.microsoft.com/office/drawing/2014/main" id="{D66F20F8-8C74-4A77-94EF-9E2D35AB258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9" name="立方體 1018">
              <a:extLst>
                <a:ext uri="{FF2B5EF4-FFF2-40B4-BE49-F238E27FC236}">
                  <a16:creationId xmlns:a16="http://schemas.microsoft.com/office/drawing/2014/main" id="{A31784BA-F0EC-4EC5-A46A-601A3693F8A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0" name="立方體 1019">
              <a:extLst>
                <a:ext uri="{FF2B5EF4-FFF2-40B4-BE49-F238E27FC236}">
                  <a16:creationId xmlns:a16="http://schemas.microsoft.com/office/drawing/2014/main" id="{32A81E8E-CFC1-4BBC-B323-2928C523DB4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1" name="群組 1020">
            <a:extLst>
              <a:ext uri="{FF2B5EF4-FFF2-40B4-BE49-F238E27FC236}">
                <a16:creationId xmlns:a16="http://schemas.microsoft.com/office/drawing/2014/main" id="{DE7C095E-1EAB-4866-85EF-A1A84CCFC2F5}"/>
              </a:ext>
            </a:extLst>
          </p:cNvPr>
          <p:cNvGrpSpPr/>
          <p:nvPr/>
        </p:nvGrpSpPr>
        <p:grpSpPr>
          <a:xfrm>
            <a:off x="8580025" y="384248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022" name="立方體 1021">
              <a:extLst>
                <a:ext uri="{FF2B5EF4-FFF2-40B4-BE49-F238E27FC236}">
                  <a16:creationId xmlns:a16="http://schemas.microsoft.com/office/drawing/2014/main" id="{1AD0F515-3714-4DEF-8EC7-749F7C8988C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3" name="立方體 1022">
              <a:extLst>
                <a:ext uri="{FF2B5EF4-FFF2-40B4-BE49-F238E27FC236}">
                  <a16:creationId xmlns:a16="http://schemas.microsoft.com/office/drawing/2014/main" id="{EE5E39FB-FEF0-4BE4-8F59-575FFDC9042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4" name="立方體 1023">
              <a:extLst>
                <a:ext uri="{FF2B5EF4-FFF2-40B4-BE49-F238E27FC236}">
                  <a16:creationId xmlns:a16="http://schemas.microsoft.com/office/drawing/2014/main" id="{39D6C2B8-9D99-462E-B11B-13F642D48E6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立方體 1024">
              <a:extLst>
                <a:ext uri="{FF2B5EF4-FFF2-40B4-BE49-F238E27FC236}">
                  <a16:creationId xmlns:a16="http://schemas.microsoft.com/office/drawing/2014/main" id="{6233F111-8FB9-4985-BDEB-D1292113C8A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6" name="群組 1025">
            <a:extLst>
              <a:ext uri="{FF2B5EF4-FFF2-40B4-BE49-F238E27FC236}">
                <a16:creationId xmlns:a16="http://schemas.microsoft.com/office/drawing/2014/main" id="{62FD0260-D8B9-41FF-9047-701D73096D98}"/>
              </a:ext>
            </a:extLst>
          </p:cNvPr>
          <p:cNvGrpSpPr/>
          <p:nvPr/>
        </p:nvGrpSpPr>
        <p:grpSpPr>
          <a:xfrm>
            <a:off x="8894350" y="384248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27" name="立方體 1026">
              <a:extLst>
                <a:ext uri="{FF2B5EF4-FFF2-40B4-BE49-F238E27FC236}">
                  <a16:creationId xmlns:a16="http://schemas.microsoft.com/office/drawing/2014/main" id="{4FE06D9D-AFE8-437C-83BC-EFE40B11A4B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8" name="立方體 1027">
              <a:extLst>
                <a:ext uri="{FF2B5EF4-FFF2-40B4-BE49-F238E27FC236}">
                  <a16:creationId xmlns:a16="http://schemas.microsoft.com/office/drawing/2014/main" id="{8821A250-B49D-4F19-ACC4-47069C2C603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立方體 1028">
              <a:extLst>
                <a:ext uri="{FF2B5EF4-FFF2-40B4-BE49-F238E27FC236}">
                  <a16:creationId xmlns:a16="http://schemas.microsoft.com/office/drawing/2014/main" id="{404DEF4A-7424-4A4F-BA74-34A939D7B38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0" name="立方體 1029">
              <a:extLst>
                <a:ext uri="{FF2B5EF4-FFF2-40B4-BE49-F238E27FC236}">
                  <a16:creationId xmlns:a16="http://schemas.microsoft.com/office/drawing/2014/main" id="{68BD35DE-65ED-4CDC-8503-E00DCF47FB1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31" name="群組 1030">
            <a:extLst>
              <a:ext uri="{FF2B5EF4-FFF2-40B4-BE49-F238E27FC236}">
                <a16:creationId xmlns:a16="http://schemas.microsoft.com/office/drawing/2014/main" id="{AD57087F-0587-4539-9296-F9D9F1793388}"/>
              </a:ext>
            </a:extLst>
          </p:cNvPr>
          <p:cNvGrpSpPr/>
          <p:nvPr/>
        </p:nvGrpSpPr>
        <p:grpSpPr>
          <a:xfrm>
            <a:off x="9208675" y="384248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32" name="立方體 1031">
              <a:extLst>
                <a:ext uri="{FF2B5EF4-FFF2-40B4-BE49-F238E27FC236}">
                  <a16:creationId xmlns:a16="http://schemas.microsoft.com/office/drawing/2014/main" id="{140D891C-414F-41BC-AD87-2A707464FD2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3" name="立方體 1032">
              <a:extLst>
                <a:ext uri="{FF2B5EF4-FFF2-40B4-BE49-F238E27FC236}">
                  <a16:creationId xmlns:a16="http://schemas.microsoft.com/office/drawing/2014/main" id="{F2345996-159B-488F-9C80-6F36CF5FD9C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4" name="立方體 1033">
              <a:extLst>
                <a:ext uri="{FF2B5EF4-FFF2-40B4-BE49-F238E27FC236}">
                  <a16:creationId xmlns:a16="http://schemas.microsoft.com/office/drawing/2014/main" id="{58056C04-7D58-47E1-BFE4-19C78BDBFB7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5" name="立方體 1034">
              <a:extLst>
                <a:ext uri="{FF2B5EF4-FFF2-40B4-BE49-F238E27FC236}">
                  <a16:creationId xmlns:a16="http://schemas.microsoft.com/office/drawing/2014/main" id="{7BFF6BC7-F365-4B1B-B8DE-979BB106682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36" name="群組 1035">
            <a:extLst>
              <a:ext uri="{FF2B5EF4-FFF2-40B4-BE49-F238E27FC236}">
                <a16:creationId xmlns:a16="http://schemas.microsoft.com/office/drawing/2014/main" id="{33F06783-3FEA-4A4C-A117-A170E7BBC9E1}"/>
              </a:ext>
            </a:extLst>
          </p:cNvPr>
          <p:cNvGrpSpPr/>
          <p:nvPr/>
        </p:nvGrpSpPr>
        <p:grpSpPr>
          <a:xfrm>
            <a:off x="8265700" y="355355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037" name="立方體 1036">
              <a:extLst>
                <a:ext uri="{FF2B5EF4-FFF2-40B4-BE49-F238E27FC236}">
                  <a16:creationId xmlns:a16="http://schemas.microsoft.com/office/drawing/2014/main" id="{EA844BD8-9ECF-4E53-9823-8FAD8CE1860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8" name="立方體 1037">
              <a:extLst>
                <a:ext uri="{FF2B5EF4-FFF2-40B4-BE49-F238E27FC236}">
                  <a16:creationId xmlns:a16="http://schemas.microsoft.com/office/drawing/2014/main" id="{A4F5132E-E659-4406-8F8F-D5D2C2D426C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9" name="立方體 1038">
              <a:extLst>
                <a:ext uri="{FF2B5EF4-FFF2-40B4-BE49-F238E27FC236}">
                  <a16:creationId xmlns:a16="http://schemas.microsoft.com/office/drawing/2014/main" id="{72E3BBB8-7D98-4B67-A6A9-0B6A2681C24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40" name="立方體 1039">
              <a:extLst>
                <a:ext uri="{FF2B5EF4-FFF2-40B4-BE49-F238E27FC236}">
                  <a16:creationId xmlns:a16="http://schemas.microsoft.com/office/drawing/2014/main" id="{6BFCB98A-E48B-4BAE-8979-AA058A42661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41" name="群組 1040">
            <a:extLst>
              <a:ext uri="{FF2B5EF4-FFF2-40B4-BE49-F238E27FC236}">
                <a16:creationId xmlns:a16="http://schemas.microsoft.com/office/drawing/2014/main" id="{3CA6D630-6B27-4C09-ADEC-E221E2DD233F}"/>
              </a:ext>
            </a:extLst>
          </p:cNvPr>
          <p:cNvGrpSpPr/>
          <p:nvPr/>
        </p:nvGrpSpPr>
        <p:grpSpPr>
          <a:xfrm>
            <a:off x="8580025" y="355355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042" name="立方體 1041">
              <a:extLst>
                <a:ext uri="{FF2B5EF4-FFF2-40B4-BE49-F238E27FC236}">
                  <a16:creationId xmlns:a16="http://schemas.microsoft.com/office/drawing/2014/main" id="{68706B23-B44B-43FA-8668-3151C599948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3" name="立方體 1042">
              <a:extLst>
                <a:ext uri="{FF2B5EF4-FFF2-40B4-BE49-F238E27FC236}">
                  <a16:creationId xmlns:a16="http://schemas.microsoft.com/office/drawing/2014/main" id="{DC67E52C-097E-4FED-9B86-27845F15C2B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4" name="立方體 1043">
              <a:extLst>
                <a:ext uri="{FF2B5EF4-FFF2-40B4-BE49-F238E27FC236}">
                  <a16:creationId xmlns:a16="http://schemas.microsoft.com/office/drawing/2014/main" id="{DB87AA83-0C56-4273-8EE4-12EBF3439DC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5" name="立方體 1044">
              <a:extLst>
                <a:ext uri="{FF2B5EF4-FFF2-40B4-BE49-F238E27FC236}">
                  <a16:creationId xmlns:a16="http://schemas.microsoft.com/office/drawing/2014/main" id="{E10F5627-F528-44A2-80A0-3D300294329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46" name="群組 1045">
            <a:extLst>
              <a:ext uri="{FF2B5EF4-FFF2-40B4-BE49-F238E27FC236}">
                <a16:creationId xmlns:a16="http://schemas.microsoft.com/office/drawing/2014/main" id="{2E12DD03-5CA7-47C7-A7A2-5859B0AF0EAE}"/>
              </a:ext>
            </a:extLst>
          </p:cNvPr>
          <p:cNvGrpSpPr/>
          <p:nvPr/>
        </p:nvGrpSpPr>
        <p:grpSpPr>
          <a:xfrm>
            <a:off x="8894350" y="355355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047" name="立方體 1046">
              <a:extLst>
                <a:ext uri="{FF2B5EF4-FFF2-40B4-BE49-F238E27FC236}">
                  <a16:creationId xmlns:a16="http://schemas.microsoft.com/office/drawing/2014/main" id="{070612F0-F6A8-4379-8D36-5CFCF816C42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8" name="立方體 1047">
              <a:extLst>
                <a:ext uri="{FF2B5EF4-FFF2-40B4-BE49-F238E27FC236}">
                  <a16:creationId xmlns:a16="http://schemas.microsoft.com/office/drawing/2014/main" id="{C90601F4-3939-468E-9942-8687C3EC775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9" name="立方體 1048">
              <a:extLst>
                <a:ext uri="{FF2B5EF4-FFF2-40B4-BE49-F238E27FC236}">
                  <a16:creationId xmlns:a16="http://schemas.microsoft.com/office/drawing/2014/main" id="{23F22294-EBCF-48C6-B745-0E32EDDEF7A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0" name="立方體 1049">
              <a:extLst>
                <a:ext uri="{FF2B5EF4-FFF2-40B4-BE49-F238E27FC236}">
                  <a16:creationId xmlns:a16="http://schemas.microsoft.com/office/drawing/2014/main" id="{5872B352-AA76-4F3C-832B-D78330BAA08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1" name="群組 1050">
            <a:extLst>
              <a:ext uri="{FF2B5EF4-FFF2-40B4-BE49-F238E27FC236}">
                <a16:creationId xmlns:a16="http://schemas.microsoft.com/office/drawing/2014/main" id="{1DEBA40F-21BC-4D32-A8A0-D501B7C522BD}"/>
              </a:ext>
            </a:extLst>
          </p:cNvPr>
          <p:cNvGrpSpPr/>
          <p:nvPr/>
        </p:nvGrpSpPr>
        <p:grpSpPr>
          <a:xfrm>
            <a:off x="9208675" y="355355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052" name="立方體 1051">
              <a:extLst>
                <a:ext uri="{FF2B5EF4-FFF2-40B4-BE49-F238E27FC236}">
                  <a16:creationId xmlns:a16="http://schemas.microsoft.com/office/drawing/2014/main" id="{DE595DD2-4FCC-4DC2-8E84-88A708B8160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3" name="立方體 1052">
              <a:extLst>
                <a:ext uri="{FF2B5EF4-FFF2-40B4-BE49-F238E27FC236}">
                  <a16:creationId xmlns:a16="http://schemas.microsoft.com/office/drawing/2014/main" id="{C14EE3EA-FFAB-42CA-9490-AE89556F8B3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4" name="立方體 1053">
              <a:extLst>
                <a:ext uri="{FF2B5EF4-FFF2-40B4-BE49-F238E27FC236}">
                  <a16:creationId xmlns:a16="http://schemas.microsoft.com/office/drawing/2014/main" id="{0CF8EB3E-144A-4672-A304-D60DA109E7B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5" name="立方體 1054">
              <a:extLst>
                <a:ext uri="{FF2B5EF4-FFF2-40B4-BE49-F238E27FC236}">
                  <a16:creationId xmlns:a16="http://schemas.microsoft.com/office/drawing/2014/main" id="{4DA0D76E-858C-4AD4-9A3C-7C7F9D09D8E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56" name="群組 1055">
            <a:extLst>
              <a:ext uri="{FF2B5EF4-FFF2-40B4-BE49-F238E27FC236}">
                <a16:creationId xmlns:a16="http://schemas.microsoft.com/office/drawing/2014/main" id="{062C6FB9-29CD-427E-9BA5-24FBCFA35C04}"/>
              </a:ext>
            </a:extLst>
          </p:cNvPr>
          <p:cNvGrpSpPr/>
          <p:nvPr/>
        </p:nvGrpSpPr>
        <p:grpSpPr>
          <a:xfrm>
            <a:off x="8224209" y="446522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57" name="立方體 1056">
              <a:extLst>
                <a:ext uri="{FF2B5EF4-FFF2-40B4-BE49-F238E27FC236}">
                  <a16:creationId xmlns:a16="http://schemas.microsoft.com/office/drawing/2014/main" id="{842DDF23-F02C-46BD-A67B-A777BF6D028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8" name="立方體 1057">
              <a:extLst>
                <a:ext uri="{FF2B5EF4-FFF2-40B4-BE49-F238E27FC236}">
                  <a16:creationId xmlns:a16="http://schemas.microsoft.com/office/drawing/2014/main" id="{33932E71-E54E-4709-9E74-47680A96380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9" name="立方體 1058">
              <a:extLst>
                <a:ext uri="{FF2B5EF4-FFF2-40B4-BE49-F238E27FC236}">
                  <a16:creationId xmlns:a16="http://schemas.microsoft.com/office/drawing/2014/main" id="{A9FE1E78-0684-4484-B98B-39B37341ECC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0" name="立方體 1059">
              <a:extLst>
                <a:ext uri="{FF2B5EF4-FFF2-40B4-BE49-F238E27FC236}">
                  <a16:creationId xmlns:a16="http://schemas.microsoft.com/office/drawing/2014/main" id="{3C22E2CB-2781-48C1-B097-82D80990E30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61" name="群組 1060">
            <a:extLst>
              <a:ext uri="{FF2B5EF4-FFF2-40B4-BE49-F238E27FC236}">
                <a16:creationId xmlns:a16="http://schemas.microsoft.com/office/drawing/2014/main" id="{FEF7B327-ABDA-423B-BD13-636C21F5B84C}"/>
              </a:ext>
            </a:extLst>
          </p:cNvPr>
          <p:cNvGrpSpPr/>
          <p:nvPr/>
        </p:nvGrpSpPr>
        <p:grpSpPr>
          <a:xfrm>
            <a:off x="8538534" y="446522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62" name="立方體 1061">
              <a:extLst>
                <a:ext uri="{FF2B5EF4-FFF2-40B4-BE49-F238E27FC236}">
                  <a16:creationId xmlns:a16="http://schemas.microsoft.com/office/drawing/2014/main" id="{3C24F9C1-8B26-48E5-8EA5-01976F42A97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3" name="立方體 1062">
              <a:extLst>
                <a:ext uri="{FF2B5EF4-FFF2-40B4-BE49-F238E27FC236}">
                  <a16:creationId xmlns:a16="http://schemas.microsoft.com/office/drawing/2014/main" id="{F5BC33A2-CB9B-4FDF-A4DE-23633B04F79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4" name="立方體 1063">
              <a:extLst>
                <a:ext uri="{FF2B5EF4-FFF2-40B4-BE49-F238E27FC236}">
                  <a16:creationId xmlns:a16="http://schemas.microsoft.com/office/drawing/2014/main" id="{E08E5369-9BB7-4290-8317-3D31DED297C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5" name="立方體 1064">
              <a:extLst>
                <a:ext uri="{FF2B5EF4-FFF2-40B4-BE49-F238E27FC236}">
                  <a16:creationId xmlns:a16="http://schemas.microsoft.com/office/drawing/2014/main" id="{6A66AA1F-77B8-431A-89FB-26E903BBA2C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66" name="群組 1065">
            <a:extLst>
              <a:ext uri="{FF2B5EF4-FFF2-40B4-BE49-F238E27FC236}">
                <a16:creationId xmlns:a16="http://schemas.microsoft.com/office/drawing/2014/main" id="{61E94D0E-D218-44DB-BA8E-4B4E169D820A}"/>
              </a:ext>
            </a:extLst>
          </p:cNvPr>
          <p:cNvGrpSpPr/>
          <p:nvPr/>
        </p:nvGrpSpPr>
        <p:grpSpPr>
          <a:xfrm>
            <a:off x="8852859" y="446522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67" name="立方體 1066">
              <a:extLst>
                <a:ext uri="{FF2B5EF4-FFF2-40B4-BE49-F238E27FC236}">
                  <a16:creationId xmlns:a16="http://schemas.microsoft.com/office/drawing/2014/main" id="{D9734223-E811-4D18-9BF0-4B2E289FBD3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8" name="立方體 1067">
              <a:extLst>
                <a:ext uri="{FF2B5EF4-FFF2-40B4-BE49-F238E27FC236}">
                  <a16:creationId xmlns:a16="http://schemas.microsoft.com/office/drawing/2014/main" id="{F58A4A6C-1381-4B64-B504-0B004EA0208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9" name="立方體 1068">
              <a:extLst>
                <a:ext uri="{FF2B5EF4-FFF2-40B4-BE49-F238E27FC236}">
                  <a16:creationId xmlns:a16="http://schemas.microsoft.com/office/drawing/2014/main" id="{E2EF0A45-0EA5-4593-8470-C31131BBE3E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0" name="立方體 1069">
              <a:extLst>
                <a:ext uri="{FF2B5EF4-FFF2-40B4-BE49-F238E27FC236}">
                  <a16:creationId xmlns:a16="http://schemas.microsoft.com/office/drawing/2014/main" id="{4DA0A82E-DC24-4EC1-9B11-E5CB4556FB2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1" name="群組 1070">
            <a:extLst>
              <a:ext uri="{FF2B5EF4-FFF2-40B4-BE49-F238E27FC236}">
                <a16:creationId xmlns:a16="http://schemas.microsoft.com/office/drawing/2014/main" id="{EF998AD4-A05A-4026-9905-A5F8EA8F1B9D}"/>
              </a:ext>
            </a:extLst>
          </p:cNvPr>
          <p:cNvGrpSpPr/>
          <p:nvPr/>
        </p:nvGrpSpPr>
        <p:grpSpPr>
          <a:xfrm>
            <a:off x="9167184" y="446522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72" name="立方體 1071">
              <a:extLst>
                <a:ext uri="{FF2B5EF4-FFF2-40B4-BE49-F238E27FC236}">
                  <a16:creationId xmlns:a16="http://schemas.microsoft.com/office/drawing/2014/main" id="{C6380DDD-7CE2-4994-92F2-738E1C6670B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3" name="立方體 1072">
              <a:extLst>
                <a:ext uri="{FF2B5EF4-FFF2-40B4-BE49-F238E27FC236}">
                  <a16:creationId xmlns:a16="http://schemas.microsoft.com/office/drawing/2014/main" id="{F6659366-083B-46EB-87FE-6C3CBD2C906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4" name="立方體 1073">
              <a:extLst>
                <a:ext uri="{FF2B5EF4-FFF2-40B4-BE49-F238E27FC236}">
                  <a16:creationId xmlns:a16="http://schemas.microsoft.com/office/drawing/2014/main" id="{0D2DD659-E798-4A0F-A9C5-C390EE5B42A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5" name="立方體 1074">
              <a:extLst>
                <a:ext uri="{FF2B5EF4-FFF2-40B4-BE49-F238E27FC236}">
                  <a16:creationId xmlns:a16="http://schemas.microsoft.com/office/drawing/2014/main" id="{04433C36-869F-4E7C-A647-8783E288D90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6" name="群組 1075">
            <a:extLst>
              <a:ext uri="{FF2B5EF4-FFF2-40B4-BE49-F238E27FC236}">
                <a16:creationId xmlns:a16="http://schemas.microsoft.com/office/drawing/2014/main" id="{DB770EEC-9187-4399-8F15-6B1C4E47B44F}"/>
              </a:ext>
            </a:extLst>
          </p:cNvPr>
          <p:cNvGrpSpPr/>
          <p:nvPr/>
        </p:nvGrpSpPr>
        <p:grpSpPr>
          <a:xfrm>
            <a:off x="8224209" y="417630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077" name="立方體 1076">
              <a:extLst>
                <a:ext uri="{FF2B5EF4-FFF2-40B4-BE49-F238E27FC236}">
                  <a16:creationId xmlns:a16="http://schemas.microsoft.com/office/drawing/2014/main" id="{1E73EE3B-D207-47B6-A382-A02DED95FF1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8" name="立方體 1077">
              <a:extLst>
                <a:ext uri="{FF2B5EF4-FFF2-40B4-BE49-F238E27FC236}">
                  <a16:creationId xmlns:a16="http://schemas.microsoft.com/office/drawing/2014/main" id="{3254C6C1-E290-446E-9ED2-BC5885F7DC6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9" name="立方體 1078">
              <a:extLst>
                <a:ext uri="{FF2B5EF4-FFF2-40B4-BE49-F238E27FC236}">
                  <a16:creationId xmlns:a16="http://schemas.microsoft.com/office/drawing/2014/main" id="{9829C465-9F84-4896-87B9-CC950AD4116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0" name="立方體 1079">
              <a:extLst>
                <a:ext uri="{FF2B5EF4-FFF2-40B4-BE49-F238E27FC236}">
                  <a16:creationId xmlns:a16="http://schemas.microsoft.com/office/drawing/2014/main" id="{E70EF80E-AF37-4C30-A154-5B001712D73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81" name="群組 1080">
            <a:extLst>
              <a:ext uri="{FF2B5EF4-FFF2-40B4-BE49-F238E27FC236}">
                <a16:creationId xmlns:a16="http://schemas.microsoft.com/office/drawing/2014/main" id="{B717CD2D-D641-4380-BD3C-3DA0220606D2}"/>
              </a:ext>
            </a:extLst>
          </p:cNvPr>
          <p:cNvGrpSpPr/>
          <p:nvPr/>
        </p:nvGrpSpPr>
        <p:grpSpPr>
          <a:xfrm>
            <a:off x="8538534" y="417630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82" name="立方體 1081">
              <a:extLst>
                <a:ext uri="{FF2B5EF4-FFF2-40B4-BE49-F238E27FC236}">
                  <a16:creationId xmlns:a16="http://schemas.microsoft.com/office/drawing/2014/main" id="{BE08B2B3-AB01-4F3C-BD0D-E624213394B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3" name="立方體 1082">
              <a:extLst>
                <a:ext uri="{FF2B5EF4-FFF2-40B4-BE49-F238E27FC236}">
                  <a16:creationId xmlns:a16="http://schemas.microsoft.com/office/drawing/2014/main" id="{14C575F3-F1D8-40AB-87DF-60D7181EB04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4" name="立方體 1083">
              <a:extLst>
                <a:ext uri="{FF2B5EF4-FFF2-40B4-BE49-F238E27FC236}">
                  <a16:creationId xmlns:a16="http://schemas.microsoft.com/office/drawing/2014/main" id="{2BCE57B5-A3C5-4D31-B880-E75C7E23C45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5" name="立方體 1084">
              <a:extLst>
                <a:ext uri="{FF2B5EF4-FFF2-40B4-BE49-F238E27FC236}">
                  <a16:creationId xmlns:a16="http://schemas.microsoft.com/office/drawing/2014/main" id="{196BCB4E-F096-4762-B113-6CA6DF21F7F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86" name="群組 1085">
            <a:extLst>
              <a:ext uri="{FF2B5EF4-FFF2-40B4-BE49-F238E27FC236}">
                <a16:creationId xmlns:a16="http://schemas.microsoft.com/office/drawing/2014/main" id="{98FAD5EA-0C63-4D7E-8CCC-B6661798F052}"/>
              </a:ext>
            </a:extLst>
          </p:cNvPr>
          <p:cNvGrpSpPr/>
          <p:nvPr/>
        </p:nvGrpSpPr>
        <p:grpSpPr>
          <a:xfrm>
            <a:off x="8852859" y="417630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87" name="立方體 1086">
              <a:extLst>
                <a:ext uri="{FF2B5EF4-FFF2-40B4-BE49-F238E27FC236}">
                  <a16:creationId xmlns:a16="http://schemas.microsoft.com/office/drawing/2014/main" id="{F0CEE5B0-843B-4561-BCDB-34663E9E19A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8" name="立方體 1087">
              <a:extLst>
                <a:ext uri="{FF2B5EF4-FFF2-40B4-BE49-F238E27FC236}">
                  <a16:creationId xmlns:a16="http://schemas.microsoft.com/office/drawing/2014/main" id="{EB8318BB-DCAF-454A-B914-F8C4698E843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9" name="立方體 1088">
              <a:extLst>
                <a:ext uri="{FF2B5EF4-FFF2-40B4-BE49-F238E27FC236}">
                  <a16:creationId xmlns:a16="http://schemas.microsoft.com/office/drawing/2014/main" id="{8F74F967-27C3-41D9-B0B9-535B76EA414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0" name="立方體 1089">
              <a:extLst>
                <a:ext uri="{FF2B5EF4-FFF2-40B4-BE49-F238E27FC236}">
                  <a16:creationId xmlns:a16="http://schemas.microsoft.com/office/drawing/2014/main" id="{32F03A6E-014A-4D22-9D29-0669A1F8557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91" name="群組 1090">
            <a:extLst>
              <a:ext uri="{FF2B5EF4-FFF2-40B4-BE49-F238E27FC236}">
                <a16:creationId xmlns:a16="http://schemas.microsoft.com/office/drawing/2014/main" id="{1D7838F2-AF48-45BD-9201-B5BEFA8B0031}"/>
              </a:ext>
            </a:extLst>
          </p:cNvPr>
          <p:cNvGrpSpPr/>
          <p:nvPr/>
        </p:nvGrpSpPr>
        <p:grpSpPr>
          <a:xfrm>
            <a:off x="9167184" y="417630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092" name="立方體 1091">
              <a:extLst>
                <a:ext uri="{FF2B5EF4-FFF2-40B4-BE49-F238E27FC236}">
                  <a16:creationId xmlns:a16="http://schemas.microsoft.com/office/drawing/2014/main" id="{A1102808-83C7-4DAD-8575-5C45AA8A314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3" name="立方體 1092">
              <a:extLst>
                <a:ext uri="{FF2B5EF4-FFF2-40B4-BE49-F238E27FC236}">
                  <a16:creationId xmlns:a16="http://schemas.microsoft.com/office/drawing/2014/main" id="{AD924474-BA98-4C4C-9960-9660DD2ECB5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4" name="立方體 1093">
              <a:extLst>
                <a:ext uri="{FF2B5EF4-FFF2-40B4-BE49-F238E27FC236}">
                  <a16:creationId xmlns:a16="http://schemas.microsoft.com/office/drawing/2014/main" id="{C360CE5E-9325-428A-B243-192F4228AC0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5" name="立方體 1094">
              <a:extLst>
                <a:ext uri="{FF2B5EF4-FFF2-40B4-BE49-F238E27FC236}">
                  <a16:creationId xmlns:a16="http://schemas.microsoft.com/office/drawing/2014/main" id="{8C6D7F7E-85C2-4EF0-B24C-98C660CE028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96" name="群組 1095">
            <a:extLst>
              <a:ext uri="{FF2B5EF4-FFF2-40B4-BE49-F238E27FC236}">
                <a16:creationId xmlns:a16="http://schemas.microsoft.com/office/drawing/2014/main" id="{AD03CCCB-A1ED-4CE9-823B-861FC713C57B}"/>
              </a:ext>
            </a:extLst>
          </p:cNvPr>
          <p:cNvGrpSpPr/>
          <p:nvPr/>
        </p:nvGrpSpPr>
        <p:grpSpPr>
          <a:xfrm>
            <a:off x="8224209" y="388737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097" name="立方體 1096">
              <a:extLst>
                <a:ext uri="{FF2B5EF4-FFF2-40B4-BE49-F238E27FC236}">
                  <a16:creationId xmlns:a16="http://schemas.microsoft.com/office/drawing/2014/main" id="{BF490E1D-9688-4D22-A12F-3E5D7724FAE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8" name="立方體 1097">
              <a:extLst>
                <a:ext uri="{FF2B5EF4-FFF2-40B4-BE49-F238E27FC236}">
                  <a16:creationId xmlns:a16="http://schemas.microsoft.com/office/drawing/2014/main" id="{D183DB5B-BCC5-417C-AB34-88CD230C610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9" name="立方體 1098">
              <a:extLst>
                <a:ext uri="{FF2B5EF4-FFF2-40B4-BE49-F238E27FC236}">
                  <a16:creationId xmlns:a16="http://schemas.microsoft.com/office/drawing/2014/main" id="{34B2FF64-33FC-4338-B092-501A383C9A2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0" name="立方體 1099">
              <a:extLst>
                <a:ext uri="{FF2B5EF4-FFF2-40B4-BE49-F238E27FC236}">
                  <a16:creationId xmlns:a16="http://schemas.microsoft.com/office/drawing/2014/main" id="{7B1C2DE9-3F84-4192-B282-302D6922AF5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01" name="群組 1100">
            <a:extLst>
              <a:ext uri="{FF2B5EF4-FFF2-40B4-BE49-F238E27FC236}">
                <a16:creationId xmlns:a16="http://schemas.microsoft.com/office/drawing/2014/main" id="{E17BA8A4-FC22-479C-9915-0ED3D66A6103}"/>
              </a:ext>
            </a:extLst>
          </p:cNvPr>
          <p:cNvGrpSpPr/>
          <p:nvPr/>
        </p:nvGrpSpPr>
        <p:grpSpPr>
          <a:xfrm>
            <a:off x="8538534" y="388737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02" name="立方體 1101">
              <a:extLst>
                <a:ext uri="{FF2B5EF4-FFF2-40B4-BE49-F238E27FC236}">
                  <a16:creationId xmlns:a16="http://schemas.microsoft.com/office/drawing/2014/main" id="{ED7F880D-C6E2-4577-86C2-5B98F1EEF4E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3" name="立方體 1102">
              <a:extLst>
                <a:ext uri="{FF2B5EF4-FFF2-40B4-BE49-F238E27FC236}">
                  <a16:creationId xmlns:a16="http://schemas.microsoft.com/office/drawing/2014/main" id="{1770E959-3DB0-4D61-88D0-D1D2215FDE2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4" name="立方體 1103">
              <a:extLst>
                <a:ext uri="{FF2B5EF4-FFF2-40B4-BE49-F238E27FC236}">
                  <a16:creationId xmlns:a16="http://schemas.microsoft.com/office/drawing/2014/main" id="{19D0AFFD-ED61-4E1F-B655-8D3A26E0E6F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5" name="立方體 1104">
              <a:extLst>
                <a:ext uri="{FF2B5EF4-FFF2-40B4-BE49-F238E27FC236}">
                  <a16:creationId xmlns:a16="http://schemas.microsoft.com/office/drawing/2014/main" id="{90F8CAB8-BE27-4779-AA76-124913B4E18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06" name="群組 1105">
            <a:extLst>
              <a:ext uri="{FF2B5EF4-FFF2-40B4-BE49-F238E27FC236}">
                <a16:creationId xmlns:a16="http://schemas.microsoft.com/office/drawing/2014/main" id="{47B69023-0915-4024-9410-6FB153D45E7A}"/>
              </a:ext>
            </a:extLst>
          </p:cNvPr>
          <p:cNvGrpSpPr/>
          <p:nvPr/>
        </p:nvGrpSpPr>
        <p:grpSpPr>
          <a:xfrm>
            <a:off x="8852859" y="388737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07" name="立方體 1106">
              <a:extLst>
                <a:ext uri="{FF2B5EF4-FFF2-40B4-BE49-F238E27FC236}">
                  <a16:creationId xmlns:a16="http://schemas.microsoft.com/office/drawing/2014/main" id="{69525E4C-1D7D-4BB8-8C23-D1A9C5376E0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8" name="立方體 1107">
              <a:extLst>
                <a:ext uri="{FF2B5EF4-FFF2-40B4-BE49-F238E27FC236}">
                  <a16:creationId xmlns:a16="http://schemas.microsoft.com/office/drawing/2014/main" id="{F113231B-2DC3-4AB2-B814-ABF3E902AC8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9" name="立方體 1108">
              <a:extLst>
                <a:ext uri="{FF2B5EF4-FFF2-40B4-BE49-F238E27FC236}">
                  <a16:creationId xmlns:a16="http://schemas.microsoft.com/office/drawing/2014/main" id="{06EEB890-DF3F-4059-BE2D-FD93484387A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0" name="立方體 1109">
              <a:extLst>
                <a:ext uri="{FF2B5EF4-FFF2-40B4-BE49-F238E27FC236}">
                  <a16:creationId xmlns:a16="http://schemas.microsoft.com/office/drawing/2014/main" id="{FD73DB7C-2532-4BDF-A5A7-94DC151E5A1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11" name="群組 1110">
            <a:extLst>
              <a:ext uri="{FF2B5EF4-FFF2-40B4-BE49-F238E27FC236}">
                <a16:creationId xmlns:a16="http://schemas.microsoft.com/office/drawing/2014/main" id="{DFF71F23-3C59-487E-98C6-A6A8FC19C1CB}"/>
              </a:ext>
            </a:extLst>
          </p:cNvPr>
          <p:cNvGrpSpPr/>
          <p:nvPr/>
        </p:nvGrpSpPr>
        <p:grpSpPr>
          <a:xfrm>
            <a:off x="9167184" y="388737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12" name="立方體 1111">
              <a:extLst>
                <a:ext uri="{FF2B5EF4-FFF2-40B4-BE49-F238E27FC236}">
                  <a16:creationId xmlns:a16="http://schemas.microsoft.com/office/drawing/2014/main" id="{6232BAE4-C9BA-4946-A1CD-1A24A986C30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3" name="立方體 1112">
              <a:extLst>
                <a:ext uri="{FF2B5EF4-FFF2-40B4-BE49-F238E27FC236}">
                  <a16:creationId xmlns:a16="http://schemas.microsoft.com/office/drawing/2014/main" id="{72C086B8-1455-4977-851C-C9A4DE588EE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4" name="立方體 1113">
              <a:extLst>
                <a:ext uri="{FF2B5EF4-FFF2-40B4-BE49-F238E27FC236}">
                  <a16:creationId xmlns:a16="http://schemas.microsoft.com/office/drawing/2014/main" id="{846E7D63-1CA7-4594-951A-233DE1EBAA9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5" name="立方體 1114">
              <a:extLst>
                <a:ext uri="{FF2B5EF4-FFF2-40B4-BE49-F238E27FC236}">
                  <a16:creationId xmlns:a16="http://schemas.microsoft.com/office/drawing/2014/main" id="{B48F14B8-BBC6-4C59-98DB-77458174804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16" name="群組 1115">
            <a:extLst>
              <a:ext uri="{FF2B5EF4-FFF2-40B4-BE49-F238E27FC236}">
                <a16:creationId xmlns:a16="http://schemas.microsoft.com/office/drawing/2014/main" id="{91D1B4D5-DDA1-4E8D-96C6-BFAD76A6FD09}"/>
              </a:ext>
            </a:extLst>
          </p:cNvPr>
          <p:cNvGrpSpPr/>
          <p:nvPr/>
        </p:nvGrpSpPr>
        <p:grpSpPr>
          <a:xfrm>
            <a:off x="8224209" y="359845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17" name="立方體 1116">
              <a:extLst>
                <a:ext uri="{FF2B5EF4-FFF2-40B4-BE49-F238E27FC236}">
                  <a16:creationId xmlns:a16="http://schemas.microsoft.com/office/drawing/2014/main" id="{24B4F67C-9BE0-4CB5-8123-ECC4970E308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8" name="立方體 1117">
              <a:extLst>
                <a:ext uri="{FF2B5EF4-FFF2-40B4-BE49-F238E27FC236}">
                  <a16:creationId xmlns:a16="http://schemas.microsoft.com/office/drawing/2014/main" id="{E5055389-6BBB-4720-BCCA-868F6D9405E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9" name="立方體 1118">
              <a:extLst>
                <a:ext uri="{FF2B5EF4-FFF2-40B4-BE49-F238E27FC236}">
                  <a16:creationId xmlns:a16="http://schemas.microsoft.com/office/drawing/2014/main" id="{7CCF9243-4BD4-462C-A4D5-7B5AD889402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0" name="立方體 1119">
              <a:extLst>
                <a:ext uri="{FF2B5EF4-FFF2-40B4-BE49-F238E27FC236}">
                  <a16:creationId xmlns:a16="http://schemas.microsoft.com/office/drawing/2014/main" id="{790B4159-FCFA-4C3E-9A26-7C9449D4FF3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1" name="群組 1120">
            <a:extLst>
              <a:ext uri="{FF2B5EF4-FFF2-40B4-BE49-F238E27FC236}">
                <a16:creationId xmlns:a16="http://schemas.microsoft.com/office/drawing/2014/main" id="{ABB8850A-675E-40DC-A3CC-A648D647A40B}"/>
              </a:ext>
            </a:extLst>
          </p:cNvPr>
          <p:cNvGrpSpPr/>
          <p:nvPr/>
        </p:nvGrpSpPr>
        <p:grpSpPr>
          <a:xfrm>
            <a:off x="8538534" y="359845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22" name="立方體 1121">
              <a:extLst>
                <a:ext uri="{FF2B5EF4-FFF2-40B4-BE49-F238E27FC236}">
                  <a16:creationId xmlns:a16="http://schemas.microsoft.com/office/drawing/2014/main" id="{D7B3E6F1-F4E2-46F6-8458-42B04223C1E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3" name="立方體 1122">
              <a:extLst>
                <a:ext uri="{FF2B5EF4-FFF2-40B4-BE49-F238E27FC236}">
                  <a16:creationId xmlns:a16="http://schemas.microsoft.com/office/drawing/2014/main" id="{5DC904D6-A9CB-4452-A09E-F34DA9E2BB6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4" name="立方體 1123">
              <a:extLst>
                <a:ext uri="{FF2B5EF4-FFF2-40B4-BE49-F238E27FC236}">
                  <a16:creationId xmlns:a16="http://schemas.microsoft.com/office/drawing/2014/main" id="{50DA709E-9744-487E-9632-4BE8D1138D8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5" name="立方體 1124">
              <a:extLst>
                <a:ext uri="{FF2B5EF4-FFF2-40B4-BE49-F238E27FC236}">
                  <a16:creationId xmlns:a16="http://schemas.microsoft.com/office/drawing/2014/main" id="{3C59F484-CCA3-4F30-A745-72C02070219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6" name="群組 1125">
            <a:extLst>
              <a:ext uri="{FF2B5EF4-FFF2-40B4-BE49-F238E27FC236}">
                <a16:creationId xmlns:a16="http://schemas.microsoft.com/office/drawing/2014/main" id="{3BBCC892-EAA5-4541-9EE2-EF5F86BE26BD}"/>
              </a:ext>
            </a:extLst>
          </p:cNvPr>
          <p:cNvGrpSpPr/>
          <p:nvPr/>
        </p:nvGrpSpPr>
        <p:grpSpPr>
          <a:xfrm>
            <a:off x="8852859" y="359845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27" name="立方體 1126">
              <a:extLst>
                <a:ext uri="{FF2B5EF4-FFF2-40B4-BE49-F238E27FC236}">
                  <a16:creationId xmlns:a16="http://schemas.microsoft.com/office/drawing/2014/main" id="{0EE87CEB-FA40-4FB8-AE1E-E0CD1BDEA06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8" name="立方體 1127">
              <a:extLst>
                <a:ext uri="{FF2B5EF4-FFF2-40B4-BE49-F238E27FC236}">
                  <a16:creationId xmlns:a16="http://schemas.microsoft.com/office/drawing/2014/main" id="{E193799A-FDC9-476D-8DE7-4E771D2DABA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9" name="立方體 1128">
              <a:extLst>
                <a:ext uri="{FF2B5EF4-FFF2-40B4-BE49-F238E27FC236}">
                  <a16:creationId xmlns:a16="http://schemas.microsoft.com/office/drawing/2014/main" id="{79946CA6-1332-4FEF-AB28-6117BA0F326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0" name="立方體 1129">
              <a:extLst>
                <a:ext uri="{FF2B5EF4-FFF2-40B4-BE49-F238E27FC236}">
                  <a16:creationId xmlns:a16="http://schemas.microsoft.com/office/drawing/2014/main" id="{8DFC07BA-1A1B-40D9-94B4-5E0C22C6943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31" name="群組 1130">
            <a:extLst>
              <a:ext uri="{FF2B5EF4-FFF2-40B4-BE49-F238E27FC236}">
                <a16:creationId xmlns:a16="http://schemas.microsoft.com/office/drawing/2014/main" id="{385A0AD7-C450-4423-8487-32EA0C9E7DB2}"/>
              </a:ext>
            </a:extLst>
          </p:cNvPr>
          <p:cNvGrpSpPr/>
          <p:nvPr/>
        </p:nvGrpSpPr>
        <p:grpSpPr>
          <a:xfrm>
            <a:off x="9167184" y="359845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32" name="立方體 1131">
              <a:extLst>
                <a:ext uri="{FF2B5EF4-FFF2-40B4-BE49-F238E27FC236}">
                  <a16:creationId xmlns:a16="http://schemas.microsoft.com/office/drawing/2014/main" id="{557DDFDB-1492-459F-BA3D-CF7C7207E06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3" name="立方體 1132">
              <a:extLst>
                <a:ext uri="{FF2B5EF4-FFF2-40B4-BE49-F238E27FC236}">
                  <a16:creationId xmlns:a16="http://schemas.microsoft.com/office/drawing/2014/main" id="{08F107D0-B064-4EFD-8C9F-B6C3477DC1D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4" name="立方體 1133">
              <a:extLst>
                <a:ext uri="{FF2B5EF4-FFF2-40B4-BE49-F238E27FC236}">
                  <a16:creationId xmlns:a16="http://schemas.microsoft.com/office/drawing/2014/main" id="{9F67C4C1-22CC-4391-A668-AE6C71A94AD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5" name="立方體 1134">
              <a:extLst>
                <a:ext uri="{FF2B5EF4-FFF2-40B4-BE49-F238E27FC236}">
                  <a16:creationId xmlns:a16="http://schemas.microsoft.com/office/drawing/2014/main" id="{617825BC-4B0D-472C-80DC-6C57E039593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36" name="群組 1135">
            <a:extLst>
              <a:ext uri="{FF2B5EF4-FFF2-40B4-BE49-F238E27FC236}">
                <a16:creationId xmlns:a16="http://schemas.microsoft.com/office/drawing/2014/main" id="{5DD8EA45-2230-4331-AFE3-B36898C0C91B}"/>
              </a:ext>
            </a:extLst>
          </p:cNvPr>
          <p:cNvGrpSpPr/>
          <p:nvPr/>
        </p:nvGrpSpPr>
        <p:grpSpPr>
          <a:xfrm>
            <a:off x="8178604" y="451533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37" name="立方體 1136">
              <a:extLst>
                <a:ext uri="{FF2B5EF4-FFF2-40B4-BE49-F238E27FC236}">
                  <a16:creationId xmlns:a16="http://schemas.microsoft.com/office/drawing/2014/main" id="{2E199573-BFE1-434D-BD80-D288F61D801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8" name="立方體 1137">
              <a:extLst>
                <a:ext uri="{FF2B5EF4-FFF2-40B4-BE49-F238E27FC236}">
                  <a16:creationId xmlns:a16="http://schemas.microsoft.com/office/drawing/2014/main" id="{F50F6E6B-29D8-47C0-848D-D3771ED8B5F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9" name="立方體 1138">
              <a:extLst>
                <a:ext uri="{FF2B5EF4-FFF2-40B4-BE49-F238E27FC236}">
                  <a16:creationId xmlns:a16="http://schemas.microsoft.com/office/drawing/2014/main" id="{BED93EB3-DAD1-4662-8E1D-46D91149AB5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0" name="立方體 1139">
              <a:extLst>
                <a:ext uri="{FF2B5EF4-FFF2-40B4-BE49-F238E27FC236}">
                  <a16:creationId xmlns:a16="http://schemas.microsoft.com/office/drawing/2014/main" id="{E871F6C5-A863-4702-9F6B-16B2DFEC66D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41" name="群組 1140">
            <a:extLst>
              <a:ext uri="{FF2B5EF4-FFF2-40B4-BE49-F238E27FC236}">
                <a16:creationId xmlns:a16="http://schemas.microsoft.com/office/drawing/2014/main" id="{4885B0B5-EFF5-4752-A5BE-F88B49F51D23}"/>
              </a:ext>
            </a:extLst>
          </p:cNvPr>
          <p:cNvGrpSpPr/>
          <p:nvPr/>
        </p:nvGrpSpPr>
        <p:grpSpPr>
          <a:xfrm>
            <a:off x="8492929" y="451533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42" name="立方體 1141">
              <a:extLst>
                <a:ext uri="{FF2B5EF4-FFF2-40B4-BE49-F238E27FC236}">
                  <a16:creationId xmlns:a16="http://schemas.microsoft.com/office/drawing/2014/main" id="{20BE116B-720E-4A4B-814D-F355E4226B9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3" name="立方體 1142">
              <a:extLst>
                <a:ext uri="{FF2B5EF4-FFF2-40B4-BE49-F238E27FC236}">
                  <a16:creationId xmlns:a16="http://schemas.microsoft.com/office/drawing/2014/main" id="{9A35830C-122D-4C26-A649-756636D06A6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4" name="立方體 1143">
              <a:extLst>
                <a:ext uri="{FF2B5EF4-FFF2-40B4-BE49-F238E27FC236}">
                  <a16:creationId xmlns:a16="http://schemas.microsoft.com/office/drawing/2014/main" id="{DC142736-1ACA-43EE-B330-CB7481C3A54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5" name="立方體 1144">
              <a:extLst>
                <a:ext uri="{FF2B5EF4-FFF2-40B4-BE49-F238E27FC236}">
                  <a16:creationId xmlns:a16="http://schemas.microsoft.com/office/drawing/2014/main" id="{1EC8C627-EE32-408D-B305-69EF4E0127A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46" name="群組 1145">
            <a:extLst>
              <a:ext uri="{FF2B5EF4-FFF2-40B4-BE49-F238E27FC236}">
                <a16:creationId xmlns:a16="http://schemas.microsoft.com/office/drawing/2014/main" id="{17633A42-3989-4F91-BEB0-CF05CB3C611F}"/>
              </a:ext>
            </a:extLst>
          </p:cNvPr>
          <p:cNvGrpSpPr/>
          <p:nvPr/>
        </p:nvGrpSpPr>
        <p:grpSpPr>
          <a:xfrm>
            <a:off x="8807254" y="451533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47" name="立方體 1146">
              <a:extLst>
                <a:ext uri="{FF2B5EF4-FFF2-40B4-BE49-F238E27FC236}">
                  <a16:creationId xmlns:a16="http://schemas.microsoft.com/office/drawing/2014/main" id="{CD2B57C3-7C46-46E0-B754-68E8961F79B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8" name="立方體 1147">
              <a:extLst>
                <a:ext uri="{FF2B5EF4-FFF2-40B4-BE49-F238E27FC236}">
                  <a16:creationId xmlns:a16="http://schemas.microsoft.com/office/drawing/2014/main" id="{8B9D6F39-0089-439C-B36D-C126B2F0BC6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9" name="立方體 1148">
              <a:extLst>
                <a:ext uri="{FF2B5EF4-FFF2-40B4-BE49-F238E27FC236}">
                  <a16:creationId xmlns:a16="http://schemas.microsoft.com/office/drawing/2014/main" id="{472B2E7E-AC2C-4245-8545-85154A24E91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0" name="立方體 1149">
              <a:extLst>
                <a:ext uri="{FF2B5EF4-FFF2-40B4-BE49-F238E27FC236}">
                  <a16:creationId xmlns:a16="http://schemas.microsoft.com/office/drawing/2014/main" id="{C8877CBB-D9A1-4EFB-A29D-3B8165BED9A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51" name="群組 1150">
            <a:extLst>
              <a:ext uri="{FF2B5EF4-FFF2-40B4-BE49-F238E27FC236}">
                <a16:creationId xmlns:a16="http://schemas.microsoft.com/office/drawing/2014/main" id="{3C7C367E-82CE-44BE-A837-A9CFD33CD9D8}"/>
              </a:ext>
            </a:extLst>
          </p:cNvPr>
          <p:cNvGrpSpPr/>
          <p:nvPr/>
        </p:nvGrpSpPr>
        <p:grpSpPr>
          <a:xfrm>
            <a:off x="9121579" y="451533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52" name="立方體 1151">
              <a:extLst>
                <a:ext uri="{FF2B5EF4-FFF2-40B4-BE49-F238E27FC236}">
                  <a16:creationId xmlns:a16="http://schemas.microsoft.com/office/drawing/2014/main" id="{DF0489D6-D695-42B3-9A71-2933CC3EEF3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3" name="立方體 1152">
              <a:extLst>
                <a:ext uri="{FF2B5EF4-FFF2-40B4-BE49-F238E27FC236}">
                  <a16:creationId xmlns:a16="http://schemas.microsoft.com/office/drawing/2014/main" id="{29A844EF-0EE1-4520-915E-C27BEB4C101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4" name="立方體 1153">
              <a:extLst>
                <a:ext uri="{FF2B5EF4-FFF2-40B4-BE49-F238E27FC236}">
                  <a16:creationId xmlns:a16="http://schemas.microsoft.com/office/drawing/2014/main" id="{533CDDA1-B09C-411D-A80A-C8866D3FCD4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5" name="立方體 1154">
              <a:extLst>
                <a:ext uri="{FF2B5EF4-FFF2-40B4-BE49-F238E27FC236}">
                  <a16:creationId xmlns:a16="http://schemas.microsoft.com/office/drawing/2014/main" id="{3DF5402B-8C7B-4E01-A154-830C88B085D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56" name="群組 1155">
            <a:extLst>
              <a:ext uri="{FF2B5EF4-FFF2-40B4-BE49-F238E27FC236}">
                <a16:creationId xmlns:a16="http://schemas.microsoft.com/office/drawing/2014/main" id="{A4104820-5F4B-4E59-BD6A-9B257C4FBEC2}"/>
              </a:ext>
            </a:extLst>
          </p:cNvPr>
          <p:cNvGrpSpPr/>
          <p:nvPr/>
        </p:nvGrpSpPr>
        <p:grpSpPr>
          <a:xfrm>
            <a:off x="8178604" y="422640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57" name="立方體 1156">
              <a:extLst>
                <a:ext uri="{FF2B5EF4-FFF2-40B4-BE49-F238E27FC236}">
                  <a16:creationId xmlns:a16="http://schemas.microsoft.com/office/drawing/2014/main" id="{A30047D4-552E-407F-AA9E-F88091870DF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8" name="立方體 1157">
              <a:extLst>
                <a:ext uri="{FF2B5EF4-FFF2-40B4-BE49-F238E27FC236}">
                  <a16:creationId xmlns:a16="http://schemas.microsoft.com/office/drawing/2014/main" id="{27C3305E-5817-46ED-895A-343E6428013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9" name="立方體 1158">
              <a:extLst>
                <a:ext uri="{FF2B5EF4-FFF2-40B4-BE49-F238E27FC236}">
                  <a16:creationId xmlns:a16="http://schemas.microsoft.com/office/drawing/2014/main" id="{3740A3F9-9496-4A86-B970-AAA325C2C70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0" name="立方體 1159">
              <a:extLst>
                <a:ext uri="{FF2B5EF4-FFF2-40B4-BE49-F238E27FC236}">
                  <a16:creationId xmlns:a16="http://schemas.microsoft.com/office/drawing/2014/main" id="{F79403A2-2E06-4214-85E5-7F2298CBE05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61" name="群組 1160">
            <a:extLst>
              <a:ext uri="{FF2B5EF4-FFF2-40B4-BE49-F238E27FC236}">
                <a16:creationId xmlns:a16="http://schemas.microsoft.com/office/drawing/2014/main" id="{0D1E0870-3864-4ADE-807F-D99CA8B9144F}"/>
              </a:ext>
            </a:extLst>
          </p:cNvPr>
          <p:cNvGrpSpPr/>
          <p:nvPr/>
        </p:nvGrpSpPr>
        <p:grpSpPr>
          <a:xfrm>
            <a:off x="8492929" y="422640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62" name="立方體 1161">
              <a:extLst>
                <a:ext uri="{FF2B5EF4-FFF2-40B4-BE49-F238E27FC236}">
                  <a16:creationId xmlns:a16="http://schemas.microsoft.com/office/drawing/2014/main" id="{EB00B4DC-1E10-4583-82A1-F6DB664B9EA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3" name="立方體 1162">
              <a:extLst>
                <a:ext uri="{FF2B5EF4-FFF2-40B4-BE49-F238E27FC236}">
                  <a16:creationId xmlns:a16="http://schemas.microsoft.com/office/drawing/2014/main" id="{4D8393A9-CB28-47D9-8C47-ADB27DD7380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4" name="立方體 1163">
              <a:extLst>
                <a:ext uri="{FF2B5EF4-FFF2-40B4-BE49-F238E27FC236}">
                  <a16:creationId xmlns:a16="http://schemas.microsoft.com/office/drawing/2014/main" id="{DBC8C8BD-EC91-4808-B13C-B855A68F0C4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5" name="立方體 1164">
              <a:extLst>
                <a:ext uri="{FF2B5EF4-FFF2-40B4-BE49-F238E27FC236}">
                  <a16:creationId xmlns:a16="http://schemas.microsoft.com/office/drawing/2014/main" id="{26E8632C-C6EA-4B40-823A-4FC6CD1F89E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66" name="群組 1165">
            <a:extLst>
              <a:ext uri="{FF2B5EF4-FFF2-40B4-BE49-F238E27FC236}">
                <a16:creationId xmlns:a16="http://schemas.microsoft.com/office/drawing/2014/main" id="{54319F84-1406-462B-BDDC-7E321751E782}"/>
              </a:ext>
            </a:extLst>
          </p:cNvPr>
          <p:cNvGrpSpPr/>
          <p:nvPr/>
        </p:nvGrpSpPr>
        <p:grpSpPr>
          <a:xfrm>
            <a:off x="8807254" y="422640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67" name="立方體 1166">
              <a:extLst>
                <a:ext uri="{FF2B5EF4-FFF2-40B4-BE49-F238E27FC236}">
                  <a16:creationId xmlns:a16="http://schemas.microsoft.com/office/drawing/2014/main" id="{57BACA58-24D2-46D5-8492-F284B466D82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8" name="立方體 1167">
              <a:extLst>
                <a:ext uri="{FF2B5EF4-FFF2-40B4-BE49-F238E27FC236}">
                  <a16:creationId xmlns:a16="http://schemas.microsoft.com/office/drawing/2014/main" id="{1B17E416-910B-4009-981D-02D66F0ECA2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9" name="立方體 1168">
              <a:extLst>
                <a:ext uri="{FF2B5EF4-FFF2-40B4-BE49-F238E27FC236}">
                  <a16:creationId xmlns:a16="http://schemas.microsoft.com/office/drawing/2014/main" id="{3722220A-3518-4D9A-84B9-BA817903984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0" name="立方體 1169">
              <a:extLst>
                <a:ext uri="{FF2B5EF4-FFF2-40B4-BE49-F238E27FC236}">
                  <a16:creationId xmlns:a16="http://schemas.microsoft.com/office/drawing/2014/main" id="{E4A9F377-76CC-4DF8-A411-777990E172F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71" name="群組 1170">
            <a:extLst>
              <a:ext uri="{FF2B5EF4-FFF2-40B4-BE49-F238E27FC236}">
                <a16:creationId xmlns:a16="http://schemas.microsoft.com/office/drawing/2014/main" id="{A36977D4-6A31-4B88-8C0F-6B56EDE6FA82}"/>
              </a:ext>
            </a:extLst>
          </p:cNvPr>
          <p:cNvGrpSpPr/>
          <p:nvPr/>
        </p:nvGrpSpPr>
        <p:grpSpPr>
          <a:xfrm>
            <a:off x="9121579" y="422640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72" name="立方體 1171">
              <a:extLst>
                <a:ext uri="{FF2B5EF4-FFF2-40B4-BE49-F238E27FC236}">
                  <a16:creationId xmlns:a16="http://schemas.microsoft.com/office/drawing/2014/main" id="{1DEA70DA-C0EF-4FFE-8DF2-EAB151BE111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3" name="立方體 1172">
              <a:extLst>
                <a:ext uri="{FF2B5EF4-FFF2-40B4-BE49-F238E27FC236}">
                  <a16:creationId xmlns:a16="http://schemas.microsoft.com/office/drawing/2014/main" id="{97E15503-EBA8-4C91-A97B-616AB678A95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4" name="立方體 1173">
              <a:extLst>
                <a:ext uri="{FF2B5EF4-FFF2-40B4-BE49-F238E27FC236}">
                  <a16:creationId xmlns:a16="http://schemas.microsoft.com/office/drawing/2014/main" id="{CFC6BE35-F523-433D-834B-EC703A59FD8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5" name="立方體 1174">
              <a:extLst>
                <a:ext uri="{FF2B5EF4-FFF2-40B4-BE49-F238E27FC236}">
                  <a16:creationId xmlns:a16="http://schemas.microsoft.com/office/drawing/2014/main" id="{B905CEC4-3D30-4542-8C62-AEC5B4572A7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76" name="群組 1175">
            <a:extLst>
              <a:ext uri="{FF2B5EF4-FFF2-40B4-BE49-F238E27FC236}">
                <a16:creationId xmlns:a16="http://schemas.microsoft.com/office/drawing/2014/main" id="{B6885512-9BDE-4552-82A5-81A65BDF0C61}"/>
              </a:ext>
            </a:extLst>
          </p:cNvPr>
          <p:cNvGrpSpPr/>
          <p:nvPr/>
        </p:nvGrpSpPr>
        <p:grpSpPr>
          <a:xfrm>
            <a:off x="8178604" y="393748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77" name="立方體 1176">
              <a:extLst>
                <a:ext uri="{FF2B5EF4-FFF2-40B4-BE49-F238E27FC236}">
                  <a16:creationId xmlns:a16="http://schemas.microsoft.com/office/drawing/2014/main" id="{7446FC1A-D6B6-4A5B-942D-7D315F758AF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8" name="立方體 1177">
              <a:extLst>
                <a:ext uri="{FF2B5EF4-FFF2-40B4-BE49-F238E27FC236}">
                  <a16:creationId xmlns:a16="http://schemas.microsoft.com/office/drawing/2014/main" id="{E37BF157-5982-4996-9152-D82831A7B99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9" name="立方體 1178">
              <a:extLst>
                <a:ext uri="{FF2B5EF4-FFF2-40B4-BE49-F238E27FC236}">
                  <a16:creationId xmlns:a16="http://schemas.microsoft.com/office/drawing/2014/main" id="{6C3A9C9A-A8DA-4FB4-BED7-F5140094696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0" name="立方體 1179">
              <a:extLst>
                <a:ext uri="{FF2B5EF4-FFF2-40B4-BE49-F238E27FC236}">
                  <a16:creationId xmlns:a16="http://schemas.microsoft.com/office/drawing/2014/main" id="{8307F883-0F4F-4AFF-9D81-890C6549061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81" name="群組 1180">
            <a:extLst>
              <a:ext uri="{FF2B5EF4-FFF2-40B4-BE49-F238E27FC236}">
                <a16:creationId xmlns:a16="http://schemas.microsoft.com/office/drawing/2014/main" id="{90D8AF93-4CEF-4EC1-BE37-7635B8012F7D}"/>
              </a:ext>
            </a:extLst>
          </p:cNvPr>
          <p:cNvGrpSpPr/>
          <p:nvPr/>
        </p:nvGrpSpPr>
        <p:grpSpPr>
          <a:xfrm>
            <a:off x="8492929" y="393748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82" name="立方體 1181">
              <a:extLst>
                <a:ext uri="{FF2B5EF4-FFF2-40B4-BE49-F238E27FC236}">
                  <a16:creationId xmlns:a16="http://schemas.microsoft.com/office/drawing/2014/main" id="{75CCBB86-589C-4307-939D-79C01C3330F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3" name="立方體 1182">
              <a:extLst>
                <a:ext uri="{FF2B5EF4-FFF2-40B4-BE49-F238E27FC236}">
                  <a16:creationId xmlns:a16="http://schemas.microsoft.com/office/drawing/2014/main" id="{279927F9-5C43-4208-961A-0A6C3DB9272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4" name="立方體 1183">
              <a:extLst>
                <a:ext uri="{FF2B5EF4-FFF2-40B4-BE49-F238E27FC236}">
                  <a16:creationId xmlns:a16="http://schemas.microsoft.com/office/drawing/2014/main" id="{DCE76342-3467-40A2-B0AE-94D4BEA107D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5" name="立方體 1184">
              <a:extLst>
                <a:ext uri="{FF2B5EF4-FFF2-40B4-BE49-F238E27FC236}">
                  <a16:creationId xmlns:a16="http://schemas.microsoft.com/office/drawing/2014/main" id="{90A2D81B-67E5-414C-AF39-EE2CA3CCFC3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86" name="群組 1185">
            <a:extLst>
              <a:ext uri="{FF2B5EF4-FFF2-40B4-BE49-F238E27FC236}">
                <a16:creationId xmlns:a16="http://schemas.microsoft.com/office/drawing/2014/main" id="{19CAC561-2C97-4E95-B040-1209B1CEAECC}"/>
              </a:ext>
            </a:extLst>
          </p:cNvPr>
          <p:cNvGrpSpPr/>
          <p:nvPr/>
        </p:nvGrpSpPr>
        <p:grpSpPr>
          <a:xfrm>
            <a:off x="8807254" y="393748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87" name="立方體 1186">
              <a:extLst>
                <a:ext uri="{FF2B5EF4-FFF2-40B4-BE49-F238E27FC236}">
                  <a16:creationId xmlns:a16="http://schemas.microsoft.com/office/drawing/2014/main" id="{57100073-2029-4F92-9A72-5BF4D25D0BE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8" name="立方體 1187">
              <a:extLst>
                <a:ext uri="{FF2B5EF4-FFF2-40B4-BE49-F238E27FC236}">
                  <a16:creationId xmlns:a16="http://schemas.microsoft.com/office/drawing/2014/main" id="{3D55A332-A39C-4F77-86D2-7E918418C6D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9" name="立方體 1188">
              <a:extLst>
                <a:ext uri="{FF2B5EF4-FFF2-40B4-BE49-F238E27FC236}">
                  <a16:creationId xmlns:a16="http://schemas.microsoft.com/office/drawing/2014/main" id="{31204C85-95B3-4D6D-AEB8-F01EAFB3188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0" name="立方體 1189">
              <a:extLst>
                <a:ext uri="{FF2B5EF4-FFF2-40B4-BE49-F238E27FC236}">
                  <a16:creationId xmlns:a16="http://schemas.microsoft.com/office/drawing/2014/main" id="{3BE464EA-93CC-4C4B-AB68-0C024544953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91" name="群組 1190">
            <a:extLst>
              <a:ext uri="{FF2B5EF4-FFF2-40B4-BE49-F238E27FC236}">
                <a16:creationId xmlns:a16="http://schemas.microsoft.com/office/drawing/2014/main" id="{9635220B-55FC-4F6F-91C8-55431C0E9009}"/>
              </a:ext>
            </a:extLst>
          </p:cNvPr>
          <p:cNvGrpSpPr/>
          <p:nvPr/>
        </p:nvGrpSpPr>
        <p:grpSpPr>
          <a:xfrm>
            <a:off x="9121579" y="393748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192" name="立方體 1191">
              <a:extLst>
                <a:ext uri="{FF2B5EF4-FFF2-40B4-BE49-F238E27FC236}">
                  <a16:creationId xmlns:a16="http://schemas.microsoft.com/office/drawing/2014/main" id="{8BF4FE03-5EF0-44B9-949F-4FBEDDDA4FF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3" name="立方體 1192">
              <a:extLst>
                <a:ext uri="{FF2B5EF4-FFF2-40B4-BE49-F238E27FC236}">
                  <a16:creationId xmlns:a16="http://schemas.microsoft.com/office/drawing/2014/main" id="{CDFE26E5-D98D-4B99-A9B8-67864169DBB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4" name="立方體 1193">
              <a:extLst>
                <a:ext uri="{FF2B5EF4-FFF2-40B4-BE49-F238E27FC236}">
                  <a16:creationId xmlns:a16="http://schemas.microsoft.com/office/drawing/2014/main" id="{CCCBCA8E-1145-4A7A-B268-FD831F41ADF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5" name="立方體 1194">
              <a:extLst>
                <a:ext uri="{FF2B5EF4-FFF2-40B4-BE49-F238E27FC236}">
                  <a16:creationId xmlns:a16="http://schemas.microsoft.com/office/drawing/2014/main" id="{88C035ED-2521-4FC3-BC1B-AD76974802A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96" name="群組 1195">
            <a:extLst>
              <a:ext uri="{FF2B5EF4-FFF2-40B4-BE49-F238E27FC236}">
                <a16:creationId xmlns:a16="http://schemas.microsoft.com/office/drawing/2014/main" id="{A47D7AF1-FCA4-4D1A-90B0-05AF4F07BA11}"/>
              </a:ext>
            </a:extLst>
          </p:cNvPr>
          <p:cNvGrpSpPr/>
          <p:nvPr/>
        </p:nvGrpSpPr>
        <p:grpSpPr>
          <a:xfrm>
            <a:off x="8178604" y="364855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197" name="立方體 1196">
              <a:extLst>
                <a:ext uri="{FF2B5EF4-FFF2-40B4-BE49-F238E27FC236}">
                  <a16:creationId xmlns:a16="http://schemas.microsoft.com/office/drawing/2014/main" id="{F5B97C4C-AE41-4C14-8FF0-4DF99645FA8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8" name="立方體 1197">
              <a:extLst>
                <a:ext uri="{FF2B5EF4-FFF2-40B4-BE49-F238E27FC236}">
                  <a16:creationId xmlns:a16="http://schemas.microsoft.com/office/drawing/2014/main" id="{B07EF7E6-5689-4F5A-BA88-56FAD1195D5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9" name="立方體 1198">
              <a:extLst>
                <a:ext uri="{FF2B5EF4-FFF2-40B4-BE49-F238E27FC236}">
                  <a16:creationId xmlns:a16="http://schemas.microsoft.com/office/drawing/2014/main" id="{A6996238-F4BB-42A6-8C04-EF3C0F46D5D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0" name="立方體 1199">
              <a:extLst>
                <a:ext uri="{FF2B5EF4-FFF2-40B4-BE49-F238E27FC236}">
                  <a16:creationId xmlns:a16="http://schemas.microsoft.com/office/drawing/2014/main" id="{EC02CC52-B44F-4A66-A7B6-01D8EDCACC9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1" name="群組 1200">
            <a:extLst>
              <a:ext uri="{FF2B5EF4-FFF2-40B4-BE49-F238E27FC236}">
                <a16:creationId xmlns:a16="http://schemas.microsoft.com/office/drawing/2014/main" id="{7862CF58-3BA4-4B5C-958F-56CFAAB1F8F8}"/>
              </a:ext>
            </a:extLst>
          </p:cNvPr>
          <p:cNvGrpSpPr/>
          <p:nvPr/>
        </p:nvGrpSpPr>
        <p:grpSpPr>
          <a:xfrm>
            <a:off x="8492929" y="364855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02" name="立方體 1201">
              <a:extLst>
                <a:ext uri="{FF2B5EF4-FFF2-40B4-BE49-F238E27FC236}">
                  <a16:creationId xmlns:a16="http://schemas.microsoft.com/office/drawing/2014/main" id="{61ACB177-7234-4C92-AB7D-E87929A4479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3" name="立方體 1202">
              <a:extLst>
                <a:ext uri="{FF2B5EF4-FFF2-40B4-BE49-F238E27FC236}">
                  <a16:creationId xmlns:a16="http://schemas.microsoft.com/office/drawing/2014/main" id="{2E3B03FE-FF51-4E08-A49C-71AB5972F75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4" name="立方體 1203">
              <a:extLst>
                <a:ext uri="{FF2B5EF4-FFF2-40B4-BE49-F238E27FC236}">
                  <a16:creationId xmlns:a16="http://schemas.microsoft.com/office/drawing/2014/main" id="{4498CBB2-0548-4B7E-BB3C-A5DF6461FD7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5" name="立方體 1204">
              <a:extLst>
                <a:ext uri="{FF2B5EF4-FFF2-40B4-BE49-F238E27FC236}">
                  <a16:creationId xmlns:a16="http://schemas.microsoft.com/office/drawing/2014/main" id="{E71DCB30-3947-47C3-833E-F7DCAE610C6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6" name="群組 1205">
            <a:extLst>
              <a:ext uri="{FF2B5EF4-FFF2-40B4-BE49-F238E27FC236}">
                <a16:creationId xmlns:a16="http://schemas.microsoft.com/office/drawing/2014/main" id="{0E9E5E3E-E329-47AD-AC0A-C445E7ED1CF3}"/>
              </a:ext>
            </a:extLst>
          </p:cNvPr>
          <p:cNvGrpSpPr/>
          <p:nvPr/>
        </p:nvGrpSpPr>
        <p:grpSpPr>
          <a:xfrm>
            <a:off x="8807254" y="364855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07" name="立方體 1206">
              <a:extLst>
                <a:ext uri="{FF2B5EF4-FFF2-40B4-BE49-F238E27FC236}">
                  <a16:creationId xmlns:a16="http://schemas.microsoft.com/office/drawing/2014/main" id="{8A510B12-3337-4E48-BD71-CC206E06C2D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8" name="立方體 1207">
              <a:extLst>
                <a:ext uri="{FF2B5EF4-FFF2-40B4-BE49-F238E27FC236}">
                  <a16:creationId xmlns:a16="http://schemas.microsoft.com/office/drawing/2014/main" id="{9057F3D0-DECE-4A31-B6FB-90E40794AB8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9" name="立方體 1208">
              <a:extLst>
                <a:ext uri="{FF2B5EF4-FFF2-40B4-BE49-F238E27FC236}">
                  <a16:creationId xmlns:a16="http://schemas.microsoft.com/office/drawing/2014/main" id="{2652CE50-8E46-46D9-978F-72D809B9B04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0" name="立方體 1209">
              <a:extLst>
                <a:ext uri="{FF2B5EF4-FFF2-40B4-BE49-F238E27FC236}">
                  <a16:creationId xmlns:a16="http://schemas.microsoft.com/office/drawing/2014/main" id="{A865C961-CE25-4DD1-BD44-B8671B98FD4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11" name="群組 1210">
            <a:extLst>
              <a:ext uri="{FF2B5EF4-FFF2-40B4-BE49-F238E27FC236}">
                <a16:creationId xmlns:a16="http://schemas.microsoft.com/office/drawing/2014/main" id="{643FAE19-FFA4-48E1-960B-3E10F8CEA659}"/>
              </a:ext>
            </a:extLst>
          </p:cNvPr>
          <p:cNvGrpSpPr/>
          <p:nvPr/>
        </p:nvGrpSpPr>
        <p:grpSpPr>
          <a:xfrm>
            <a:off x="9121579" y="364855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12" name="立方體 1211">
              <a:extLst>
                <a:ext uri="{FF2B5EF4-FFF2-40B4-BE49-F238E27FC236}">
                  <a16:creationId xmlns:a16="http://schemas.microsoft.com/office/drawing/2014/main" id="{99EB8DD4-A54A-4879-965D-017BCAC7886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3" name="立方體 1212">
              <a:extLst>
                <a:ext uri="{FF2B5EF4-FFF2-40B4-BE49-F238E27FC236}">
                  <a16:creationId xmlns:a16="http://schemas.microsoft.com/office/drawing/2014/main" id="{FF0AC9B9-4732-4158-A1F4-E2BBAF57A96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4" name="立方體 1213">
              <a:extLst>
                <a:ext uri="{FF2B5EF4-FFF2-40B4-BE49-F238E27FC236}">
                  <a16:creationId xmlns:a16="http://schemas.microsoft.com/office/drawing/2014/main" id="{C9DAEE43-EA32-4EE0-84CF-53440FA4805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5" name="立方體 1214">
              <a:extLst>
                <a:ext uri="{FF2B5EF4-FFF2-40B4-BE49-F238E27FC236}">
                  <a16:creationId xmlns:a16="http://schemas.microsoft.com/office/drawing/2014/main" id="{E342DE44-BBBC-44E5-9889-F8D9439E8CB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216" name="群組 1215">
            <a:extLst>
              <a:ext uri="{FF2B5EF4-FFF2-40B4-BE49-F238E27FC236}">
                <a16:creationId xmlns:a16="http://schemas.microsoft.com/office/drawing/2014/main" id="{9BD87082-4E17-45F0-8AC9-B9788EF4BD25}"/>
              </a:ext>
            </a:extLst>
          </p:cNvPr>
          <p:cNvGrpSpPr/>
          <p:nvPr/>
        </p:nvGrpSpPr>
        <p:grpSpPr>
          <a:xfrm>
            <a:off x="8131340" y="456543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17" name="立方體 1216">
              <a:extLst>
                <a:ext uri="{FF2B5EF4-FFF2-40B4-BE49-F238E27FC236}">
                  <a16:creationId xmlns:a16="http://schemas.microsoft.com/office/drawing/2014/main" id="{4458CE4B-799D-4042-B3AF-1CF7352FEFC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8" name="立方體 1217">
              <a:extLst>
                <a:ext uri="{FF2B5EF4-FFF2-40B4-BE49-F238E27FC236}">
                  <a16:creationId xmlns:a16="http://schemas.microsoft.com/office/drawing/2014/main" id="{2EC8798F-01FA-4F85-986B-AC17701D4C3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9" name="立方體 1218">
              <a:extLst>
                <a:ext uri="{FF2B5EF4-FFF2-40B4-BE49-F238E27FC236}">
                  <a16:creationId xmlns:a16="http://schemas.microsoft.com/office/drawing/2014/main" id="{737760EE-A3EC-48D7-9D17-B17B5664B42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0" name="立方體 1219">
              <a:extLst>
                <a:ext uri="{FF2B5EF4-FFF2-40B4-BE49-F238E27FC236}">
                  <a16:creationId xmlns:a16="http://schemas.microsoft.com/office/drawing/2014/main" id="{A368540A-7113-4DB7-8A13-9B8F3809FAE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21" name="群組 1220">
            <a:extLst>
              <a:ext uri="{FF2B5EF4-FFF2-40B4-BE49-F238E27FC236}">
                <a16:creationId xmlns:a16="http://schemas.microsoft.com/office/drawing/2014/main" id="{98F465A5-3BD7-432D-B04E-1E0D896E10F8}"/>
              </a:ext>
            </a:extLst>
          </p:cNvPr>
          <p:cNvGrpSpPr/>
          <p:nvPr/>
        </p:nvGrpSpPr>
        <p:grpSpPr>
          <a:xfrm>
            <a:off x="8445665" y="456543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22" name="立方體 1221">
              <a:extLst>
                <a:ext uri="{FF2B5EF4-FFF2-40B4-BE49-F238E27FC236}">
                  <a16:creationId xmlns:a16="http://schemas.microsoft.com/office/drawing/2014/main" id="{F68DD4D5-8D9A-450B-ABB2-29F865A687D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3" name="立方體 1222">
              <a:extLst>
                <a:ext uri="{FF2B5EF4-FFF2-40B4-BE49-F238E27FC236}">
                  <a16:creationId xmlns:a16="http://schemas.microsoft.com/office/drawing/2014/main" id="{D7D48CA6-BAE0-49A9-9D5D-263DFE88266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4" name="立方體 1223">
              <a:extLst>
                <a:ext uri="{FF2B5EF4-FFF2-40B4-BE49-F238E27FC236}">
                  <a16:creationId xmlns:a16="http://schemas.microsoft.com/office/drawing/2014/main" id="{2E753B41-5825-4ADD-BA34-1D96C053750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5" name="立方體 1224">
              <a:extLst>
                <a:ext uri="{FF2B5EF4-FFF2-40B4-BE49-F238E27FC236}">
                  <a16:creationId xmlns:a16="http://schemas.microsoft.com/office/drawing/2014/main" id="{069DECBD-41CE-4483-A1CF-19BD92EE331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26" name="群組 1225">
            <a:extLst>
              <a:ext uri="{FF2B5EF4-FFF2-40B4-BE49-F238E27FC236}">
                <a16:creationId xmlns:a16="http://schemas.microsoft.com/office/drawing/2014/main" id="{79BC7689-C0D6-4BC5-AE73-04939B3D9DC0}"/>
              </a:ext>
            </a:extLst>
          </p:cNvPr>
          <p:cNvGrpSpPr/>
          <p:nvPr/>
        </p:nvGrpSpPr>
        <p:grpSpPr>
          <a:xfrm>
            <a:off x="8759990" y="456543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27" name="立方體 1226">
              <a:extLst>
                <a:ext uri="{FF2B5EF4-FFF2-40B4-BE49-F238E27FC236}">
                  <a16:creationId xmlns:a16="http://schemas.microsoft.com/office/drawing/2014/main" id="{E9510976-B8E3-4703-9C53-00A3E2DD5EA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8" name="立方體 1227">
              <a:extLst>
                <a:ext uri="{FF2B5EF4-FFF2-40B4-BE49-F238E27FC236}">
                  <a16:creationId xmlns:a16="http://schemas.microsoft.com/office/drawing/2014/main" id="{C9F01B91-B522-4CA5-90E8-6794CDAF2A2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9" name="立方體 1228">
              <a:extLst>
                <a:ext uri="{FF2B5EF4-FFF2-40B4-BE49-F238E27FC236}">
                  <a16:creationId xmlns:a16="http://schemas.microsoft.com/office/drawing/2014/main" id="{344907F0-A46A-45B0-B31F-8737BE34026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0" name="立方體 1229">
              <a:extLst>
                <a:ext uri="{FF2B5EF4-FFF2-40B4-BE49-F238E27FC236}">
                  <a16:creationId xmlns:a16="http://schemas.microsoft.com/office/drawing/2014/main" id="{90149034-0FF3-4707-8607-109E2870962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31" name="群組 1230">
            <a:extLst>
              <a:ext uri="{FF2B5EF4-FFF2-40B4-BE49-F238E27FC236}">
                <a16:creationId xmlns:a16="http://schemas.microsoft.com/office/drawing/2014/main" id="{ABEAA26D-4CBB-4A8B-AF18-1E11D3B850F7}"/>
              </a:ext>
            </a:extLst>
          </p:cNvPr>
          <p:cNvGrpSpPr/>
          <p:nvPr/>
        </p:nvGrpSpPr>
        <p:grpSpPr>
          <a:xfrm>
            <a:off x="9074315" y="456543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32" name="立方體 1231">
              <a:extLst>
                <a:ext uri="{FF2B5EF4-FFF2-40B4-BE49-F238E27FC236}">
                  <a16:creationId xmlns:a16="http://schemas.microsoft.com/office/drawing/2014/main" id="{CD0762E1-C4C7-4595-933C-5685A61AD39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3" name="立方體 1232">
              <a:extLst>
                <a:ext uri="{FF2B5EF4-FFF2-40B4-BE49-F238E27FC236}">
                  <a16:creationId xmlns:a16="http://schemas.microsoft.com/office/drawing/2014/main" id="{407C473D-907E-4087-8537-232C8D8457D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4" name="立方體 1233">
              <a:extLst>
                <a:ext uri="{FF2B5EF4-FFF2-40B4-BE49-F238E27FC236}">
                  <a16:creationId xmlns:a16="http://schemas.microsoft.com/office/drawing/2014/main" id="{DFDC1096-75BE-416E-A9FF-D39E09F0990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5" name="立方體 1234">
              <a:extLst>
                <a:ext uri="{FF2B5EF4-FFF2-40B4-BE49-F238E27FC236}">
                  <a16:creationId xmlns:a16="http://schemas.microsoft.com/office/drawing/2014/main" id="{05F5040A-627F-4330-85BB-D2D1BD5B9D9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36" name="群組 1235">
            <a:extLst>
              <a:ext uri="{FF2B5EF4-FFF2-40B4-BE49-F238E27FC236}">
                <a16:creationId xmlns:a16="http://schemas.microsoft.com/office/drawing/2014/main" id="{0B3D9B42-2F23-4BA4-BC8D-A63FA53F1DBE}"/>
              </a:ext>
            </a:extLst>
          </p:cNvPr>
          <p:cNvGrpSpPr/>
          <p:nvPr/>
        </p:nvGrpSpPr>
        <p:grpSpPr>
          <a:xfrm>
            <a:off x="8131340" y="427651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37" name="立方體 1236">
              <a:extLst>
                <a:ext uri="{FF2B5EF4-FFF2-40B4-BE49-F238E27FC236}">
                  <a16:creationId xmlns:a16="http://schemas.microsoft.com/office/drawing/2014/main" id="{59D75A18-7250-4E6B-BEE0-DEC44849FDB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8" name="立方體 1237">
              <a:extLst>
                <a:ext uri="{FF2B5EF4-FFF2-40B4-BE49-F238E27FC236}">
                  <a16:creationId xmlns:a16="http://schemas.microsoft.com/office/drawing/2014/main" id="{F780B72E-8315-4FDA-BCEE-C374A8B316C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9" name="立方體 1238">
              <a:extLst>
                <a:ext uri="{FF2B5EF4-FFF2-40B4-BE49-F238E27FC236}">
                  <a16:creationId xmlns:a16="http://schemas.microsoft.com/office/drawing/2014/main" id="{3D011553-9A41-4BFF-9A5A-4276B4FDED3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0" name="立方體 1239">
              <a:extLst>
                <a:ext uri="{FF2B5EF4-FFF2-40B4-BE49-F238E27FC236}">
                  <a16:creationId xmlns:a16="http://schemas.microsoft.com/office/drawing/2014/main" id="{D52A7FE9-BEA4-445C-85F7-B5858152BCB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41" name="群組 1240">
            <a:extLst>
              <a:ext uri="{FF2B5EF4-FFF2-40B4-BE49-F238E27FC236}">
                <a16:creationId xmlns:a16="http://schemas.microsoft.com/office/drawing/2014/main" id="{31C9A8E5-4E91-488A-8DDD-9EF28C229F51}"/>
              </a:ext>
            </a:extLst>
          </p:cNvPr>
          <p:cNvGrpSpPr/>
          <p:nvPr/>
        </p:nvGrpSpPr>
        <p:grpSpPr>
          <a:xfrm>
            <a:off x="8445665" y="427651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42" name="立方體 1241">
              <a:extLst>
                <a:ext uri="{FF2B5EF4-FFF2-40B4-BE49-F238E27FC236}">
                  <a16:creationId xmlns:a16="http://schemas.microsoft.com/office/drawing/2014/main" id="{C4464E23-9F2A-4207-AD6F-3EEB79FE462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3" name="立方體 1242">
              <a:extLst>
                <a:ext uri="{FF2B5EF4-FFF2-40B4-BE49-F238E27FC236}">
                  <a16:creationId xmlns:a16="http://schemas.microsoft.com/office/drawing/2014/main" id="{955E4A14-D395-496C-9DD9-9BD2ED414FA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4" name="立方體 1243">
              <a:extLst>
                <a:ext uri="{FF2B5EF4-FFF2-40B4-BE49-F238E27FC236}">
                  <a16:creationId xmlns:a16="http://schemas.microsoft.com/office/drawing/2014/main" id="{F945F328-307A-4C11-AC07-661019CCDA1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5" name="立方體 1244">
              <a:extLst>
                <a:ext uri="{FF2B5EF4-FFF2-40B4-BE49-F238E27FC236}">
                  <a16:creationId xmlns:a16="http://schemas.microsoft.com/office/drawing/2014/main" id="{FFE86DE3-6A7C-4B9C-875D-14516471EF0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46" name="群組 1245">
            <a:extLst>
              <a:ext uri="{FF2B5EF4-FFF2-40B4-BE49-F238E27FC236}">
                <a16:creationId xmlns:a16="http://schemas.microsoft.com/office/drawing/2014/main" id="{98FB4166-36DF-495B-827D-547241C0AFE8}"/>
              </a:ext>
            </a:extLst>
          </p:cNvPr>
          <p:cNvGrpSpPr/>
          <p:nvPr/>
        </p:nvGrpSpPr>
        <p:grpSpPr>
          <a:xfrm>
            <a:off x="8759990" y="427651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47" name="立方體 1246">
              <a:extLst>
                <a:ext uri="{FF2B5EF4-FFF2-40B4-BE49-F238E27FC236}">
                  <a16:creationId xmlns:a16="http://schemas.microsoft.com/office/drawing/2014/main" id="{4A4E2E90-0212-48CE-9AF6-7DD798067E9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8" name="立方體 1247">
              <a:extLst>
                <a:ext uri="{FF2B5EF4-FFF2-40B4-BE49-F238E27FC236}">
                  <a16:creationId xmlns:a16="http://schemas.microsoft.com/office/drawing/2014/main" id="{9487E06E-0C49-480E-B1D1-1E56852C381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9" name="立方體 1248">
              <a:extLst>
                <a:ext uri="{FF2B5EF4-FFF2-40B4-BE49-F238E27FC236}">
                  <a16:creationId xmlns:a16="http://schemas.microsoft.com/office/drawing/2014/main" id="{24C00E39-3D17-474C-96F7-877C15B250A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0" name="立方體 1249">
              <a:extLst>
                <a:ext uri="{FF2B5EF4-FFF2-40B4-BE49-F238E27FC236}">
                  <a16:creationId xmlns:a16="http://schemas.microsoft.com/office/drawing/2014/main" id="{7269429D-2D65-42E1-8635-340020E70CB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51" name="群組 1250">
            <a:extLst>
              <a:ext uri="{FF2B5EF4-FFF2-40B4-BE49-F238E27FC236}">
                <a16:creationId xmlns:a16="http://schemas.microsoft.com/office/drawing/2014/main" id="{2C6A7B6B-7E04-4D58-B4F5-7709A7C43793}"/>
              </a:ext>
            </a:extLst>
          </p:cNvPr>
          <p:cNvGrpSpPr/>
          <p:nvPr/>
        </p:nvGrpSpPr>
        <p:grpSpPr>
          <a:xfrm>
            <a:off x="9074315" y="427651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52" name="立方體 1251">
              <a:extLst>
                <a:ext uri="{FF2B5EF4-FFF2-40B4-BE49-F238E27FC236}">
                  <a16:creationId xmlns:a16="http://schemas.microsoft.com/office/drawing/2014/main" id="{454F7ECA-7FE1-48C1-993B-FC9180258C4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3" name="立方體 1252">
              <a:extLst>
                <a:ext uri="{FF2B5EF4-FFF2-40B4-BE49-F238E27FC236}">
                  <a16:creationId xmlns:a16="http://schemas.microsoft.com/office/drawing/2014/main" id="{87B684B1-7863-4C4F-91F8-EE0D3236CF6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4" name="立方體 1253">
              <a:extLst>
                <a:ext uri="{FF2B5EF4-FFF2-40B4-BE49-F238E27FC236}">
                  <a16:creationId xmlns:a16="http://schemas.microsoft.com/office/drawing/2014/main" id="{4E091AFD-7EDD-4E3C-85E9-A3DFB21FF44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5" name="立方體 1254">
              <a:extLst>
                <a:ext uri="{FF2B5EF4-FFF2-40B4-BE49-F238E27FC236}">
                  <a16:creationId xmlns:a16="http://schemas.microsoft.com/office/drawing/2014/main" id="{CA3A1AEF-4CF0-403A-A2F4-D451200DAEA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56" name="群組 1255">
            <a:extLst>
              <a:ext uri="{FF2B5EF4-FFF2-40B4-BE49-F238E27FC236}">
                <a16:creationId xmlns:a16="http://schemas.microsoft.com/office/drawing/2014/main" id="{A7136450-6D4E-4159-A2B1-A764F9DED390}"/>
              </a:ext>
            </a:extLst>
          </p:cNvPr>
          <p:cNvGrpSpPr/>
          <p:nvPr/>
        </p:nvGrpSpPr>
        <p:grpSpPr>
          <a:xfrm>
            <a:off x="8131340" y="398758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57" name="立方體 1256">
              <a:extLst>
                <a:ext uri="{FF2B5EF4-FFF2-40B4-BE49-F238E27FC236}">
                  <a16:creationId xmlns:a16="http://schemas.microsoft.com/office/drawing/2014/main" id="{E1F85D39-DC34-45B0-A78B-12075FDAEF3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8" name="立方體 1257">
              <a:extLst>
                <a:ext uri="{FF2B5EF4-FFF2-40B4-BE49-F238E27FC236}">
                  <a16:creationId xmlns:a16="http://schemas.microsoft.com/office/drawing/2014/main" id="{086D5EEA-85A3-4D77-B7DB-21633339867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9" name="立方體 1258">
              <a:extLst>
                <a:ext uri="{FF2B5EF4-FFF2-40B4-BE49-F238E27FC236}">
                  <a16:creationId xmlns:a16="http://schemas.microsoft.com/office/drawing/2014/main" id="{24150025-4DF9-42A9-B531-4FA55A80720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0" name="立方體 1259">
              <a:extLst>
                <a:ext uri="{FF2B5EF4-FFF2-40B4-BE49-F238E27FC236}">
                  <a16:creationId xmlns:a16="http://schemas.microsoft.com/office/drawing/2014/main" id="{3F5944AD-77EB-4C52-AFA2-1A8A26D51C8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61" name="群組 1260">
            <a:extLst>
              <a:ext uri="{FF2B5EF4-FFF2-40B4-BE49-F238E27FC236}">
                <a16:creationId xmlns:a16="http://schemas.microsoft.com/office/drawing/2014/main" id="{3F530D47-C972-441A-AC0B-6F764FB9DE89}"/>
              </a:ext>
            </a:extLst>
          </p:cNvPr>
          <p:cNvGrpSpPr/>
          <p:nvPr/>
        </p:nvGrpSpPr>
        <p:grpSpPr>
          <a:xfrm>
            <a:off x="8445665" y="398758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62" name="立方體 1261">
              <a:extLst>
                <a:ext uri="{FF2B5EF4-FFF2-40B4-BE49-F238E27FC236}">
                  <a16:creationId xmlns:a16="http://schemas.microsoft.com/office/drawing/2014/main" id="{C0F2060A-12E4-41C0-95F6-9D84A8BC98F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3" name="立方體 1262">
              <a:extLst>
                <a:ext uri="{FF2B5EF4-FFF2-40B4-BE49-F238E27FC236}">
                  <a16:creationId xmlns:a16="http://schemas.microsoft.com/office/drawing/2014/main" id="{ADDEF5A2-34DB-4502-8E79-FCD773F5B9A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4" name="立方體 1263">
              <a:extLst>
                <a:ext uri="{FF2B5EF4-FFF2-40B4-BE49-F238E27FC236}">
                  <a16:creationId xmlns:a16="http://schemas.microsoft.com/office/drawing/2014/main" id="{7255A8B9-92B8-4A32-AD7F-6B5CB3C31C3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5" name="立方體 1264">
              <a:extLst>
                <a:ext uri="{FF2B5EF4-FFF2-40B4-BE49-F238E27FC236}">
                  <a16:creationId xmlns:a16="http://schemas.microsoft.com/office/drawing/2014/main" id="{E855EF9F-517E-4523-95A9-98580824BAD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66" name="群組 1265">
            <a:extLst>
              <a:ext uri="{FF2B5EF4-FFF2-40B4-BE49-F238E27FC236}">
                <a16:creationId xmlns:a16="http://schemas.microsoft.com/office/drawing/2014/main" id="{D995B33C-9937-46F3-A1BE-0C7D3DE9345E}"/>
              </a:ext>
            </a:extLst>
          </p:cNvPr>
          <p:cNvGrpSpPr/>
          <p:nvPr/>
        </p:nvGrpSpPr>
        <p:grpSpPr>
          <a:xfrm>
            <a:off x="8759990" y="398758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67" name="立方體 1266">
              <a:extLst>
                <a:ext uri="{FF2B5EF4-FFF2-40B4-BE49-F238E27FC236}">
                  <a16:creationId xmlns:a16="http://schemas.microsoft.com/office/drawing/2014/main" id="{B48CF701-73AF-476E-ACB2-48E9BCAF064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8" name="立方體 1267">
              <a:extLst>
                <a:ext uri="{FF2B5EF4-FFF2-40B4-BE49-F238E27FC236}">
                  <a16:creationId xmlns:a16="http://schemas.microsoft.com/office/drawing/2014/main" id="{AB8F39F9-D057-4A0A-B34F-802C5893229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9" name="立方體 1268">
              <a:extLst>
                <a:ext uri="{FF2B5EF4-FFF2-40B4-BE49-F238E27FC236}">
                  <a16:creationId xmlns:a16="http://schemas.microsoft.com/office/drawing/2014/main" id="{C8E63866-2477-4826-B1BF-0218B662C13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0" name="立方體 1269">
              <a:extLst>
                <a:ext uri="{FF2B5EF4-FFF2-40B4-BE49-F238E27FC236}">
                  <a16:creationId xmlns:a16="http://schemas.microsoft.com/office/drawing/2014/main" id="{067195E8-1447-488A-808D-BE68E4FECB3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71" name="群組 1270">
            <a:extLst>
              <a:ext uri="{FF2B5EF4-FFF2-40B4-BE49-F238E27FC236}">
                <a16:creationId xmlns:a16="http://schemas.microsoft.com/office/drawing/2014/main" id="{063F6BDB-09ED-4216-BB12-DC6B98F3E435}"/>
              </a:ext>
            </a:extLst>
          </p:cNvPr>
          <p:cNvGrpSpPr/>
          <p:nvPr/>
        </p:nvGrpSpPr>
        <p:grpSpPr>
          <a:xfrm>
            <a:off x="9074315" y="398758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72" name="立方體 1271">
              <a:extLst>
                <a:ext uri="{FF2B5EF4-FFF2-40B4-BE49-F238E27FC236}">
                  <a16:creationId xmlns:a16="http://schemas.microsoft.com/office/drawing/2014/main" id="{503FCD79-9C5B-4480-A851-3D65DE5F095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3" name="立方體 1272">
              <a:extLst>
                <a:ext uri="{FF2B5EF4-FFF2-40B4-BE49-F238E27FC236}">
                  <a16:creationId xmlns:a16="http://schemas.microsoft.com/office/drawing/2014/main" id="{7C23EE8C-1F3D-41BD-8E99-0A8CF721C18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4" name="立方體 1273">
              <a:extLst>
                <a:ext uri="{FF2B5EF4-FFF2-40B4-BE49-F238E27FC236}">
                  <a16:creationId xmlns:a16="http://schemas.microsoft.com/office/drawing/2014/main" id="{36E0F432-3611-4F8D-A246-6693D07B402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5" name="立方體 1274">
              <a:extLst>
                <a:ext uri="{FF2B5EF4-FFF2-40B4-BE49-F238E27FC236}">
                  <a16:creationId xmlns:a16="http://schemas.microsoft.com/office/drawing/2014/main" id="{DCC15693-15D5-486B-9A3C-16FB07C2074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76" name="群組 1275">
            <a:extLst>
              <a:ext uri="{FF2B5EF4-FFF2-40B4-BE49-F238E27FC236}">
                <a16:creationId xmlns:a16="http://schemas.microsoft.com/office/drawing/2014/main" id="{5C186732-7192-452E-881E-C6E1E75156AD}"/>
              </a:ext>
            </a:extLst>
          </p:cNvPr>
          <p:cNvGrpSpPr/>
          <p:nvPr/>
        </p:nvGrpSpPr>
        <p:grpSpPr>
          <a:xfrm>
            <a:off x="8131340" y="369866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77" name="立方體 1276">
              <a:extLst>
                <a:ext uri="{FF2B5EF4-FFF2-40B4-BE49-F238E27FC236}">
                  <a16:creationId xmlns:a16="http://schemas.microsoft.com/office/drawing/2014/main" id="{AC573A7E-D339-4489-93D3-0B2BC1FDC47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8" name="立方體 1277">
              <a:extLst>
                <a:ext uri="{FF2B5EF4-FFF2-40B4-BE49-F238E27FC236}">
                  <a16:creationId xmlns:a16="http://schemas.microsoft.com/office/drawing/2014/main" id="{ADBD6AE3-D39E-450A-A251-3635DA0DA77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9" name="立方體 1278">
              <a:extLst>
                <a:ext uri="{FF2B5EF4-FFF2-40B4-BE49-F238E27FC236}">
                  <a16:creationId xmlns:a16="http://schemas.microsoft.com/office/drawing/2014/main" id="{273A8BED-2B1D-4330-8C3E-E322BC0D46D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80" name="立方體 1279">
              <a:extLst>
                <a:ext uri="{FF2B5EF4-FFF2-40B4-BE49-F238E27FC236}">
                  <a16:creationId xmlns:a16="http://schemas.microsoft.com/office/drawing/2014/main" id="{60337F20-307B-4545-AB04-51AFF619DFB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1" name="群組 1280">
            <a:extLst>
              <a:ext uri="{FF2B5EF4-FFF2-40B4-BE49-F238E27FC236}">
                <a16:creationId xmlns:a16="http://schemas.microsoft.com/office/drawing/2014/main" id="{B65D20F4-75B9-486C-8220-949AF838E995}"/>
              </a:ext>
            </a:extLst>
          </p:cNvPr>
          <p:cNvGrpSpPr/>
          <p:nvPr/>
        </p:nvGrpSpPr>
        <p:grpSpPr>
          <a:xfrm>
            <a:off x="8445665" y="369866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82" name="立方體 1281">
              <a:extLst>
                <a:ext uri="{FF2B5EF4-FFF2-40B4-BE49-F238E27FC236}">
                  <a16:creationId xmlns:a16="http://schemas.microsoft.com/office/drawing/2014/main" id="{048E3B22-B13D-4253-9918-52C0F00690F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3" name="立方體 1282">
              <a:extLst>
                <a:ext uri="{FF2B5EF4-FFF2-40B4-BE49-F238E27FC236}">
                  <a16:creationId xmlns:a16="http://schemas.microsoft.com/office/drawing/2014/main" id="{9D2D27CF-6DBF-488C-BE8B-C2E020CE3DA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4" name="立方體 1283">
              <a:extLst>
                <a:ext uri="{FF2B5EF4-FFF2-40B4-BE49-F238E27FC236}">
                  <a16:creationId xmlns:a16="http://schemas.microsoft.com/office/drawing/2014/main" id="{23FF6801-0B38-48DB-914B-321FEDFED17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5" name="立方體 1284">
              <a:extLst>
                <a:ext uri="{FF2B5EF4-FFF2-40B4-BE49-F238E27FC236}">
                  <a16:creationId xmlns:a16="http://schemas.microsoft.com/office/drawing/2014/main" id="{83D7DBF4-F70C-44A6-ADBB-7320F3A6AB0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6" name="群組 1285">
            <a:extLst>
              <a:ext uri="{FF2B5EF4-FFF2-40B4-BE49-F238E27FC236}">
                <a16:creationId xmlns:a16="http://schemas.microsoft.com/office/drawing/2014/main" id="{75D8F5FD-B21D-4059-A0E4-849764647D76}"/>
              </a:ext>
            </a:extLst>
          </p:cNvPr>
          <p:cNvGrpSpPr/>
          <p:nvPr/>
        </p:nvGrpSpPr>
        <p:grpSpPr>
          <a:xfrm>
            <a:off x="8759990" y="369866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87" name="立方體 1286">
              <a:extLst>
                <a:ext uri="{FF2B5EF4-FFF2-40B4-BE49-F238E27FC236}">
                  <a16:creationId xmlns:a16="http://schemas.microsoft.com/office/drawing/2014/main" id="{F978A39E-20A5-4A5E-9F89-7AE788EEE60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8" name="立方體 1287">
              <a:extLst>
                <a:ext uri="{FF2B5EF4-FFF2-40B4-BE49-F238E27FC236}">
                  <a16:creationId xmlns:a16="http://schemas.microsoft.com/office/drawing/2014/main" id="{D8E76439-C946-4995-B8DF-9C6B9A41D89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9" name="立方體 1288">
              <a:extLst>
                <a:ext uri="{FF2B5EF4-FFF2-40B4-BE49-F238E27FC236}">
                  <a16:creationId xmlns:a16="http://schemas.microsoft.com/office/drawing/2014/main" id="{DFDC2223-644D-449B-BD00-67B604A5FC8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0" name="立方體 1289">
              <a:extLst>
                <a:ext uri="{FF2B5EF4-FFF2-40B4-BE49-F238E27FC236}">
                  <a16:creationId xmlns:a16="http://schemas.microsoft.com/office/drawing/2014/main" id="{B33D1AA7-DDF8-446B-8149-CAD6EB35246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91" name="群組 1290">
            <a:extLst>
              <a:ext uri="{FF2B5EF4-FFF2-40B4-BE49-F238E27FC236}">
                <a16:creationId xmlns:a16="http://schemas.microsoft.com/office/drawing/2014/main" id="{88AEC2F4-D71F-4867-AD1C-2400A4C828E2}"/>
              </a:ext>
            </a:extLst>
          </p:cNvPr>
          <p:cNvGrpSpPr/>
          <p:nvPr/>
        </p:nvGrpSpPr>
        <p:grpSpPr>
          <a:xfrm>
            <a:off x="9074315" y="369866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292" name="立方體 1291">
              <a:extLst>
                <a:ext uri="{FF2B5EF4-FFF2-40B4-BE49-F238E27FC236}">
                  <a16:creationId xmlns:a16="http://schemas.microsoft.com/office/drawing/2014/main" id="{5C4A37A7-D087-485D-ADFD-41E5A0E999A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3" name="立方體 1292">
              <a:extLst>
                <a:ext uri="{FF2B5EF4-FFF2-40B4-BE49-F238E27FC236}">
                  <a16:creationId xmlns:a16="http://schemas.microsoft.com/office/drawing/2014/main" id="{EB51CED7-3581-4261-99F8-4B07D7872BD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4" name="立方體 1293">
              <a:extLst>
                <a:ext uri="{FF2B5EF4-FFF2-40B4-BE49-F238E27FC236}">
                  <a16:creationId xmlns:a16="http://schemas.microsoft.com/office/drawing/2014/main" id="{7275B3D8-537B-4AD6-809F-42E4F883D84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5" name="立方體 1294">
              <a:extLst>
                <a:ext uri="{FF2B5EF4-FFF2-40B4-BE49-F238E27FC236}">
                  <a16:creationId xmlns:a16="http://schemas.microsoft.com/office/drawing/2014/main" id="{FA7603E9-1F47-4B48-AEC4-E943163F543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296" name="群組 1295">
            <a:extLst>
              <a:ext uri="{FF2B5EF4-FFF2-40B4-BE49-F238E27FC236}">
                <a16:creationId xmlns:a16="http://schemas.microsoft.com/office/drawing/2014/main" id="{C6CD1C9D-CF5A-410B-A2B6-0B0C52399044}"/>
              </a:ext>
            </a:extLst>
          </p:cNvPr>
          <p:cNvGrpSpPr/>
          <p:nvPr/>
        </p:nvGrpSpPr>
        <p:grpSpPr>
          <a:xfrm>
            <a:off x="8085735" y="461554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297" name="立方體 1296">
              <a:extLst>
                <a:ext uri="{FF2B5EF4-FFF2-40B4-BE49-F238E27FC236}">
                  <a16:creationId xmlns:a16="http://schemas.microsoft.com/office/drawing/2014/main" id="{025BF2F1-234E-4064-8FF7-F9BDCF2ED36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8" name="立方體 1297">
              <a:extLst>
                <a:ext uri="{FF2B5EF4-FFF2-40B4-BE49-F238E27FC236}">
                  <a16:creationId xmlns:a16="http://schemas.microsoft.com/office/drawing/2014/main" id="{4CB59C0F-0367-4E76-BC42-B899B421A78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9" name="立方體 1298">
              <a:extLst>
                <a:ext uri="{FF2B5EF4-FFF2-40B4-BE49-F238E27FC236}">
                  <a16:creationId xmlns:a16="http://schemas.microsoft.com/office/drawing/2014/main" id="{0EF17BA3-FFDC-45DD-B88A-442205027F4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0" name="立方體 1299">
              <a:extLst>
                <a:ext uri="{FF2B5EF4-FFF2-40B4-BE49-F238E27FC236}">
                  <a16:creationId xmlns:a16="http://schemas.microsoft.com/office/drawing/2014/main" id="{D7A122A3-42A2-4224-99C1-4A28CB24F00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01" name="群組 1300">
            <a:extLst>
              <a:ext uri="{FF2B5EF4-FFF2-40B4-BE49-F238E27FC236}">
                <a16:creationId xmlns:a16="http://schemas.microsoft.com/office/drawing/2014/main" id="{6B6E53E3-8BFF-4E1E-84A1-2399AB961320}"/>
              </a:ext>
            </a:extLst>
          </p:cNvPr>
          <p:cNvGrpSpPr/>
          <p:nvPr/>
        </p:nvGrpSpPr>
        <p:grpSpPr>
          <a:xfrm>
            <a:off x="8400060" y="461554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02" name="立方體 1301">
              <a:extLst>
                <a:ext uri="{FF2B5EF4-FFF2-40B4-BE49-F238E27FC236}">
                  <a16:creationId xmlns:a16="http://schemas.microsoft.com/office/drawing/2014/main" id="{4F8626E9-D55E-4C99-AB1D-40F7A478152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3" name="立方體 1302">
              <a:extLst>
                <a:ext uri="{FF2B5EF4-FFF2-40B4-BE49-F238E27FC236}">
                  <a16:creationId xmlns:a16="http://schemas.microsoft.com/office/drawing/2014/main" id="{8419D368-743D-43ED-BF0A-C9AC365B9ED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4" name="立方體 1303">
              <a:extLst>
                <a:ext uri="{FF2B5EF4-FFF2-40B4-BE49-F238E27FC236}">
                  <a16:creationId xmlns:a16="http://schemas.microsoft.com/office/drawing/2014/main" id="{C571E338-A74D-460C-A6AD-133F7E816A5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5" name="立方體 1304">
              <a:extLst>
                <a:ext uri="{FF2B5EF4-FFF2-40B4-BE49-F238E27FC236}">
                  <a16:creationId xmlns:a16="http://schemas.microsoft.com/office/drawing/2014/main" id="{ACB12285-74A3-432E-B727-6726FCCB6D1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06" name="群組 1305">
            <a:extLst>
              <a:ext uri="{FF2B5EF4-FFF2-40B4-BE49-F238E27FC236}">
                <a16:creationId xmlns:a16="http://schemas.microsoft.com/office/drawing/2014/main" id="{41C8B067-4F91-4013-94CA-A941FB493D9A}"/>
              </a:ext>
            </a:extLst>
          </p:cNvPr>
          <p:cNvGrpSpPr/>
          <p:nvPr/>
        </p:nvGrpSpPr>
        <p:grpSpPr>
          <a:xfrm>
            <a:off x="8714385" y="461554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07" name="立方體 1306">
              <a:extLst>
                <a:ext uri="{FF2B5EF4-FFF2-40B4-BE49-F238E27FC236}">
                  <a16:creationId xmlns:a16="http://schemas.microsoft.com/office/drawing/2014/main" id="{94978E3E-2654-4566-AAA5-E5A8580ABEF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8" name="立方體 1307">
              <a:extLst>
                <a:ext uri="{FF2B5EF4-FFF2-40B4-BE49-F238E27FC236}">
                  <a16:creationId xmlns:a16="http://schemas.microsoft.com/office/drawing/2014/main" id="{15FE9486-E0B5-40E6-9FFC-1EF8F8A98B9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9" name="立方體 1308">
              <a:extLst>
                <a:ext uri="{FF2B5EF4-FFF2-40B4-BE49-F238E27FC236}">
                  <a16:creationId xmlns:a16="http://schemas.microsoft.com/office/drawing/2014/main" id="{01F4F315-5BEE-4E5B-9517-97C2EC6BB37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0" name="立方體 1309">
              <a:extLst>
                <a:ext uri="{FF2B5EF4-FFF2-40B4-BE49-F238E27FC236}">
                  <a16:creationId xmlns:a16="http://schemas.microsoft.com/office/drawing/2014/main" id="{BA43F0C3-5F7D-4646-A783-00019527D66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1" name="群組 1310">
            <a:extLst>
              <a:ext uri="{FF2B5EF4-FFF2-40B4-BE49-F238E27FC236}">
                <a16:creationId xmlns:a16="http://schemas.microsoft.com/office/drawing/2014/main" id="{8F120E67-1E8A-40C0-AC53-208D74DCF020}"/>
              </a:ext>
            </a:extLst>
          </p:cNvPr>
          <p:cNvGrpSpPr/>
          <p:nvPr/>
        </p:nvGrpSpPr>
        <p:grpSpPr>
          <a:xfrm>
            <a:off x="9028710" y="461554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12" name="立方體 1311">
              <a:extLst>
                <a:ext uri="{FF2B5EF4-FFF2-40B4-BE49-F238E27FC236}">
                  <a16:creationId xmlns:a16="http://schemas.microsoft.com/office/drawing/2014/main" id="{094A8D8A-AE70-4BAE-9563-5E8578723E3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3" name="立方體 1312">
              <a:extLst>
                <a:ext uri="{FF2B5EF4-FFF2-40B4-BE49-F238E27FC236}">
                  <a16:creationId xmlns:a16="http://schemas.microsoft.com/office/drawing/2014/main" id="{74846461-0DF7-4C83-81B9-B4538338FE5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4" name="立方體 1313">
              <a:extLst>
                <a:ext uri="{FF2B5EF4-FFF2-40B4-BE49-F238E27FC236}">
                  <a16:creationId xmlns:a16="http://schemas.microsoft.com/office/drawing/2014/main" id="{AECC4592-F56C-4956-A0C8-11D388AEFC0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5" name="立方體 1314">
              <a:extLst>
                <a:ext uri="{FF2B5EF4-FFF2-40B4-BE49-F238E27FC236}">
                  <a16:creationId xmlns:a16="http://schemas.microsoft.com/office/drawing/2014/main" id="{EB2BF628-58A6-42DC-86DD-CF9E4E10C25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6" name="群組 1315">
            <a:extLst>
              <a:ext uri="{FF2B5EF4-FFF2-40B4-BE49-F238E27FC236}">
                <a16:creationId xmlns:a16="http://schemas.microsoft.com/office/drawing/2014/main" id="{5EE3906F-3EB4-417C-B971-5FA9ACDDEA99}"/>
              </a:ext>
            </a:extLst>
          </p:cNvPr>
          <p:cNvGrpSpPr/>
          <p:nvPr/>
        </p:nvGrpSpPr>
        <p:grpSpPr>
          <a:xfrm>
            <a:off x="8085735" y="432661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17" name="立方體 1316">
              <a:extLst>
                <a:ext uri="{FF2B5EF4-FFF2-40B4-BE49-F238E27FC236}">
                  <a16:creationId xmlns:a16="http://schemas.microsoft.com/office/drawing/2014/main" id="{8A366E1C-F71B-4154-9326-D5D99F55E39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8" name="立方體 1317">
              <a:extLst>
                <a:ext uri="{FF2B5EF4-FFF2-40B4-BE49-F238E27FC236}">
                  <a16:creationId xmlns:a16="http://schemas.microsoft.com/office/drawing/2014/main" id="{10AC25CA-4209-42A8-B6C2-B14CF36EA42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9" name="立方體 1318">
              <a:extLst>
                <a:ext uri="{FF2B5EF4-FFF2-40B4-BE49-F238E27FC236}">
                  <a16:creationId xmlns:a16="http://schemas.microsoft.com/office/drawing/2014/main" id="{798574B3-6A00-4D2C-A9F5-6335B89648A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0" name="立方體 1319">
              <a:extLst>
                <a:ext uri="{FF2B5EF4-FFF2-40B4-BE49-F238E27FC236}">
                  <a16:creationId xmlns:a16="http://schemas.microsoft.com/office/drawing/2014/main" id="{CDB6A64D-7567-4176-9B1A-F94FB997395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1" name="群組 1320">
            <a:extLst>
              <a:ext uri="{FF2B5EF4-FFF2-40B4-BE49-F238E27FC236}">
                <a16:creationId xmlns:a16="http://schemas.microsoft.com/office/drawing/2014/main" id="{439A2A87-66D5-4CBD-96AF-F1D9B469C54F}"/>
              </a:ext>
            </a:extLst>
          </p:cNvPr>
          <p:cNvGrpSpPr/>
          <p:nvPr/>
        </p:nvGrpSpPr>
        <p:grpSpPr>
          <a:xfrm>
            <a:off x="8400060" y="432661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22" name="立方體 1321">
              <a:extLst>
                <a:ext uri="{FF2B5EF4-FFF2-40B4-BE49-F238E27FC236}">
                  <a16:creationId xmlns:a16="http://schemas.microsoft.com/office/drawing/2014/main" id="{D33CEFA8-C9FE-4CE8-A0E6-4596ED4DDA5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3" name="立方體 1322">
              <a:extLst>
                <a:ext uri="{FF2B5EF4-FFF2-40B4-BE49-F238E27FC236}">
                  <a16:creationId xmlns:a16="http://schemas.microsoft.com/office/drawing/2014/main" id="{7F0745DA-DAFC-40FF-B842-413A8AC38BC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4" name="立方體 1323">
              <a:extLst>
                <a:ext uri="{FF2B5EF4-FFF2-40B4-BE49-F238E27FC236}">
                  <a16:creationId xmlns:a16="http://schemas.microsoft.com/office/drawing/2014/main" id="{15FC142A-497F-4833-A7C4-CC42A3781DE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5" name="立方體 1324">
              <a:extLst>
                <a:ext uri="{FF2B5EF4-FFF2-40B4-BE49-F238E27FC236}">
                  <a16:creationId xmlns:a16="http://schemas.microsoft.com/office/drawing/2014/main" id="{1EBF1589-C34B-440F-9425-9B43CDEF648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6" name="群組 1325">
            <a:extLst>
              <a:ext uri="{FF2B5EF4-FFF2-40B4-BE49-F238E27FC236}">
                <a16:creationId xmlns:a16="http://schemas.microsoft.com/office/drawing/2014/main" id="{88CF3003-D17E-4D93-A70A-73BB4AE67B4F}"/>
              </a:ext>
            </a:extLst>
          </p:cNvPr>
          <p:cNvGrpSpPr/>
          <p:nvPr/>
        </p:nvGrpSpPr>
        <p:grpSpPr>
          <a:xfrm>
            <a:off x="8714385" y="432661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27" name="立方體 1326">
              <a:extLst>
                <a:ext uri="{FF2B5EF4-FFF2-40B4-BE49-F238E27FC236}">
                  <a16:creationId xmlns:a16="http://schemas.microsoft.com/office/drawing/2014/main" id="{29EF7BD2-472A-4F98-8D38-746AA9AAEDB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8" name="立方體 1327">
              <a:extLst>
                <a:ext uri="{FF2B5EF4-FFF2-40B4-BE49-F238E27FC236}">
                  <a16:creationId xmlns:a16="http://schemas.microsoft.com/office/drawing/2014/main" id="{E1BC2A79-F1CB-4AF2-8DB7-64D41D7CEB8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9" name="立方體 1328">
              <a:extLst>
                <a:ext uri="{FF2B5EF4-FFF2-40B4-BE49-F238E27FC236}">
                  <a16:creationId xmlns:a16="http://schemas.microsoft.com/office/drawing/2014/main" id="{F1534183-0D25-4492-B3F1-EA70252BC5C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0" name="立方體 1329">
              <a:extLst>
                <a:ext uri="{FF2B5EF4-FFF2-40B4-BE49-F238E27FC236}">
                  <a16:creationId xmlns:a16="http://schemas.microsoft.com/office/drawing/2014/main" id="{9E2D0D36-F85A-4645-8C10-52E38937E4D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31" name="群組 1330">
            <a:extLst>
              <a:ext uri="{FF2B5EF4-FFF2-40B4-BE49-F238E27FC236}">
                <a16:creationId xmlns:a16="http://schemas.microsoft.com/office/drawing/2014/main" id="{D2C0BFBF-F8A8-4C8A-B817-755765987234}"/>
              </a:ext>
            </a:extLst>
          </p:cNvPr>
          <p:cNvGrpSpPr/>
          <p:nvPr/>
        </p:nvGrpSpPr>
        <p:grpSpPr>
          <a:xfrm>
            <a:off x="9028710" y="4326618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32" name="立方體 1331">
              <a:extLst>
                <a:ext uri="{FF2B5EF4-FFF2-40B4-BE49-F238E27FC236}">
                  <a16:creationId xmlns:a16="http://schemas.microsoft.com/office/drawing/2014/main" id="{4ECADC67-4A07-4118-A8DA-CCFE7E82039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3" name="立方體 1332">
              <a:extLst>
                <a:ext uri="{FF2B5EF4-FFF2-40B4-BE49-F238E27FC236}">
                  <a16:creationId xmlns:a16="http://schemas.microsoft.com/office/drawing/2014/main" id="{12F7BAA3-0445-4AA6-98FC-5B93421386B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4" name="立方體 1333">
              <a:extLst>
                <a:ext uri="{FF2B5EF4-FFF2-40B4-BE49-F238E27FC236}">
                  <a16:creationId xmlns:a16="http://schemas.microsoft.com/office/drawing/2014/main" id="{459766EF-0C9D-46B9-B526-59D3B55D92F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5" name="立方體 1334">
              <a:extLst>
                <a:ext uri="{FF2B5EF4-FFF2-40B4-BE49-F238E27FC236}">
                  <a16:creationId xmlns:a16="http://schemas.microsoft.com/office/drawing/2014/main" id="{0B75D9D5-FC9A-4960-A1A3-0A02039FA22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36" name="群組 1335">
            <a:extLst>
              <a:ext uri="{FF2B5EF4-FFF2-40B4-BE49-F238E27FC236}">
                <a16:creationId xmlns:a16="http://schemas.microsoft.com/office/drawing/2014/main" id="{561FFF16-B0A0-4469-B056-0CB5A667567C}"/>
              </a:ext>
            </a:extLst>
          </p:cNvPr>
          <p:cNvGrpSpPr/>
          <p:nvPr/>
        </p:nvGrpSpPr>
        <p:grpSpPr>
          <a:xfrm>
            <a:off x="8085735" y="403769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337" name="立方體 1336">
              <a:extLst>
                <a:ext uri="{FF2B5EF4-FFF2-40B4-BE49-F238E27FC236}">
                  <a16:creationId xmlns:a16="http://schemas.microsoft.com/office/drawing/2014/main" id="{33FE84B1-A7E6-470A-B3FD-9043CD841BE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8" name="立方體 1337">
              <a:extLst>
                <a:ext uri="{FF2B5EF4-FFF2-40B4-BE49-F238E27FC236}">
                  <a16:creationId xmlns:a16="http://schemas.microsoft.com/office/drawing/2014/main" id="{754853E8-A6DB-42CF-8A19-CD356D19B65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9" name="立方體 1338">
              <a:extLst>
                <a:ext uri="{FF2B5EF4-FFF2-40B4-BE49-F238E27FC236}">
                  <a16:creationId xmlns:a16="http://schemas.microsoft.com/office/drawing/2014/main" id="{A94B2F2B-0E88-48AD-A35D-FE5F16308FC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0" name="立方體 1339">
              <a:extLst>
                <a:ext uri="{FF2B5EF4-FFF2-40B4-BE49-F238E27FC236}">
                  <a16:creationId xmlns:a16="http://schemas.microsoft.com/office/drawing/2014/main" id="{1C1F67E5-05D2-4F6B-B2E1-1348ECA1123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1" name="群組 1340">
            <a:extLst>
              <a:ext uri="{FF2B5EF4-FFF2-40B4-BE49-F238E27FC236}">
                <a16:creationId xmlns:a16="http://schemas.microsoft.com/office/drawing/2014/main" id="{478B7D40-9E83-4284-BF5B-57ED91FA0B5D}"/>
              </a:ext>
            </a:extLst>
          </p:cNvPr>
          <p:cNvGrpSpPr/>
          <p:nvPr/>
        </p:nvGrpSpPr>
        <p:grpSpPr>
          <a:xfrm>
            <a:off x="8400060" y="403769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342" name="立方體 1341">
              <a:extLst>
                <a:ext uri="{FF2B5EF4-FFF2-40B4-BE49-F238E27FC236}">
                  <a16:creationId xmlns:a16="http://schemas.microsoft.com/office/drawing/2014/main" id="{13BDABE0-460F-4D64-B820-61A785F4422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3" name="立方體 1342">
              <a:extLst>
                <a:ext uri="{FF2B5EF4-FFF2-40B4-BE49-F238E27FC236}">
                  <a16:creationId xmlns:a16="http://schemas.microsoft.com/office/drawing/2014/main" id="{9ECD82A0-86B4-48FD-BD3C-F6C9BC95DC3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4" name="立方體 1343">
              <a:extLst>
                <a:ext uri="{FF2B5EF4-FFF2-40B4-BE49-F238E27FC236}">
                  <a16:creationId xmlns:a16="http://schemas.microsoft.com/office/drawing/2014/main" id="{CBBF3DE9-74BB-4097-86E2-7CE1C378161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5" name="立方體 1344">
              <a:extLst>
                <a:ext uri="{FF2B5EF4-FFF2-40B4-BE49-F238E27FC236}">
                  <a16:creationId xmlns:a16="http://schemas.microsoft.com/office/drawing/2014/main" id="{A279679B-C425-4C1A-9ED8-D7FC75D3C3B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6" name="群組 1345">
            <a:extLst>
              <a:ext uri="{FF2B5EF4-FFF2-40B4-BE49-F238E27FC236}">
                <a16:creationId xmlns:a16="http://schemas.microsoft.com/office/drawing/2014/main" id="{2C9C585A-9266-40A5-8103-582832E51A6F}"/>
              </a:ext>
            </a:extLst>
          </p:cNvPr>
          <p:cNvGrpSpPr/>
          <p:nvPr/>
        </p:nvGrpSpPr>
        <p:grpSpPr>
          <a:xfrm>
            <a:off x="8714385" y="4037693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347" name="立方體 1346">
              <a:extLst>
                <a:ext uri="{FF2B5EF4-FFF2-40B4-BE49-F238E27FC236}">
                  <a16:creationId xmlns:a16="http://schemas.microsoft.com/office/drawing/2014/main" id="{37A3BA71-226F-4A49-9448-329975B8AC7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8" name="立方體 1347">
              <a:extLst>
                <a:ext uri="{FF2B5EF4-FFF2-40B4-BE49-F238E27FC236}">
                  <a16:creationId xmlns:a16="http://schemas.microsoft.com/office/drawing/2014/main" id="{0D2D616B-4A87-471D-8958-316918D4D0F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9" name="立方體 1348">
              <a:extLst>
                <a:ext uri="{FF2B5EF4-FFF2-40B4-BE49-F238E27FC236}">
                  <a16:creationId xmlns:a16="http://schemas.microsoft.com/office/drawing/2014/main" id="{04DCFD62-929F-423D-A45A-60056343534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0" name="立方體 1349">
              <a:extLst>
                <a:ext uri="{FF2B5EF4-FFF2-40B4-BE49-F238E27FC236}">
                  <a16:creationId xmlns:a16="http://schemas.microsoft.com/office/drawing/2014/main" id="{A871270B-114B-46FE-BD0E-E69E737A240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51" name="群組 1350">
            <a:extLst>
              <a:ext uri="{FF2B5EF4-FFF2-40B4-BE49-F238E27FC236}">
                <a16:creationId xmlns:a16="http://schemas.microsoft.com/office/drawing/2014/main" id="{062BA074-E009-4B7E-8282-A23D6D95CBD1}"/>
              </a:ext>
            </a:extLst>
          </p:cNvPr>
          <p:cNvGrpSpPr/>
          <p:nvPr/>
        </p:nvGrpSpPr>
        <p:grpSpPr>
          <a:xfrm>
            <a:off x="9028710" y="4037693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52" name="立方體 1351">
              <a:extLst>
                <a:ext uri="{FF2B5EF4-FFF2-40B4-BE49-F238E27FC236}">
                  <a16:creationId xmlns:a16="http://schemas.microsoft.com/office/drawing/2014/main" id="{A2B34D50-001A-4AE7-8928-41136D2DC75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3" name="立方體 1352">
              <a:extLst>
                <a:ext uri="{FF2B5EF4-FFF2-40B4-BE49-F238E27FC236}">
                  <a16:creationId xmlns:a16="http://schemas.microsoft.com/office/drawing/2014/main" id="{6519F7C5-6A42-4A89-8612-E63076FD897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4" name="立方體 1353">
              <a:extLst>
                <a:ext uri="{FF2B5EF4-FFF2-40B4-BE49-F238E27FC236}">
                  <a16:creationId xmlns:a16="http://schemas.microsoft.com/office/drawing/2014/main" id="{C95CC878-C44E-49F3-A25A-E505E9C1A9F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5" name="立方體 1354">
              <a:extLst>
                <a:ext uri="{FF2B5EF4-FFF2-40B4-BE49-F238E27FC236}">
                  <a16:creationId xmlns:a16="http://schemas.microsoft.com/office/drawing/2014/main" id="{381CBD20-F28A-4C2F-8262-6B0138E112B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56" name="群組 1355">
            <a:extLst>
              <a:ext uri="{FF2B5EF4-FFF2-40B4-BE49-F238E27FC236}">
                <a16:creationId xmlns:a16="http://schemas.microsoft.com/office/drawing/2014/main" id="{2FE7A821-B366-4069-8BDF-22021A4E9BFD}"/>
              </a:ext>
            </a:extLst>
          </p:cNvPr>
          <p:cNvGrpSpPr/>
          <p:nvPr/>
        </p:nvGrpSpPr>
        <p:grpSpPr>
          <a:xfrm>
            <a:off x="8085735" y="374876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357" name="立方體 1356">
              <a:extLst>
                <a:ext uri="{FF2B5EF4-FFF2-40B4-BE49-F238E27FC236}">
                  <a16:creationId xmlns:a16="http://schemas.microsoft.com/office/drawing/2014/main" id="{AD28BD03-F2FE-46EF-99E7-27D190BE4F7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8" name="立方體 1357">
              <a:extLst>
                <a:ext uri="{FF2B5EF4-FFF2-40B4-BE49-F238E27FC236}">
                  <a16:creationId xmlns:a16="http://schemas.microsoft.com/office/drawing/2014/main" id="{CBCA931D-BF5D-428B-9FD9-34BB47CCCB6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9" name="立方體 1358">
              <a:extLst>
                <a:ext uri="{FF2B5EF4-FFF2-40B4-BE49-F238E27FC236}">
                  <a16:creationId xmlns:a16="http://schemas.microsoft.com/office/drawing/2014/main" id="{41F76C23-0C1B-4629-89C7-ED5D0DBC7D3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60" name="立方體 1359">
              <a:extLst>
                <a:ext uri="{FF2B5EF4-FFF2-40B4-BE49-F238E27FC236}">
                  <a16:creationId xmlns:a16="http://schemas.microsoft.com/office/drawing/2014/main" id="{6B31DED5-F213-4852-9BA4-B6B062599CE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61" name="群組 1360">
            <a:extLst>
              <a:ext uri="{FF2B5EF4-FFF2-40B4-BE49-F238E27FC236}">
                <a16:creationId xmlns:a16="http://schemas.microsoft.com/office/drawing/2014/main" id="{3B62002F-FFE9-40B1-BF13-ADF8EDDFD260}"/>
              </a:ext>
            </a:extLst>
          </p:cNvPr>
          <p:cNvGrpSpPr/>
          <p:nvPr/>
        </p:nvGrpSpPr>
        <p:grpSpPr>
          <a:xfrm>
            <a:off x="8400060" y="374876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362" name="立方體 1361">
              <a:extLst>
                <a:ext uri="{FF2B5EF4-FFF2-40B4-BE49-F238E27FC236}">
                  <a16:creationId xmlns:a16="http://schemas.microsoft.com/office/drawing/2014/main" id="{95B931FB-24DF-495A-A4C0-C91C378634F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3" name="立方體 1362">
              <a:extLst>
                <a:ext uri="{FF2B5EF4-FFF2-40B4-BE49-F238E27FC236}">
                  <a16:creationId xmlns:a16="http://schemas.microsoft.com/office/drawing/2014/main" id="{94342CDD-97E1-4D6B-A07A-CB775214CA6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4" name="立方體 1363">
              <a:extLst>
                <a:ext uri="{FF2B5EF4-FFF2-40B4-BE49-F238E27FC236}">
                  <a16:creationId xmlns:a16="http://schemas.microsoft.com/office/drawing/2014/main" id="{93356445-7CA3-4E45-9464-8858B98E71E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5" name="立方體 1364">
              <a:extLst>
                <a:ext uri="{FF2B5EF4-FFF2-40B4-BE49-F238E27FC236}">
                  <a16:creationId xmlns:a16="http://schemas.microsoft.com/office/drawing/2014/main" id="{B172A99D-0CED-4A11-A356-E77358539B2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66" name="群組 1365">
            <a:extLst>
              <a:ext uri="{FF2B5EF4-FFF2-40B4-BE49-F238E27FC236}">
                <a16:creationId xmlns:a16="http://schemas.microsoft.com/office/drawing/2014/main" id="{B9234406-4723-4F01-AE08-578A8F61D3C8}"/>
              </a:ext>
            </a:extLst>
          </p:cNvPr>
          <p:cNvGrpSpPr/>
          <p:nvPr/>
        </p:nvGrpSpPr>
        <p:grpSpPr>
          <a:xfrm>
            <a:off x="8714385" y="374876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367" name="立方體 1366">
              <a:extLst>
                <a:ext uri="{FF2B5EF4-FFF2-40B4-BE49-F238E27FC236}">
                  <a16:creationId xmlns:a16="http://schemas.microsoft.com/office/drawing/2014/main" id="{C0647041-326D-4FEA-BE97-C02466A7476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8" name="立方體 1367">
              <a:extLst>
                <a:ext uri="{FF2B5EF4-FFF2-40B4-BE49-F238E27FC236}">
                  <a16:creationId xmlns:a16="http://schemas.microsoft.com/office/drawing/2014/main" id="{759C9D88-ABFA-4477-BFA4-3D3ED51FF61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9" name="立方體 1368">
              <a:extLst>
                <a:ext uri="{FF2B5EF4-FFF2-40B4-BE49-F238E27FC236}">
                  <a16:creationId xmlns:a16="http://schemas.microsoft.com/office/drawing/2014/main" id="{14746845-BB0A-4736-8830-FB76CFD75EC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0" name="立方體 1369">
              <a:extLst>
                <a:ext uri="{FF2B5EF4-FFF2-40B4-BE49-F238E27FC236}">
                  <a16:creationId xmlns:a16="http://schemas.microsoft.com/office/drawing/2014/main" id="{1FEE7208-FDA5-4141-8B13-AF8090A1AB4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1" name="群組 1370">
            <a:extLst>
              <a:ext uri="{FF2B5EF4-FFF2-40B4-BE49-F238E27FC236}">
                <a16:creationId xmlns:a16="http://schemas.microsoft.com/office/drawing/2014/main" id="{EA6DC711-8A7D-4A06-9E56-1D9E45D13829}"/>
              </a:ext>
            </a:extLst>
          </p:cNvPr>
          <p:cNvGrpSpPr/>
          <p:nvPr/>
        </p:nvGrpSpPr>
        <p:grpSpPr>
          <a:xfrm>
            <a:off x="9028710" y="3748768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372" name="立方體 1371">
              <a:extLst>
                <a:ext uri="{FF2B5EF4-FFF2-40B4-BE49-F238E27FC236}">
                  <a16:creationId xmlns:a16="http://schemas.microsoft.com/office/drawing/2014/main" id="{43A4745D-1AFE-4F57-A7AB-CA76D00712C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3" name="立方體 1372">
              <a:extLst>
                <a:ext uri="{FF2B5EF4-FFF2-40B4-BE49-F238E27FC236}">
                  <a16:creationId xmlns:a16="http://schemas.microsoft.com/office/drawing/2014/main" id="{71259242-3193-40E8-A41B-60CFC60B3DF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4" name="立方體 1373">
              <a:extLst>
                <a:ext uri="{FF2B5EF4-FFF2-40B4-BE49-F238E27FC236}">
                  <a16:creationId xmlns:a16="http://schemas.microsoft.com/office/drawing/2014/main" id="{4FCD2C68-322C-42C9-B41E-ADA9759AB03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5" name="立方體 1374">
              <a:extLst>
                <a:ext uri="{FF2B5EF4-FFF2-40B4-BE49-F238E27FC236}">
                  <a16:creationId xmlns:a16="http://schemas.microsoft.com/office/drawing/2014/main" id="{B3ABEA5D-AF6C-47EB-9DB1-655237515F2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376" name="群組 1375">
            <a:extLst>
              <a:ext uri="{FF2B5EF4-FFF2-40B4-BE49-F238E27FC236}">
                <a16:creationId xmlns:a16="http://schemas.microsoft.com/office/drawing/2014/main" id="{A635C075-66D3-4A52-855C-8033C2EA9F84}"/>
              </a:ext>
            </a:extLst>
          </p:cNvPr>
          <p:cNvGrpSpPr/>
          <p:nvPr/>
        </p:nvGrpSpPr>
        <p:grpSpPr>
          <a:xfrm>
            <a:off x="8037918" y="466426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77" name="立方體 1376">
              <a:extLst>
                <a:ext uri="{FF2B5EF4-FFF2-40B4-BE49-F238E27FC236}">
                  <a16:creationId xmlns:a16="http://schemas.microsoft.com/office/drawing/2014/main" id="{6282C4CF-0041-4E35-95C5-B308348722A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8" name="立方體 1377">
              <a:extLst>
                <a:ext uri="{FF2B5EF4-FFF2-40B4-BE49-F238E27FC236}">
                  <a16:creationId xmlns:a16="http://schemas.microsoft.com/office/drawing/2014/main" id="{452CE591-27D3-4990-A69B-93BB9092896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9" name="立方體 1378">
              <a:extLst>
                <a:ext uri="{FF2B5EF4-FFF2-40B4-BE49-F238E27FC236}">
                  <a16:creationId xmlns:a16="http://schemas.microsoft.com/office/drawing/2014/main" id="{750C8B8E-710F-42E7-8749-5FB3C0CC105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0" name="立方體 1379">
              <a:extLst>
                <a:ext uri="{FF2B5EF4-FFF2-40B4-BE49-F238E27FC236}">
                  <a16:creationId xmlns:a16="http://schemas.microsoft.com/office/drawing/2014/main" id="{FE620F4F-FD32-4FC5-AE04-73F437C6155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81" name="群組 1380">
            <a:extLst>
              <a:ext uri="{FF2B5EF4-FFF2-40B4-BE49-F238E27FC236}">
                <a16:creationId xmlns:a16="http://schemas.microsoft.com/office/drawing/2014/main" id="{CB9529F6-2429-40CB-B456-0C9F6EBA596E}"/>
              </a:ext>
            </a:extLst>
          </p:cNvPr>
          <p:cNvGrpSpPr/>
          <p:nvPr/>
        </p:nvGrpSpPr>
        <p:grpSpPr>
          <a:xfrm>
            <a:off x="8352243" y="466426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82" name="立方體 1381">
              <a:extLst>
                <a:ext uri="{FF2B5EF4-FFF2-40B4-BE49-F238E27FC236}">
                  <a16:creationId xmlns:a16="http://schemas.microsoft.com/office/drawing/2014/main" id="{6F273E06-702B-43B3-99DA-9F0A077BA74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3" name="立方體 1382">
              <a:extLst>
                <a:ext uri="{FF2B5EF4-FFF2-40B4-BE49-F238E27FC236}">
                  <a16:creationId xmlns:a16="http://schemas.microsoft.com/office/drawing/2014/main" id="{5D911986-EC38-4FD5-8F50-BB03B3AE460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4" name="立方體 1383">
              <a:extLst>
                <a:ext uri="{FF2B5EF4-FFF2-40B4-BE49-F238E27FC236}">
                  <a16:creationId xmlns:a16="http://schemas.microsoft.com/office/drawing/2014/main" id="{1F368612-2AD2-478C-97F5-AA9E8920408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5" name="立方體 1384">
              <a:extLst>
                <a:ext uri="{FF2B5EF4-FFF2-40B4-BE49-F238E27FC236}">
                  <a16:creationId xmlns:a16="http://schemas.microsoft.com/office/drawing/2014/main" id="{6D3A00E6-D5DA-4E2D-A05F-3791BB129AC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86" name="群組 1385">
            <a:extLst>
              <a:ext uri="{FF2B5EF4-FFF2-40B4-BE49-F238E27FC236}">
                <a16:creationId xmlns:a16="http://schemas.microsoft.com/office/drawing/2014/main" id="{8B345845-E2C1-443F-BEC9-CE2179672168}"/>
              </a:ext>
            </a:extLst>
          </p:cNvPr>
          <p:cNvGrpSpPr/>
          <p:nvPr/>
        </p:nvGrpSpPr>
        <p:grpSpPr>
          <a:xfrm>
            <a:off x="8666568" y="466426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87" name="立方體 1386">
              <a:extLst>
                <a:ext uri="{FF2B5EF4-FFF2-40B4-BE49-F238E27FC236}">
                  <a16:creationId xmlns:a16="http://schemas.microsoft.com/office/drawing/2014/main" id="{C8751F07-5502-4142-B94D-A0DB6D96BB7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8" name="立方體 1387">
              <a:extLst>
                <a:ext uri="{FF2B5EF4-FFF2-40B4-BE49-F238E27FC236}">
                  <a16:creationId xmlns:a16="http://schemas.microsoft.com/office/drawing/2014/main" id="{0CDE2C78-E206-41CF-8368-26BA57451D7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9" name="立方體 1388">
              <a:extLst>
                <a:ext uri="{FF2B5EF4-FFF2-40B4-BE49-F238E27FC236}">
                  <a16:creationId xmlns:a16="http://schemas.microsoft.com/office/drawing/2014/main" id="{ECDCE530-3299-4B92-8271-C519CC048FC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0" name="立方體 1389">
              <a:extLst>
                <a:ext uri="{FF2B5EF4-FFF2-40B4-BE49-F238E27FC236}">
                  <a16:creationId xmlns:a16="http://schemas.microsoft.com/office/drawing/2014/main" id="{DDD80D29-1ECC-422A-AAA4-1AF5B0CAE03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91" name="群組 1390">
            <a:extLst>
              <a:ext uri="{FF2B5EF4-FFF2-40B4-BE49-F238E27FC236}">
                <a16:creationId xmlns:a16="http://schemas.microsoft.com/office/drawing/2014/main" id="{5D6C09F8-2E0E-4040-8207-F868807E9B97}"/>
              </a:ext>
            </a:extLst>
          </p:cNvPr>
          <p:cNvGrpSpPr/>
          <p:nvPr/>
        </p:nvGrpSpPr>
        <p:grpSpPr>
          <a:xfrm>
            <a:off x="8980893" y="466426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92" name="立方體 1391">
              <a:extLst>
                <a:ext uri="{FF2B5EF4-FFF2-40B4-BE49-F238E27FC236}">
                  <a16:creationId xmlns:a16="http://schemas.microsoft.com/office/drawing/2014/main" id="{CB860440-8BF3-461F-955F-20FD45949BF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3" name="立方體 1392">
              <a:extLst>
                <a:ext uri="{FF2B5EF4-FFF2-40B4-BE49-F238E27FC236}">
                  <a16:creationId xmlns:a16="http://schemas.microsoft.com/office/drawing/2014/main" id="{285B896A-E5CC-497E-A7B7-55B4ED6620A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4" name="立方體 1393">
              <a:extLst>
                <a:ext uri="{FF2B5EF4-FFF2-40B4-BE49-F238E27FC236}">
                  <a16:creationId xmlns:a16="http://schemas.microsoft.com/office/drawing/2014/main" id="{3AFFFEB7-07D2-4442-A930-2578BC26D7C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5" name="立方體 1394">
              <a:extLst>
                <a:ext uri="{FF2B5EF4-FFF2-40B4-BE49-F238E27FC236}">
                  <a16:creationId xmlns:a16="http://schemas.microsoft.com/office/drawing/2014/main" id="{71739C1F-9721-4765-B56C-8CC8EA4A475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96" name="群組 1395">
            <a:extLst>
              <a:ext uri="{FF2B5EF4-FFF2-40B4-BE49-F238E27FC236}">
                <a16:creationId xmlns:a16="http://schemas.microsoft.com/office/drawing/2014/main" id="{2C2FF1CF-24C3-4E02-96CC-95EFC6BD3B7F}"/>
              </a:ext>
            </a:extLst>
          </p:cNvPr>
          <p:cNvGrpSpPr/>
          <p:nvPr/>
        </p:nvGrpSpPr>
        <p:grpSpPr>
          <a:xfrm>
            <a:off x="8037918" y="437533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397" name="立方體 1396">
              <a:extLst>
                <a:ext uri="{FF2B5EF4-FFF2-40B4-BE49-F238E27FC236}">
                  <a16:creationId xmlns:a16="http://schemas.microsoft.com/office/drawing/2014/main" id="{DDEC7332-10EB-4702-A09D-7AFD120DC28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8" name="立方體 1397">
              <a:extLst>
                <a:ext uri="{FF2B5EF4-FFF2-40B4-BE49-F238E27FC236}">
                  <a16:creationId xmlns:a16="http://schemas.microsoft.com/office/drawing/2014/main" id="{B191B36B-3691-4821-8D2E-C33E3A7FB25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9" name="立方體 1398">
              <a:extLst>
                <a:ext uri="{FF2B5EF4-FFF2-40B4-BE49-F238E27FC236}">
                  <a16:creationId xmlns:a16="http://schemas.microsoft.com/office/drawing/2014/main" id="{D47B758A-982B-4643-BED4-69652953698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0" name="立方體 1399">
              <a:extLst>
                <a:ext uri="{FF2B5EF4-FFF2-40B4-BE49-F238E27FC236}">
                  <a16:creationId xmlns:a16="http://schemas.microsoft.com/office/drawing/2014/main" id="{BBB122FE-B39E-427C-B1F8-A345676E4A1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01" name="群組 1400">
            <a:extLst>
              <a:ext uri="{FF2B5EF4-FFF2-40B4-BE49-F238E27FC236}">
                <a16:creationId xmlns:a16="http://schemas.microsoft.com/office/drawing/2014/main" id="{6937490E-88A3-4D68-ACBA-248ABB182E4C}"/>
              </a:ext>
            </a:extLst>
          </p:cNvPr>
          <p:cNvGrpSpPr/>
          <p:nvPr/>
        </p:nvGrpSpPr>
        <p:grpSpPr>
          <a:xfrm>
            <a:off x="8352243" y="437533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02" name="立方體 1401">
              <a:extLst>
                <a:ext uri="{FF2B5EF4-FFF2-40B4-BE49-F238E27FC236}">
                  <a16:creationId xmlns:a16="http://schemas.microsoft.com/office/drawing/2014/main" id="{8808B62C-C3A0-4492-A2E5-D58D5F1AC61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3" name="立方體 1402">
              <a:extLst>
                <a:ext uri="{FF2B5EF4-FFF2-40B4-BE49-F238E27FC236}">
                  <a16:creationId xmlns:a16="http://schemas.microsoft.com/office/drawing/2014/main" id="{497A5958-434D-469E-B433-ED8D2A436C9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4" name="立方體 1403">
              <a:extLst>
                <a:ext uri="{FF2B5EF4-FFF2-40B4-BE49-F238E27FC236}">
                  <a16:creationId xmlns:a16="http://schemas.microsoft.com/office/drawing/2014/main" id="{5C0D5A43-2238-44C2-A861-5D561F588F6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5" name="立方體 1404">
              <a:extLst>
                <a:ext uri="{FF2B5EF4-FFF2-40B4-BE49-F238E27FC236}">
                  <a16:creationId xmlns:a16="http://schemas.microsoft.com/office/drawing/2014/main" id="{68458ECB-BE7B-4B8A-8D10-FE09E085B90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06" name="群組 1405">
            <a:extLst>
              <a:ext uri="{FF2B5EF4-FFF2-40B4-BE49-F238E27FC236}">
                <a16:creationId xmlns:a16="http://schemas.microsoft.com/office/drawing/2014/main" id="{FDF718E8-3960-4E89-939D-5A25CE3834C1}"/>
              </a:ext>
            </a:extLst>
          </p:cNvPr>
          <p:cNvGrpSpPr/>
          <p:nvPr/>
        </p:nvGrpSpPr>
        <p:grpSpPr>
          <a:xfrm>
            <a:off x="8666568" y="437533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07" name="立方體 1406">
              <a:extLst>
                <a:ext uri="{FF2B5EF4-FFF2-40B4-BE49-F238E27FC236}">
                  <a16:creationId xmlns:a16="http://schemas.microsoft.com/office/drawing/2014/main" id="{F5C717DD-9374-4D8E-89FB-D613B6AFDF4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8" name="立方體 1407">
              <a:extLst>
                <a:ext uri="{FF2B5EF4-FFF2-40B4-BE49-F238E27FC236}">
                  <a16:creationId xmlns:a16="http://schemas.microsoft.com/office/drawing/2014/main" id="{91F20821-5E73-4B3D-A4DC-B985FE505A5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9" name="立方體 1408">
              <a:extLst>
                <a:ext uri="{FF2B5EF4-FFF2-40B4-BE49-F238E27FC236}">
                  <a16:creationId xmlns:a16="http://schemas.microsoft.com/office/drawing/2014/main" id="{B24A38D1-F38A-468D-94B4-2ACFF9A45B3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0" name="立方體 1409">
              <a:extLst>
                <a:ext uri="{FF2B5EF4-FFF2-40B4-BE49-F238E27FC236}">
                  <a16:creationId xmlns:a16="http://schemas.microsoft.com/office/drawing/2014/main" id="{78572EF2-DD41-44CA-92E2-CF19F49C177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11" name="群組 1410">
            <a:extLst>
              <a:ext uri="{FF2B5EF4-FFF2-40B4-BE49-F238E27FC236}">
                <a16:creationId xmlns:a16="http://schemas.microsoft.com/office/drawing/2014/main" id="{C3F56630-AC39-41FC-9752-451851B79AA0}"/>
              </a:ext>
            </a:extLst>
          </p:cNvPr>
          <p:cNvGrpSpPr/>
          <p:nvPr/>
        </p:nvGrpSpPr>
        <p:grpSpPr>
          <a:xfrm>
            <a:off x="8980893" y="437533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12" name="立方體 1411">
              <a:extLst>
                <a:ext uri="{FF2B5EF4-FFF2-40B4-BE49-F238E27FC236}">
                  <a16:creationId xmlns:a16="http://schemas.microsoft.com/office/drawing/2014/main" id="{E497A536-AFDD-4A88-B4FA-7CEAC25C1D3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3" name="立方體 1412">
              <a:extLst>
                <a:ext uri="{FF2B5EF4-FFF2-40B4-BE49-F238E27FC236}">
                  <a16:creationId xmlns:a16="http://schemas.microsoft.com/office/drawing/2014/main" id="{EADD5371-A5AC-4376-AA27-B6648AE209C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4" name="立方體 1413">
              <a:extLst>
                <a:ext uri="{FF2B5EF4-FFF2-40B4-BE49-F238E27FC236}">
                  <a16:creationId xmlns:a16="http://schemas.microsoft.com/office/drawing/2014/main" id="{65DC6A09-17D8-415F-A140-5001FEF7437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5" name="立方體 1414">
              <a:extLst>
                <a:ext uri="{FF2B5EF4-FFF2-40B4-BE49-F238E27FC236}">
                  <a16:creationId xmlns:a16="http://schemas.microsoft.com/office/drawing/2014/main" id="{D23DBC99-C8BF-49B6-9DAE-B59A90F4814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16" name="群組 1415">
            <a:extLst>
              <a:ext uri="{FF2B5EF4-FFF2-40B4-BE49-F238E27FC236}">
                <a16:creationId xmlns:a16="http://schemas.microsoft.com/office/drawing/2014/main" id="{FA170CE6-8EC9-4DFB-AB18-F1E03AA7897D}"/>
              </a:ext>
            </a:extLst>
          </p:cNvPr>
          <p:cNvGrpSpPr/>
          <p:nvPr/>
        </p:nvGrpSpPr>
        <p:grpSpPr>
          <a:xfrm>
            <a:off x="8037918" y="408641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417" name="立方體 1416">
              <a:extLst>
                <a:ext uri="{FF2B5EF4-FFF2-40B4-BE49-F238E27FC236}">
                  <a16:creationId xmlns:a16="http://schemas.microsoft.com/office/drawing/2014/main" id="{6ED7EC56-219F-4168-9032-99786189B46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8" name="立方體 1417">
              <a:extLst>
                <a:ext uri="{FF2B5EF4-FFF2-40B4-BE49-F238E27FC236}">
                  <a16:creationId xmlns:a16="http://schemas.microsoft.com/office/drawing/2014/main" id="{3649105B-1ED0-4FB4-AA35-AD78ECBC8F9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9" name="立方體 1418">
              <a:extLst>
                <a:ext uri="{FF2B5EF4-FFF2-40B4-BE49-F238E27FC236}">
                  <a16:creationId xmlns:a16="http://schemas.microsoft.com/office/drawing/2014/main" id="{F56B423A-A1CD-468D-A9BA-760CCFF2D45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0" name="立方體 1419">
              <a:extLst>
                <a:ext uri="{FF2B5EF4-FFF2-40B4-BE49-F238E27FC236}">
                  <a16:creationId xmlns:a16="http://schemas.microsoft.com/office/drawing/2014/main" id="{FAC28C8B-BACB-4247-89BD-5AF4CC57B17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21" name="群組 1420">
            <a:extLst>
              <a:ext uri="{FF2B5EF4-FFF2-40B4-BE49-F238E27FC236}">
                <a16:creationId xmlns:a16="http://schemas.microsoft.com/office/drawing/2014/main" id="{9C8B4612-2960-4895-9FB2-12A5FA651EB0}"/>
              </a:ext>
            </a:extLst>
          </p:cNvPr>
          <p:cNvGrpSpPr/>
          <p:nvPr/>
        </p:nvGrpSpPr>
        <p:grpSpPr>
          <a:xfrm>
            <a:off x="8352243" y="408641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422" name="立方體 1421">
              <a:extLst>
                <a:ext uri="{FF2B5EF4-FFF2-40B4-BE49-F238E27FC236}">
                  <a16:creationId xmlns:a16="http://schemas.microsoft.com/office/drawing/2014/main" id="{D03C075B-6DF4-4092-8D2D-82B6EA8F77E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3" name="立方體 1422">
              <a:extLst>
                <a:ext uri="{FF2B5EF4-FFF2-40B4-BE49-F238E27FC236}">
                  <a16:creationId xmlns:a16="http://schemas.microsoft.com/office/drawing/2014/main" id="{5C081439-9D66-4362-A9FD-9AC36AAFD54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4" name="立方體 1423">
              <a:extLst>
                <a:ext uri="{FF2B5EF4-FFF2-40B4-BE49-F238E27FC236}">
                  <a16:creationId xmlns:a16="http://schemas.microsoft.com/office/drawing/2014/main" id="{588B6FCE-FEA0-4E3E-B4C5-494EDEC799C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5" name="立方體 1424">
              <a:extLst>
                <a:ext uri="{FF2B5EF4-FFF2-40B4-BE49-F238E27FC236}">
                  <a16:creationId xmlns:a16="http://schemas.microsoft.com/office/drawing/2014/main" id="{93A15E2A-DBD1-4E2A-BD44-E462D2EFE18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26" name="群組 1425">
            <a:extLst>
              <a:ext uri="{FF2B5EF4-FFF2-40B4-BE49-F238E27FC236}">
                <a16:creationId xmlns:a16="http://schemas.microsoft.com/office/drawing/2014/main" id="{499CE850-BB61-414F-A4EE-2D440D46C40E}"/>
              </a:ext>
            </a:extLst>
          </p:cNvPr>
          <p:cNvGrpSpPr/>
          <p:nvPr/>
        </p:nvGrpSpPr>
        <p:grpSpPr>
          <a:xfrm>
            <a:off x="8666568" y="408641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427" name="立方體 1426">
              <a:extLst>
                <a:ext uri="{FF2B5EF4-FFF2-40B4-BE49-F238E27FC236}">
                  <a16:creationId xmlns:a16="http://schemas.microsoft.com/office/drawing/2014/main" id="{874030F6-8ACF-4DA2-85CF-FE267ED31BB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8" name="立方體 1427">
              <a:extLst>
                <a:ext uri="{FF2B5EF4-FFF2-40B4-BE49-F238E27FC236}">
                  <a16:creationId xmlns:a16="http://schemas.microsoft.com/office/drawing/2014/main" id="{26BC6ED9-399A-4803-9582-C5BF837386B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9" name="立方體 1428">
              <a:extLst>
                <a:ext uri="{FF2B5EF4-FFF2-40B4-BE49-F238E27FC236}">
                  <a16:creationId xmlns:a16="http://schemas.microsoft.com/office/drawing/2014/main" id="{B17B18F8-C1F9-451A-8EBE-0551656EE00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0" name="立方體 1429">
              <a:extLst>
                <a:ext uri="{FF2B5EF4-FFF2-40B4-BE49-F238E27FC236}">
                  <a16:creationId xmlns:a16="http://schemas.microsoft.com/office/drawing/2014/main" id="{B20C5A52-CAFC-4805-8839-4BC5E8C482D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31" name="群組 1430">
            <a:extLst>
              <a:ext uri="{FF2B5EF4-FFF2-40B4-BE49-F238E27FC236}">
                <a16:creationId xmlns:a16="http://schemas.microsoft.com/office/drawing/2014/main" id="{7DE39E1E-BBC7-4B36-A727-D8436D0D7045}"/>
              </a:ext>
            </a:extLst>
          </p:cNvPr>
          <p:cNvGrpSpPr/>
          <p:nvPr/>
        </p:nvGrpSpPr>
        <p:grpSpPr>
          <a:xfrm>
            <a:off x="8980893" y="408641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32" name="立方體 1431">
              <a:extLst>
                <a:ext uri="{FF2B5EF4-FFF2-40B4-BE49-F238E27FC236}">
                  <a16:creationId xmlns:a16="http://schemas.microsoft.com/office/drawing/2014/main" id="{2EED6B4E-3649-4C1B-B29C-77CAF42B532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3" name="立方體 1432">
              <a:extLst>
                <a:ext uri="{FF2B5EF4-FFF2-40B4-BE49-F238E27FC236}">
                  <a16:creationId xmlns:a16="http://schemas.microsoft.com/office/drawing/2014/main" id="{8ABD5F21-DBCE-470E-907C-DE279BB2234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4" name="立方體 1433">
              <a:extLst>
                <a:ext uri="{FF2B5EF4-FFF2-40B4-BE49-F238E27FC236}">
                  <a16:creationId xmlns:a16="http://schemas.microsoft.com/office/drawing/2014/main" id="{F73150B1-1BC2-4571-93C4-AB6C399B082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5" name="立方體 1434">
              <a:extLst>
                <a:ext uri="{FF2B5EF4-FFF2-40B4-BE49-F238E27FC236}">
                  <a16:creationId xmlns:a16="http://schemas.microsoft.com/office/drawing/2014/main" id="{0EE3978E-18B8-4D3C-A8A0-6B116F973E4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36" name="群組 1435">
            <a:extLst>
              <a:ext uri="{FF2B5EF4-FFF2-40B4-BE49-F238E27FC236}">
                <a16:creationId xmlns:a16="http://schemas.microsoft.com/office/drawing/2014/main" id="{2B506D72-1A71-4E63-9874-08CD300D039D}"/>
              </a:ext>
            </a:extLst>
          </p:cNvPr>
          <p:cNvGrpSpPr/>
          <p:nvPr/>
        </p:nvGrpSpPr>
        <p:grpSpPr>
          <a:xfrm>
            <a:off x="8037918" y="379748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437" name="立方體 1436">
              <a:extLst>
                <a:ext uri="{FF2B5EF4-FFF2-40B4-BE49-F238E27FC236}">
                  <a16:creationId xmlns:a16="http://schemas.microsoft.com/office/drawing/2014/main" id="{754B2643-7CAA-4290-8C25-9F60EFC8F82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8" name="立方體 1437">
              <a:extLst>
                <a:ext uri="{FF2B5EF4-FFF2-40B4-BE49-F238E27FC236}">
                  <a16:creationId xmlns:a16="http://schemas.microsoft.com/office/drawing/2014/main" id="{3BDCC398-D5B2-42E5-A908-273DC522D50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9" name="立方體 1438">
              <a:extLst>
                <a:ext uri="{FF2B5EF4-FFF2-40B4-BE49-F238E27FC236}">
                  <a16:creationId xmlns:a16="http://schemas.microsoft.com/office/drawing/2014/main" id="{67366E7D-9E29-4BDF-B058-60F29064737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40" name="立方體 1439">
              <a:extLst>
                <a:ext uri="{FF2B5EF4-FFF2-40B4-BE49-F238E27FC236}">
                  <a16:creationId xmlns:a16="http://schemas.microsoft.com/office/drawing/2014/main" id="{BEDA4DD9-7E78-4246-B75E-16E239073B4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41" name="群組 1440">
            <a:extLst>
              <a:ext uri="{FF2B5EF4-FFF2-40B4-BE49-F238E27FC236}">
                <a16:creationId xmlns:a16="http://schemas.microsoft.com/office/drawing/2014/main" id="{19AF5F84-7D56-46EE-B937-DCB7A58280BD}"/>
              </a:ext>
            </a:extLst>
          </p:cNvPr>
          <p:cNvGrpSpPr/>
          <p:nvPr/>
        </p:nvGrpSpPr>
        <p:grpSpPr>
          <a:xfrm>
            <a:off x="8352243" y="379748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442" name="立方體 1441">
              <a:extLst>
                <a:ext uri="{FF2B5EF4-FFF2-40B4-BE49-F238E27FC236}">
                  <a16:creationId xmlns:a16="http://schemas.microsoft.com/office/drawing/2014/main" id="{3309648D-8A2C-465D-B084-1A58F602CA9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3" name="立方體 1442">
              <a:extLst>
                <a:ext uri="{FF2B5EF4-FFF2-40B4-BE49-F238E27FC236}">
                  <a16:creationId xmlns:a16="http://schemas.microsoft.com/office/drawing/2014/main" id="{6C3D9E2E-2A28-4221-A902-2EFCB060020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4" name="立方體 1443">
              <a:extLst>
                <a:ext uri="{FF2B5EF4-FFF2-40B4-BE49-F238E27FC236}">
                  <a16:creationId xmlns:a16="http://schemas.microsoft.com/office/drawing/2014/main" id="{F40171BD-F7BE-4B89-90B6-CA789D53D21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5" name="立方體 1444">
              <a:extLst>
                <a:ext uri="{FF2B5EF4-FFF2-40B4-BE49-F238E27FC236}">
                  <a16:creationId xmlns:a16="http://schemas.microsoft.com/office/drawing/2014/main" id="{DB5A8E9B-31AB-4FDB-BB94-C0BFBDDB1D0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46" name="群組 1445">
            <a:extLst>
              <a:ext uri="{FF2B5EF4-FFF2-40B4-BE49-F238E27FC236}">
                <a16:creationId xmlns:a16="http://schemas.microsoft.com/office/drawing/2014/main" id="{AB1887F0-3B8D-4DC8-8415-B02ADF47B1AE}"/>
              </a:ext>
            </a:extLst>
          </p:cNvPr>
          <p:cNvGrpSpPr/>
          <p:nvPr/>
        </p:nvGrpSpPr>
        <p:grpSpPr>
          <a:xfrm>
            <a:off x="8666568" y="379748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447" name="立方體 1446">
              <a:extLst>
                <a:ext uri="{FF2B5EF4-FFF2-40B4-BE49-F238E27FC236}">
                  <a16:creationId xmlns:a16="http://schemas.microsoft.com/office/drawing/2014/main" id="{7A625AB5-8645-4911-B6FD-6A7B14E5BC2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8" name="立方體 1447">
              <a:extLst>
                <a:ext uri="{FF2B5EF4-FFF2-40B4-BE49-F238E27FC236}">
                  <a16:creationId xmlns:a16="http://schemas.microsoft.com/office/drawing/2014/main" id="{108B0B17-89F3-4D7D-8B61-7A863F337E0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9" name="立方體 1448">
              <a:extLst>
                <a:ext uri="{FF2B5EF4-FFF2-40B4-BE49-F238E27FC236}">
                  <a16:creationId xmlns:a16="http://schemas.microsoft.com/office/drawing/2014/main" id="{040D0FCE-9786-45DB-AB9A-E9462AEC6F0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0" name="立方體 1449">
              <a:extLst>
                <a:ext uri="{FF2B5EF4-FFF2-40B4-BE49-F238E27FC236}">
                  <a16:creationId xmlns:a16="http://schemas.microsoft.com/office/drawing/2014/main" id="{3DB2CDF5-BB31-42B6-A314-6ACC50919D6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51" name="群組 1450">
            <a:extLst>
              <a:ext uri="{FF2B5EF4-FFF2-40B4-BE49-F238E27FC236}">
                <a16:creationId xmlns:a16="http://schemas.microsoft.com/office/drawing/2014/main" id="{D8AF14E6-6251-43C7-BA76-1C26E27B2F00}"/>
              </a:ext>
            </a:extLst>
          </p:cNvPr>
          <p:cNvGrpSpPr/>
          <p:nvPr/>
        </p:nvGrpSpPr>
        <p:grpSpPr>
          <a:xfrm>
            <a:off x="8980893" y="379748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452" name="立方體 1451">
              <a:extLst>
                <a:ext uri="{FF2B5EF4-FFF2-40B4-BE49-F238E27FC236}">
                  <a16:creationId xmlns:a16="http://schemas.microsoft.com/office/drawing/2014/main" id="{C18D846E-A1B3-49BF-831A-991C3F2B105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3" name="立方體 1452">
              <a:extLst>
                <a:ext uri="{FF2B5EF4-FFF2-40B4-BE49-F238E27FC236}">
                  <a16:creationId xmlns:a16="http://schemas.microsoft.com/office/drawing/2014/main" id="{36ED7E74-8DE4-4C56-B669-09554966653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4" name="立方體 1453">
              <a:extLst>
                <a:ext uri="{FF2B5EF4-FFF2-40B4-BE49-F238E27FC236}">
                  <a16:creationId xmlns:a16="http://schemas.microsoft.com/office/drawing/2014/main" id="{DDD027FA-8EC9-41DC-9B5D-97D107D1988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5" name="立方體 1454">
              <a:extLst>
                <a:ext uri="{FF2B5EF4-FFF2-40B4-BE49-F238E27FC236}">
                  <a16:creationId xmlns:a16="http://schemas.microsoft.com/office/drawing/2014/main" id="{01355DD7-EEDF-41A5-B3C4-06B0A655832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456" name="群組 1455">
            <a:extLst>
              <a:ext uri="{FF2B5EF4-FFF2-40B4-BE49-F238E27FC236}">
                <a16:creationId xmlns:a16="http://schemas.microsoft.com/office/drawing/2014/main" id="{A84C101B-9C1B-421B-8549-02ABA50CC332}"/>
              </a:ext>
            </a:extLst>
          </p:cNvPr>
          <p:cNvGrpSpPr/>
          <p:nvPr/>
        </p:nvGrpSpPr>
        <p:grpSpPr>
          <a:xfrm>
            <a:off x="7992313" y="471436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57" name="立方體 1456">
              <a:extLst>
                <a:ext uri="{FF2B5EF4-FFF2-40B4-BE49-F238E27FC236}">
                  <a16:creationId xmlns:a16="http://schemas.microsoft.com/office/drawing/2014/main" id="{C778D1EC-1D26-4142-9678-548BF044E58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8" name="立方體 1457">
              <a:extLst>
                <a:ext uri="{FF2B5EF4-FFF2-40B4-BE49-F238E27FC236}">
                  <a16:creationId xmlns:a16="http://schemas.microsoft.com/office/drawing/2014/main" id="{4A745BAB-97D7-4818-9227-F8C10BFEF21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9" name="立方體 1458">
              <a:extLst>
                <a:ext uri="{FF2B5EF4-FFF2-40B4-BE49-F238E27FC236}">
                  <a16:creationId xmlns:a16="http://schemas.microsoft.com/office/drawing/2014/main" id="{1A59AAD9-F44E-4C42-9255-625AE4AB726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0" name="立方體 1459">
              <a:extLst>
                <a:ext uri="{FF2B5EF4-FFF2-40B4-BE49-F238E27FC236}">
                  <a16:creationId xmlns:a16="http://schemas.microsoft.com/office/drawing/2014/main" id="{FEC621DF-9592-4476-AB09-831AB3012E9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61" name="群組 1460">
            <a:extLst>
              <a:ext uri="{FF2B5EF4-FFF2-40B4-BE49-F238E27FC236}">
                <a16:creationId xmlns:a16="http://schemas.microsoft.com/office/drawing/2014/main" id="{7C551855-E56C-47E0-AFA7-EBC13DFB409D}"/>
              </a:ext>
            </a:extLst>
          </p:cNvPr>
          <p:cNvGrpSpPr/>
          <p:nvPr/>
        </p:nvGrpSpPr>
        <p:grpSpPr>
          <a:xfrm>
            <a:off x="8306638" y="471436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62" name="立方體 1461">
              <a:extLst>
                <a:ext uri="{FF2B5EF4-FFF2-40B4-BE49-F238E27FC236}">
                  <a16:creationId xmlns:a16="http://schemas.microsoft.com/office/drawing/2014/main" id="{3C0F4974-8643-4862-A13D-B01E6EF3831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3" name="立方體 1462">
              <a:extLst>
                <a:ext uri="{FF2B5EF4-FFF2-40B4-BE49-F238E27FC236}">
                  <a16:creationId xmlns:a16="http://schemas.microsoft.com/office/drawing/2014/main" id="{44A89E08-FA0D-4674-8833-779DD11A700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4" name="立方體 1463">
              <a:extLst>
                <a:ext uri="{FF2B5EF4-FFF2-40B4-BE49-F238E27FC236}">
                  <a16:creationId xmlns:a16="http://schemas.microsoft.com/office/drawing/2014/main" id="{277E86D8-508F-47BC-8088-189827E7E7D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5" name="立方體 1464">
              <a:extLst>
                <a:ext uri="{FF2B5EF4-FFF2-40B4-BE49-F238E27FC236}">
                  <a16:creationId xmlns:a16="http://schemas.microsoft.com/office/drawing/2014/main" id="{8E5634DB-2689-41C0-BB2B-8C47162BE49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66" name="群組 1465">
            <a:extLst>
              <a:ext uri="{FF2B5EF4-FFF2-40B4-BE49-F238E27FC236}">
                <a16:creationId xmlns:a16="http://schemas.microsoft.com/office/drawing/2014/main" id="{34095D29-F90F-44BA-B3DA-BF80242C7975}"/>
              </a:ext>
            </a:extLst>
          </p:cNvPr>
          <p:cNvGrpSpPr/>
          <p:nvPr/>
        </p:nvGrpSpPr>
        <p:grpSpPr>
          <a:xfrm>
            <a:off x="8620963" y="471436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67" name="立方體 1466">
              <a:extLst>
                <a:ext uri="{FF2B5EF4-FFF2-40B4-BE49-F238E27FC236}">
                  <a16:creationId xmlns:a16="http://schemas.microsoft.com/office/drawing/2014/main" id="{72F8A1B4-DE56-4999-B009-8BC9D8AB51A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8" name="立方體 1467">
              <a:extLst>
                <a:ext uri="{FF2B5EF4-FFF2-40B4-BE49-F238E27FC236}">
                  <a16:creationId xmlns:a16="http://schemas.microsoft.com/office/drawing/2014/main" id="{F28C289B-B1C2-422C-A7BA-C3D55C87637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9" name="立方體 1468">
              <a:extLst>
                <a:ext uri="{FF2B5EF4-FFF2-40B4-BE49-F238E27FC236}">
                  <a16:creationId xmlns:a16="http://schemas.microsoft.com/office/drawing/2014/main" id="{2F964494-F18F-4C64-9A44-1B17060F6C4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0" name="立方體 1469">
              <a:extLst>
                <a:ext uri="{FF2B5EF4-FFF2-40B4-BE49-F238E27FC236}">
                  <a16:creationId xmlns:a16="http://schemas.microsoft.com/office/drawing/2014/main" id="{C607C704-1482-4579-987C-F329BBBB8BF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71" name="群組 1470">
            <a:extLst>
              <a:ext uri="{FF2B5EF4-FFF2-40B4-BE49-F238E27FC236}">
                <a16:creationId xmlns:a16="http://schemas.microsoft.com/office/drawing/2014/main" id="{4FF1C727-9E60-4300-92B9-D7ED4BF1CF81}"/>
              </a:ext>
            </a:extLst>
          </p:cNvPr>
          <p:cNvGrpSpPr/>
          <p:nvPr/>
        </p:nvGrpSpPr>
        <p:grpSpPr>
          <a:xfrm>
            <a:off x="8935288" y="471436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72" name="立方體 1471">
              <a:extLst>
                <a:ext uri="{FF2B5EF4-FFF2-40B4-BE49-F238E27FC236}">
                  <a16:creationId xmlns:a16="http://schemas.microsoft.com/office/drawing/2014/main" id="{D833FE9E-9C1D-46D7-9D1B-22E90A2F6E0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3" name="立方體 1472">
              <a:extLst>
                <a:ext uri="{FF2B5EF4-FFF2-40B4-BE49-F238E27FC236}">
                  <a16:creationId xmlns:a16="http://schemas.microsoft.com/office/drawing/2014/main" id="{18E92550-6DF4-46E3-975E-0526C7995F4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4" name="立方體 1473">
              <a:extLst>
                <a:ext uri="{FF2B5EF4-FFF2-40B4-BE49-F238E27FC236}">
                  <a16:creationId xmlns:a16="http://schemas.microsoft.com/office/drawing/2014/main" id="{9B0E0F56-E54F-469A-A96A-DEAFC121C92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5" name="立方體 1474">
              <a:extLst>
                <a:ext uri="{FF2B5EF4-FFF2-40B4-BE49-F238E27FC236}">
                  <a16:creationId xmlns:a16="http://schemas.microsoft.com/office/drawing/2014/main" id="{86BC4249-5D77-4C6C-BA0E-D6AE012D987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76" name="群組 1475">
            <a:extLst>
              <a:ext uri="{FF2B5EF4-FFF2-40B4-BE49-F238E27FC236}">
                <a16:creationId xmlns:a16="http://schemas.microsoft.com/office/drawing/2014/main" id="{A346BBD9-6A94-4693-A42E-C9ADFF454C4C}"/>
              </a:ext>
            </a:extLst>
          </p:cNvPr>
          <p:cNvGrpSpPr/>
          <p:nvPr/>
        </p:nvGrpSpPr>
        <p:grpSpPr>
          <a:xfrm>
            <a:off x="7992313" y="442544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77" name="立方體 1476">
              <a:extLst>
                <a:ext uri="{FF2B5EF4-FFF2-40B4-BE49-F238E27FC236}">
                  <a16:creationId xmlns:a16="http://schemas.microsoft.com/office/drawing/2014/main" id="{D423A699-D48D-463B-9C0A-46CF6339D43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8" name="立方體 1477">
              <a:extLst>
                <a:ext uri="{FF2B5EF4-FFF2-40B4-BE49-F238E27FC236}">
                  <a16:creationId xmlns:a16="http://schemas.microsoft.com/office/drawing/2014/main" id="{063BB63D-274F-44F0-A277-F1016C0D3B9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9" name="立方體 1478">
              <a:extLst>
                <a:ext uri="{FF2B5EF4-FFF2-40B4-BE49-F238E27FC236}">
                  <a16:creationId xmlns:a16="http://schemas.microsoft.com/office/drawing/2014/main" id="{A9C4E234-894C-443B-BB10-98171C8CA1B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0" name="立方體 1479">
              <a:extLst>
                <a:ext uri="{FF2B5EF4-FFF2-40B4-BE49-F238E27FC236}">
                  <a16:creationId xmlns:a16="http://schemas.microsoft.com/office/drawing/2014/main" id="{88B4207A-8E0B-4E17-82B4-08DE3AB99F4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81" name="群組 1480">
            <a:extLst>
              <a:ext uri="{FF2B5EF4-FFF2-40B4-BE49-F238E27FC236}">
                <a16:creationId xmlns:a16="http://schemas.microsoft.com/office/drawing/2014/main" id="{9875F41E-15AA-4C39-9667-4D686286D2F2}"/>
              </a:ext>
            </a:extLst>
          </p:cNvPr>
          <p:cNvGrpSpPr/>
          <p:nvPr/>
        </p:nvGrpSpPr>
        <p:grpSpPr>
          <a:xfrm>
            <a:off x="8306638" y="442544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82" name="立方體 1481">
              <a:extLst>
                <a:ext uri="{FF2B5EF4-FFF2-40B4-BE49-F238E27FC236}">
                  <a16:creationId xmlns:a16="http://schemas.microsoft.com/office/drawing/2014/main" id="{FF8D62E0-104C-4AF2-B513-4498D5CBDCD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3" name="立方體 1482">
              <a:extLst>
                <a:ext uri="{FF2B5EF4-FFF2-40B4-BE49-F238E27FC236}">
                  <a16:creationId xmlns:a16="http://schemas.microsoft.com/office/drawing/2014/main" id="{441CF473-E85B-427F-B9C5-276A8107E32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4" name="立方體 1483">
              <a:extLst>
                <a:ext uri="{FF2B5EF4-FFF2-40B4-BE49-F238E27FC236}">
                  <a16:creationId xmlns:a16="http://schemas.microsoft.com/office/drawing/2014/main" id="{0B780AAD-020F-41E6-9A2D-49BBC14E4E8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5" name="立方體 1484">
              <a:extLst>
                <a:ext uri="{FF2B5EF4-FFF2-40B4-BE49-F238E27FC236}">
                  <a16:creationId xmlns:a16="http://schemas.microsoft.com/office/drawing/2014/main" id="{926641DA-A6C9-44FF-B234-6362E818784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86" name="群組 1485">
            <a:extLst>
              <a:ext uri="{FF2B5EF4-FFF2-40B4-BE49-F238E27FC236}">
                <a16:creationId xmlns:a16="http://schemas.microsoft.com/office/drawing/2014/main" id="{B5F25E0A-732A-4950-9807-D2F5AFCB7FB3}"/>
              </a:ext>
            </a:extLst>
          </p:cNvPr>
          <p:cNvGrpSpPr/>
          <p:nvPr/>
        </p:nvGrpSpPr>
        <p:grpSpPr>
          <a:xfrm>
            <a:off x="8620963" y="442544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87" name="立方體 1486">
              <a:extLst>
                <a:ext uri="{FF2B5EF4-FFF2-40B4-BE49-F238E27FC236}">
                  <a16:creationId xmlns:a16="http://schemas.microsoft.com/office/drawing/2014/main" id="{F9776B9E-7229-48F8-9664-B1528CCE5CD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8" name="立方體 1487">
              <a:extLst>
                <a:ext uri="{FF2B5EF4-FFF2-40B4-BE49-F238E27FC236}">
                  <a16:creationId xmlns:a16="http://schemas.microsoft.com/office/drawing/2014/main" id="{EA25CEDD-334F-4FC3-843A-F754D20404C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9" name="立方體 1488">
              <a:extLst>
                <a:ext uri="{FF2B5EF4-FFF2-40B4-BE49-F238E27FC236}">
                  <a16:creationId xmlns:a16="http://schemas.microsoft.com/office/drawing/2014/main" id="{ADC2B4FA-831F-45F5-94E3-22E8BCB9160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0" name="立方體 1489">
              <a:extLst>
                <a:ext uri="{FF2B5EF4-FFF2-40B4-BE49-F238E27FC236}">
                  <a16:creationId xmlns:a16="http://schemas.microsoft.com/office/drawing/2014/main" id="{1DBBED6B-A53E-4B57-91D0-4694BECCA6B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91" name="群組 1490">
            <a:extLst>
              <a:ext uri="{FF2B5EF4-FFF2-40B4-BE49-F238E27FC236}">
                <a16:creationId xmlns:a16="http://schemas.microsoft.com/office/drawing/2014/main" id="{EEE8C9F7-B9EC-4CE6-A0CD-059BFEB9F934}"/>
              </a:ext>
            </a:extLst>
          </p:cNvPr>
          <p:cNvGrpSpPr/>
          <p:nvPr/>
        </p:nvGrpSpPr>
        <p:grpSpPr>
          <a:xfrm>
            <a:off x="8935288" y="442544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492" name="立方體 1491">
              <a:extLst>
                <a:ext uri="{FF2B5EF4-FFF2-40B4-BE49-F238E27FC236}">
                  <a16:creationId xmlns:a16="http://schemas.microsoft.com/office/drawing/2014/main" id="{147194BB-14F4-4F36-A5E4-5A04BDA183C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3" name="立方體 1492">
              <a:extLst>
                <a:ext uri="{FF2B5EF4-FFF2-40B4-BE49-F238E27FC236}">
                  <a16:creationId xmlns:a16="http://schemas.microsoft.com/office/drawing/2014/main" id="{82E16F4F-8900-4371-B35A-23C5318D794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4" name="立方體 1493">
              <a:extLst>
                <a:ext uri="{FF2B5EF4-FFF2-40B4-BE49-F238E27FC236}">
                  <a16:creationId xmlns:a16="http://schemas.microsoft.com/office/drawing/2014/main" id="{BA846703-5584-4389-BB22-7D39B57AE4C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5" name="立方體 1494">
              <a:extLst>
                <a:ext uri="{FF2B5EF4-FFF2-40B4-BE49-F238E27FC236}">
                  <a16:creationId xmlns:a16="http://schemas.microsoft.com/office/drawing/2014/main" id="{70FDDCC8-701E-4351-B18D-31C94457AE3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96" name="群組 1495">
            <a:extLst>
              <a:ext uri="{FF2B5EF4-FFF2-40B4-BE49-F238E27FC236}">
                <a16:creationId xmlns:a16="http://schemas.microsoft.com/office/drawing/2014/main" id="{7F6ED198-5FEA-4220-AA85-D56095300308}"/>
              </a:ext>
            </a:extLst>
          </p:cNvPr>
          <p:cNvGrpSpPr/>
          <p:nvPr/>
        </p:nvGrpSpPr>
        <p:grpSpPr>
          <a:xfrm>
            <a:off x="7992313" y="413651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497" name="立方體 1496">
              <a:extLst>
                <a:ext uri="{FF2B5EF4-FFF2-40B4-BE49-F238E27FC236}">
                  <a16:creationId xmlns:a16="http://schemas.microsoft.com/office/drawing/2014/main" id="{5D379208-6006-40F9-AC5F-08A02D90809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8" name="立方體 1497">
              <a:extLst>
                <a:ext uri="{FF2B5EF4-FFF2-40B4-BE49-F238E27FC236}">
                  <a16:creationId xmlns:a16="http://schemas.microsoft.com/office/drawing/2014/main" id="{693D9EF2-5A3D-49EB-9D2B-252A7D6E328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9" name="立方體 1498">
              <a:extLst>
                <a:ext uri="{FF2B5EF4-FFF2-40B4-BE49-F238E27FC236}">
                  <a16:creationId xmlns:a16="http://schemas.microsoft.com/office/drawing/2014/main" id="{6EEC99BE-AE63-463B-8DE8-E7DE08043A7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0" name="立方體 1499">
              <a:extLst>
                <a:ext uri="{FF2B5EF4-FFF2-40B4-BE49-F238E27FC236}">
                  <a16:creationId xmlns:a16="http://schemas.microsoft.com/office/drawing/2014/main" id="{06F92305-14B6-4483-BF12-54AC66BF9EF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01" name="群組 1500">
            <a:extLst>
              <a:ext uri="{FF2B5EF4-FFF2-40B4-BE49-F238E27FC236}">
                <a16:creationId xmlns:a16="http://schemas.microsoft.com/office/drawing/2014/main" id="{3FF39E52-F046-434B-B53B-D524A94D35D1}"/>
              </a:ext>
            </a:extLst>
          </p:cNvPr>
          <p:cNvGrpSpPr/>
          <p:nvPr/>
        </p:nvGrpSpPr>
        <p:grpSpPr>
          <a:xfrm>
            <a:off x="8306638" y="413651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502" name="立方體 1501">
              <a:extLst>
                <a:ext uri="{FF2B5EF4-FFF2-40B4-BE49-F238E27FC236}">
                  <a16:creationId xmlns:a16="http://schemas.microsoft.com/office/drawing/2014/main" id="{AD4BDB11-17B2-4781-8CAB-68EE48055D3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3" name="立方體 1502">
              <a:extLst>
                <a:ext uri="{FF2B5EF4-FFF2-40B4-BE49-F238E27FC236}">
                  <a16:creationId xmlns:a16="http://schemas.microsoft.com/office/drawing/2014/main" id="{F79B14B0-B532-4824-98F4-BF7214596B5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4" name="立方體 1503">
              <a:extLst>
                <a:ext uri="{FF2B5EF4-FFF2-40B4-BE49-F238E27FC236}">
                  <a16:creationId xmlns:a16="http://schemas.microsoft.com/office/drawing/2014/main" id="{326D4F15-B638-444D-ABF7-13FD4B7636B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5" name="立方體 1504">
              <a:extLst>
                <a:ext uri="{FF2B5EF4-FFF2-40B4-BE49-F238E27FC236}">
                  <a16:creationId xmlns:a16="http://schemas.microsoft.com/office/drawing/2014/main" id="{86259BE8-5A74-4F4C-B43B-E14DA2DDA0A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06" name="群組 1505">
            <a:extLst>
              <a:ext uri="{FF2B5EF4-FFF2-40B4-BE49-F238E27FC236}">
                <a16:creationId xmlns:a16="http://schemas.microsoft.com/office/drawing/2014/main" id="{0491A134-324E-4E6A-9225-3DE934922456}"/>
              </a:ext>
            </a:extLst>
          </p:cNvPr>
          <p:cNvGrpSpPr/>
          <p:nvPr/>
        </p:nvGrpSpPr>
        <p:grpSpPr>
          <a:xfrm>
            <a:off x="8620963" y="413651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07" name="立方體 1506">
              <a:extLst>
                <a:ext uri="{FF2B5EF4-FFF2-40B4-BE49-F238E27FC236}">
                  <a16:creationId xmlns:a16="http://schemas.microsoft.com/office/drawing/2014/main" id="{1A7D9D7D-71E4-4BCD-941D-F073090DA1A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8" name="立方體 1507">
              <a:extLst>
                <a:ext uri="{FF2B5EF4-FFF2-40B4-BE49-F238E27FC236}">
                  <a16:creationId xmlns:a16="http://schemas.microsoft.com/office/drawing/2014/main" id="{668F524F-B493-48BC-9403-69C3CE46EF8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9" name="立方體 1508">
              <a:extLst>
                <a:ext uri="{FF2B5EF4-FFF2-40B4-BE49-F238E27FC236}">
                  <a16:creationId xmlns:a16="http://schemas.microsoft.com/office/drawing/2014/main" id="{E9ED98F8-1944-48EC-B985-870ECDCBF31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0" name="立方體 1509">
              <a:extLst>
                <a:ext uri="{FF2B5EF4-FFF2-40B4-BE49-F238E27FC236}">
                  <a16:creationId xmlns:a16="http://schemas.microsoft.com/office/drawing/2014/main" id="{8AAA781B-6094-498A-9ED0-400CB113FF3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11" name="群組 1510">
            <a:extLst>
              <a:ext uri="{FF2B5EF4-FFF2-40B4-BE49-F238E27FC236}">
                <a16:creationId xmlns:a16="http://schemas.microsoft.com/office/drawing/2014/main" id="{C15B22FC-84DC-491F-A749-E64605A45662}"/>
              </a:ext>
            </a:extLst>
          </p:cNvPr>
          <p:cNvGrpSpPr/>
          <p:nvPr/>
        </p:nvGrpSpPr>
        <p:grpSpPr>
          <a:xfrm>
            <a:off x="8935288" y="413651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12" name="立方體 1511">
              <a:extLst>
                <a:ext uri="{FF2B5EF4-FFF2-40B4-BE49-F238E27FC236}">
                  <a16:creationId xmlns:a16="http://schemas.microsoft.com/office/drawing/2014/main" id="{11981AE6-B648-458A-AA91-39DAE0FA444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3" name="立方體 1512">
              <a:extLst>
                <a:ext uri="{FF2B5EF4-FFF2-40B4-BE49-F238E27FC236}">
                  <a16:creationId xmlns:a16="http://schemas.microsoft.com/office/drawing/2014/main" id="{AB8B6007-1D78-4D2A-A84A-DECF9992831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4" name="立方體 1513">
              <a:extLst>
                <a:ext uri="{FF2B5EF4-FFF2-40B4-BE49-F238E27FC236}">
                  <a16:creationId xmlns:a16="http://schemas.microsoft.com/office/drawing/2014/main" id="{29169AD0-7907-489F-9C9D-9BF83AE6EED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5" name="立方體 1514">
              <a:extLst>
                <a:ext uri="{FF2B5EF4-FFF2-40B4-BE49-F238E27FC236}">
                  <a16:creationId xmlns:a16="http://schemas.microsoft.com/office/drawing/2014/main" id="{85A59E5A-6E85-4A63-B3CB-9F2C946B712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16" name="群組 1515">
            <a:extLst>
              <a:ext uri="{FF2B5EF4-FFF2-40B4-BE49-F238E27FC236}">
                <a16:creationId xmlns:a16="http://schemas.microsoft.com/office/drawing/2014/main" id="{B6F80256-6DF0-41AB-8124-7D81401488CF}"/>
              </a:ext>
            </a:extLst>
          </p:cNvPr>
          <p:cNvGrpSpPr/>
          <p:nvPr/>
        </p:nvGrpSpPr>
        <p:grpSpPr>
          <a:xfrm>
            <a:off x="7992313" y="384759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517" name="立方體 1516">
              <a:extLst>
                <a:ext uri="{FF2B5EF4-FFF2-40B4-BE49-F238E27FC236}">
                  <a16:creationId xmlns:a16="http://schemas.microsoft.com/office/drawing/2014/main" id="{EAECA797-6021-482E-A3CF-2B48876397C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8" name="立方體 1517">
              <a:extLst>
                <a:ext uri="{FF2B5EF4-FFF2-40B4-BE49-F238E27FC236}">
                  <a16:creationId xmlns:a16="http://schemas.microsoft.com/office/drawing/2014/main" id="{3695F17B-2DA1-49E4-B43F-3EF0B19FED8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9" name="立方體 1518">
              <a:extLst>
                <a:ext uri="{FF2B5EF4-FFF2-40B4-BE49-F238E27FC236}">
                  <a16:creationId xmlns:a16="http://schemas.microsoft.com/office/drawing/2014/main" id="{72961103-A380-4049-957B-B8D27559BEF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20" name="立方體 1519">
              <a:extLst>
                <a:ext uri="{FF2B5EF4-FFF2-40B4-BE49-F238E27FC236}">
                  <a16:creationId xmlns:a16="http://schemas.microsoft.com/office/drawing/2014/main" id="{FD7F3A84-7ED9-4A10-A161-E790AB57B45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21" name="群組 1520">
            <a:extLst>
              <a:ext uri="{FF2B5EF4-FFF2-40B4-BE49-F238E27FC236}">
                <a16:creationId xmlns:a16="http://schemas.microsoft.com/office/drawing/2014/main" id="{ABF99F6F-385B-4FC4-98A8-F4E33D359190}"/>
              </a:ext>
            </a:extLst>
          </p:cNvPr>
          <p:cNvGrpSpPr/>
          <p:nvPr/>
        </p:nvGrpSpPr>
        <p:grpSpPr>
          <a:xfrm>
            <a:off x="8306638" y="384759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522" name="立方體 1521">
              <a:extLst>
                <a:ext uri="{FF2B5EF4-FFF2-40B4-BE49-F238E27FC236}">
                  <a16:creationId xmlns:a16="http://schemas.microsoft.com/office/drawing/2014/main" id="{475972E6-C292-4BF9-8827-6FE7BE2E3C4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3" name="立方體 1522">
              <a:extLst>
                <a:ext uri="{FF2B5EF4-FFF2-40B4-BE49-F238E27FC236}">
                  <a16:creationId xmlns:a16="http://schemas.microsoft.com/office/drawing/2014/main" id="{F3565477-5FE2-4E6A-87CC-4152BA4468D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4" name="立方體 1523">
              <a:extLst>
                <a:ext uri="{FF2B5EF4-FFF2-40B4-BE49-F238E27FC236}">
                  <a16:creationId xmlns:a16="http://schemas.microsoft.com/office/drawing/2014/main" id="{D98A3E6F-52AE-464D-A3B4-6A7F7617F39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5" name="立方體 1524">
              <a:extLst>
                <a:ext uri="{FF2B5EF4-FFF2-40B4-BE49-F238E27FC236}">
                  <a16:creationId xmlns:a16="http://schemas.microsoft.com/office/drawing/2014/main" id="{C56AE1B1-5828-4C22-B2C5-813F3D9F417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26" name="群組 1525">
            <a:extLst>
              <a:ext uri="{FF2B5EF4-FFF2-40B4-BE49-F238E27FC236}">
                <a16:creationId xmlns:a16="http://schemas.microsoft.com/office/drawing/2014/main" id="{BD52658D-80E4-4B33-979C-4686E564C8D3}"/>
              </a:ext>
            </a:extLst>
          </p:cNvPr>
          <p:cNvGrpSpPr/>
          <p:nvPr/>
        </p:nvGrpSpPr>
        <p:grpSpPr>
          <a:xfrm>
            <a:off x="8620963" y="384759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527" name="立方體 1526">
              <a:extLst>
                <a:ext uri="{FF2B5EF4-FFF2-40B4-BE49-F238E27FC236}">
                  <a16:creationId xmlns:a16="http://schemas.microsoft.com/office/drawing/2014/main" id="{C6C512F7-7719-4529-855C-DA257DF5CB1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8" name="立方體 1527">
              <a:extLst>
                <a:ext uri="{FF2B5EF4-FFF2-40B4-BE49-F238E27FC236}">
                  <a16:creationId xmlns:a16="http://schemas.microsoft.com/office/drawing/2014/main" id="{5A4C3A90-B9D4-4996-A5C5-1788C37A559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9" name="立方體 1528">
              <a:extLst>
                <a:ext uri="{FF2B5EF4-FFF2-40B4-BE49-F238E27FC236}">
                  <a16:creationId xmlns:a16="http://schemas.microsoft.com/office/drawing/2014/main" id="{D0E23DDC-DF2F-4043-8085-B409805E986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0" name="立方體 1529">
              <a:extLst>
                <a:ext uri="{FF2B5EF4-FFF2-40B4-BE49-F238E27FC236}">
                  <a16:creationId xmlns:a16="http://schemas.microsoft.com/office/drawing/2014/main" id="{9D4A9E3A-5DA3-4931-8EFC-7955B09DA12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31" name="群組 1530">
            <a:extLst>
              <a:ext uri="{FF2B5EF4-FFF2-40B4-BE49-F238E27FC236}">
                <a16:creationId xmlns:a16="http://schemas.microsoft.com/office/drawing/2014/main" id="{3CA314AE-D3B1-4C0D-9F44-8266452C9A02}"/>
              </a:ext>
            </a:extLst>
          </p:cNvPr>
          <p:cNvGrpSpPr/>
          <p:nvPr/>
        </p:nvGrpSpPr>
        <p:grpSpPr>
          <a:xfrm>
            <a:off x="8935288" y="384759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532" name="立方體 1531">
              <a:extLst>
                <a:ext uri="{FF2B5EF4-FFF2-40B4-BE49-F238E27FC236}">
                  <a16:creationId xmlns:a16="http://schemas.microsoft.com/office/drawing/2014/main" id="{3C580DBE-9610-4E11-BB72-66D3EEBAF6C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3" name="立方體 1532">
              <a:extLst>
                <a:ext uri="{FF2B5EF4-FFF2-40B4-BE49-F238E27FC236}">
                  <a16:creationId xmlns:a16="http://schemas.microsoft.com/office/drawing/2014/main" id="{65BC8D59-234D-4B07-9F20-5E5640F4C5F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4" name="立方體 1533">
              <a:extLst>
                <a:ext uri="{FF2B5EF4-FFF2-40B4-BE49-F238E27FC236}">
                  <a16:creationId xmlns:a16="http://schemas.microsoft.com/office/drawing/2014/main" id="{B704D86D-20F2-4DAC-B8C1-5BA7CE1E60A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5" name="立方體 1534">
              <a:extLst>
                <a:ext uri="{FF2B5EF4-FFF2-40B4-BE49-F238E27FC236}">
                  <a16:creationId xmlns:a16="http://schemas.microsoft.com/office/drawing/2014/main" id="{718FBDE6-85C4-4172-B247-93592FB0EAC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536" name="群組 1535">
            <a:extLst>
              <a:ext uri="{FF2B5EF4-FFF2-40B4-BE49-F238E27FC236}">
                <a16:creationId xmlns:a16="http://schemas.microsoft.com/office/drawing/2014/main" id="{9886ADAA-FE02-4702-B70D-9842CB0DD832}"/>
              </a:ext>
            </a:extLst>
          </p:cNvPr>
          <p:cNvGrpSpPr/>
          <p:nvPr/>
        </p:nvGrpSpPr>
        <p:grpSpPr>
          <a:xfrm>
            <a:off x="7945049" y="476447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37" name="立方體 1536">
              <a:extLst>
                <a:ext uri="{FF2B5EF4-FFF2-40B4-BE49-F238E27FC236}">
                  <a16:creationId xmlns:a16="http://schemas.microsoft.com/office/drawing/2014/main" id="{BE701C70-5F48-493D-B9CC-61B043B8B8D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8" name="立方體 1537">
              <a:extLst>
                <a:ext uri="{FF2B5EF4-FFF2-40B4-BE49-F238E27FC236}">
                  <a16:creationId xmlns:a16="http://schemas.microsoft.com/office/drawing/2014/main" id="{650CEC08-5621-4A80-A32F-A5A5E60DCD2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9" name="立方體 1538">
              <a:extLst>
                <a:ext uri="{FF2B5EF4-FFF2-40B4-BE49-F238E27FC236}">
                  <a16:creationId xmlns:a16="http://schemas.microsoft.com/office/drawing/2014/main" id="{0B97B40D-B14A-41C8-ABDD-BE93AAAC041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0" name="立方體 1539">
              <a:extLst>
                <a:ext uri="{FF2B5EF4-FFF2-40B4-BE49-F238E27FC236}">
                  <a16:creationId xmlns:a16="http://schemas.microsoft.com/office/drawing/2014/main" id="{EE010D74-DAA4-46CC-AA7F-867357B0D37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41" name="群組 1540">
            <a:extLst>
              <a:ext uri="{FF2B5EF4-FFF2-40B4-BE49-F238E27FC236}">
                <a16:creationId xmlns:a16="http://schemas.microsoft.com/office/drawing/2014/main" id="{9E416488-8109-4874-A031-4653116C4BC5}"/>
              </a:ext>
            </a:extLst>
          </p:cNvPr>
          <p:cNvGrpSpPr/>
          <p:nvPr/>
        </p:nvGrpSpPr>
        <p:grpSpPr>
          <a:xfrm>
            <a:off x="8259374" y="476447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42" name="立方體 1541">
              <a:extLst>
                <a:ext uri="{FF2B5EF4-FFF2-40B4-BE49-F238E27FC236}">
                  <a16:creationId xmlns:a16="http://schemas.microsoft.com/office/drawing/2014/main" id="{5662DAD9-9778-4D4B-9BE4-7DF6D1CF58C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3" name="立方體 1542">
              <a:extLst>
                <a:ext uri="{FF2B5EF4-FFF2-40B4-BE49-F238E27FC236}">
                  <a16:creationId xmlns:a16="http://schemas.microsoft.com/office/drawing/2014/main" id="{B9B322BD-AA08-4099-9166-31D500D0E49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4" name="立方體 1543">
              <a:extLst>
                <a:ext uri="{FF2B5EF4-FFF2-40B4-BE49-F238E27FC236}">
                  <a16:creationId xmlns:a16="http://schemas.microsoft.com/office/drawing/2014/main" id="{B6C48C3E-7899-4D28-9119-25CD39F0026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5" name="立方體 1544">
              <a:extLst>
                <a:ext uri="{FF2B5EF4-FFF2-40B4-BE49-F238E27FC236}">
                  <a16:creationId xmlns:a16="http://schemas.microsoft.com/office/drawing/2014/main" id="{95AC9F2C-E934-446A-91D7-9827F0AEC17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46" name="群組 1545">
            <a:extLst>
              <a:ext uri="{FF2B5EF4-FFF2-40B4-BE49-F238E27FC236}">
                <a16:creationId xmlns:a16="http://schemas.microsoft.com/office/drawing/2014/main" id="{F85A523F-9421-473A-B23D-DCE35204658E}"/>
              </a:ext>
            </a:extLst>
          </p:cNvPr>
          <p:cNvGrpSpPr/>
          <p:nvPr/>
        </p:nvGrpSpPr>
        <p:grpSpPr>
          <a:xfrm>
            <a:off x="8573699" y="476447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47" name="立方體 1546">
              <a:extLst>
                <a:ext uri="{FF2B5EF4-FFF2-40B4-BE49-F238E27FC236}">
                  <a16:creationId xmlns:a16="http://schemas.microsoft.com/office/drawing/2014/main" id="{F970A65C-A8A6-4DC2-8C6B-8D063B0F679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8" name="立方體 1547">
              <a:extLst>
                <a:ext uri="{FF2B5EF4-FFF2-40B4-BE49-F238E27FC236}">
                  <a16:creationId xmlns:a16="http://schemas.microsoft.com/office/drawing/2014/main" id="{4DADA87E-7CFA-4F7A-BDCD-1E71973B4BC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9" name="立方體 1548">
              <a:extLst>
                <a:ext uri="{FF2B5EF4-FFF2-40B4-BE49-F238E27FC236}">
                  <a16:creationId xmlns:a16="http://schemas.microsoft.com/office/drawing/2014/main" id="{FE2A192D-D93A-4897-ABCD-36953A23DBB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0" name="立方體 1549">
              <a:extLst>
                <a:ext uri="{FF2B5EF4-FFF2-40B4-BE49-F238E27FC236}">
                  <a16:creationId xmlns:a16="http://schemas.microsoft.com/office/drawing/2014/main" id="{8C0BC9BC-D011-4022-B7EA-04E0B6FAEAF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51" name="群組 1550">
            <a:extLst>
              <a:ext uri="{FF2B5EF4-FFF2-40B4-BE49-F238E27FC236}">
                <a16:creationId xmlns:a16="http://schemas.microsoft.com/office/drawing/2014/main" id="{C1E12BC2-A68E-4B37-8A96-AF8061028C2C}"/>
              </a:ext>
            </a:extLst>
          </p:cNvPr>
          <p:cNvGrpSpPr/>
          <p:nvPr/>
        </p:nvGrpSpPr>
        <p:grpSpPr>
          <a:xfrm>
            <a:off x="8888024" y="476447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52" name="立方體 1551">
              <a:extLst>
                <a:ext uri="{FF2B5EF4-FFF2-40B4-BE49-F238E27FC236}">
                  <a16:creationId xmlns:a16="http://schemas.microsoft.com/office/drawing/2014/main" id="{DD0D9F88-B220-4BBE-ADD5-4764356BB3F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3" name="立方體 1552">
              <a:extLst>
                <a:ext uri="{FF2B5EF4-FFF2-40B4-BE49-F238E27FC236}">
                  <a16:creationId xmlns:a16="http://schemas.microsoft.com/office/drawing/2014/main" id="{6D000C68-EB61-4661-A785-16EE8961266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4" name="立方體 1553">
              <a:extLst>
                <a:ext uri="{FF2B5EF4-FFF2-40B4-BE49-F238E27FC236}">
                  <a16:creationId xmlns:a16="http://schemas.microsoft.com/office/drawing/2014/main" id="{C5170493-F978-4D14-A63C-B2075E697DB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5" name="立方體 1554">
              <a:extLst>
                <a:ext uri="{FF2B5EF4-FFF2-40B4-BE49-F238E27FC236}">
                  <a16:creationId xmlns:a16="http://schemas.microsoft.com/office/drawing/2014/main" id="{64985B87-15B0-4677-BB38-9C38ABE9B0D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56" name="群組 1555">
            <a:extLst>
              <a:ext uri="{FF2B5EF4-FFF2-40B4-BE49-F238E27FC236}">
                <a16:creationId xmlns:a16="http://schemas.microsoft.com/office/drawing/2014/main" id="{2EF63305-94BE-4D77-8E4B-7F788575C2B2}"/>
              </a:ext>
            </a:extLst>
          </p:cNvPr>
          <p:cNvGrpSpPr/>
          <p:nvPr/>
        </p:nvGrpSpPr>
        <p:grpSpPr>
          <a:xfrm>
            <a:off x="7945049" y="447554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57" name="立方體 1556">
              <a:extLst>
                <a:ext uri="{FF2B5EF4-FFF2-40B4-BE49-F238E27FC236}">
                  <a16:creationId xmlns:a16="http://schemas.microsoft.com/office/drawing/2014/main" id="{314E19C0-0525-4486-BFE7-54608194830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8" name="立方體 1557">
              <a:extLst>
                <a:ext uri="{FF2B5EF4-FFF2-40B4-BE49-F238E27FC236}">
                  <a16:creationId xmlns:a16="http://schemas.microsoft.com/office/drawing/2014/main" id="{D2017585-A617-4A11-B11C-47346450728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9" name="立方體 1558">
              <a:extLst>
                <a:ext uri="{FF2B5EF4-FFF2-40B4-BE49-F238E27FC236}">
                  <a16:creationId xmlns:a16="http://schemas.microsoft.com/office/drawing/2014/main" id="{F13EB284-CFEB-4468-8D66-3A41C4730E1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0" name="立方體 1559">
              <a:extLst>
                <a:ext uri="{FF2B5EF4-FFF2-40B4-BE49-F238E27FC236}">
                  <a16:creationId xmlns:a16="http://schemas.microsoft.com/office/drawing/2014/main" id="{F294EAC7-A7E6-450E-84CC-1526049A97C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61" name="群組 1560">
            <a:extLst>
              <a:ext uri="{FF2B5EF4-FFF2-40B4-BE49-F238E27FC236}">
                <a16:creationId xmlns:a16="http://schemas.microsoft.com/office/drawing/2014/main" id="{5B7D33BF-7588-43EE-88D7-985F72A8FF6C}"/>
              </a:ext>
            </a:extLst>
          </p:cNvPr>
          <p:cNvGrpSpPr/>
          <p:nvPr/>
        </p:nvGrpSpPr>
        <p:grpSpPr>
          <a:xfrm>
            <a:off x="8259374" y="447554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62" name="立方體 1561">
              <a:extLst>
                <a:ext uri="{FF2B5EF4-FFF2-40B4-BE49-F238E27FC236}">
                  <a16:creationId xmlns:a16="http://schemas.microsoft.com/office/drawing/2014/main" id="{A046C0A8-7644-43EE-9EFA-528F272F9BC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3" name="立方體 1562">
              <a:extLst>
                <a:ext uri="{FF2B5EF4-FFF2-40B4-BE49-F238E27FC236}">
                  <a16:creationId xmlns:a16="http://schemas.microsoft.com/office/drawing/2014/main" id="{674F4003-8836-45AB-9B38-C3E66E892AC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4" name="立方體 1563">
              <a:extLst>
                <a:ext uri="{FF2B5EF4-FFF2-40B4-BE49-F238E27FC236}">
                  <a16:creationId xmlns:a16="http://schemas.microsoft.com/office/drawing/2014/main" id="{844FED38-1396-4F7D-B04D-DFBE69BB553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5" name="立方體 1564">
              <a:extLst>
                <a:ext uri="{FF2B5EF4-FFF2-40B4-BE49-F238E27FC236}">
                  <a16:creationId xmlns:a16="http://schemas.microsoft.com/office/drawing/2014/main" id="{F9547046-0F8C-4C23-ADFD-9FE95EA6F74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66" name="群組 1565">
            <a:extLst>
              <a:ext uri="{FF2B5EF4-FFF2-40B4-BE49-F238E27FC236}">
                <a16:creationId xmlns:a16="http://schemas.microsoft.com/office/drawing/2014/main" id="{D12DCA1A-3A96-437D-A37F-A3D7F7994516}"/>
              </a:ext>
            </a:extLst>
          </p:cNvPr>
          <p:cNvGrpSpPr/>
          <p:nvPr/>
        </p:nvGrpSpPr>
        <p:grpSpPr>
          <a:xfrm>
            <a:off x="8573699" y="447554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67" name="立方體 1566">
              <a:extLst>
                <a:ext uri="{FF2B5EF4-FFF2-40B4-BE49-F238E27FC236}">
                  <a16:creationId xmlns:a16="http://schemas.microsoft.com/office/drawing/2014/main" id="{F1E2091F-F91D-439F-BBBE-A812DA9CA8D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8" name="立方體 1567">
              <a:extLst>
                <a:ext uri="{FF2B5EF4-FFF2-40B4-BE49-F238E27FC236}">
                  <a16:creationId xmlns:a16="http://schemas.microsoft.com/office/drawing/2014/main" id="{D05BFFC4-E9C5-4154-BACE-37F53E8BE41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9" name="立方體 1568">
              <a:extLst>
                <a:ext uri="{FF2B5EF4-FFF2-40B4-BE49-F238E27FC236}">
                  <a16:creationId xmlns:a16="http://schemas.microsoft.com/office/drawing/2014/main" id="{A4BD277F-C7BA-4DAB-B0D4-9DA904C9338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0" name="立方體 1569">
              <a:extLst>
                <a:ext uri="{FF2B5EF4-FFF2-40B4-BE49-F238E27FC236}">
                  <a16:creationId xmlns:a16="http://schemas.microsoft.com/office/drawing/2014/main" id="{6EFC9E4E-32A5-466B-8327-21BCB4FADAE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71" name="群組 1570">
            <a:extLst>
              <a:ext uri="{FF2B5EF4-FFF2-40B4-BE49-F238E27FC236}">
                <a16:creationId xmlns:a16="http://schemas.microsoft.com/office/drawing/2014/main" id="{A9B1A6B0-A0C4-46E8-B441-E4286D158060}"/>
              </a:ext>
            </a:extLst>
          </p:cNvPr>
          <p:cNvGrpSpPr/>
          <p:nvPr/>
        </p:nvGrpSpPr>
        <p:grpSpPr>
          <a:xfrm>
            <a:off x="8888024" y="447554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72" name="立方體 1571">
              <a:extLst>
                <a:ext uri="{FF2B5EF4-FFF2-40B4-BE49-F238E27FC236}">
                  <a16:creationId xmlns:a16="http://schemas.microsoft.com/office/drawing/2014/main" id="{71038EAA-C37B-4399-908C-BC1907F5757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3" name="立方體 1572">
              <a:extLst>
                <a:ext uri="{FF2B5EF4-FFF2-40B4-BE49-F238E27FC236}">
                  <a16:creationId xmlns:a16="http://schemas.microsoft.com/office/drawing/2014/main" id="{62665E70-F7EF-46E0-8870-F272901D5C4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4" name="立方體 1573">
              <a:extLst>
                <a:ext uri="{FF2B5EF4-FFF2-40B4-BE49-F238E27FC236}">
                  <a16:creationId xmlns:a16="http://schemas.microsoft.com/office/drawing/2014/main" id="{D8837E54-4D16-4330-8F24-C74BAFF815C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5" name="立方體 1574">
              <a:extLst>
                <a:ext uri="{FF2B5EF4-FFF2-40B4-BE49-F238E27FC236}">
                  <a16:creationId xmlns:a16="http://schemas.microsoft.com/office/drawing/2014/main" id="{17E01348-B91D-41BC-99BF-9AEE1F838DF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76" name="群組 1575">
            <a:extLst>
              <a:ext uri="{FF2B5EF4-FFF2-40B4-BE49-F238E27FC236}">
                <a16:creationId xmlns:a16="http://schemas.microsoft.com/office/drawing/2014/main" id="{6B965264-5E94-4212-AEA7-182841C1F652}"/>
              </a:ext>
            </a:extLst>
          </p:cNvPr>
          <p:cNvGrpSpPr/>
          <p:nvPr/>
        </p:nvGrpSpPr>
        <p:grpSpPr>
          <a:xfrm>
            <a:off x="7945049" y="418662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577" name="立方體 1576">
              <a:extLst>
                <a:ext uri="{FF2B5EF4-FFF2-40B4-BE49-F238E27FC236}">
                  <a16:creationId xmlns:a16="http://schemas.microsoft.com/office/drawing/2014/main" id="{18BAFEC3-3D70-41E3-8A4B-FCBCDFDD8FD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8" name="立方體 1577">
              <a:extLst>
                <a:ext uri="{FF2B5EF4-FFF2-40B4-BE49-F238E27FC236}">
                  <a16:creationId xmlns:a16="http://schemas.microsoft.com/office/drawing/2014/main" id="{C3FC54DE-569C-457E-9F83-9B6258C8C44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9" name="立方體 1578">
              <a:extLst>
                <a:ext uri="{FF2B5EF4-FFF2-40B4-BE49-F238E27FC236}">
                  <a16:creationId xmlns:a16="http://schemas.microsoft.com/office/drawing/2014/main" id="{BB9D95DB-F07B-499E-B96B-2EA17054CEA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0" name="立方體 1579">
              <a:extLst>
                <a:ext uri="{FF2B5EF4-FFF2-40B4-BE49-F238E27FC236}">
                  <a16:creationId xmlns:a16="http://schemas.microsoft.com/office/drawing/2014/main" id="{547B6FE4-D964-41FA-A4BE-0CF4721BD22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81" name="群組 1580">
            <a:extLst>
              <a:ext uri="{FF2B5EF4-FFF2-40B4-BE49-F238E27FC236}">
                <a16:creationId xmlns:a16="http://schemas.microsoft.com/office/drawing/2014/main" id="{4BAD8CC8-E600-4AC6-AD38-73B66D29B147}"/>
              </a:ext>
            </a:extLst>
          </p:cNvPr>
          <p:cNvGrpSpPr/>
          <p:nvPr/>
        </p:nvGrpSpPr>
        <p:grpSpPr>
          <a:xfrm>
            <a:off x="8259374" y="418662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582" name="立方體 1581">
              <a:extLst>
                <a:ext uri="{FF2B5EF4-FFF2-40B4-BE49-F238E27FC236}">
                  <a16:creationId xmlns:a16="http://schemas.microsoft.com/office/drawing/2014/main" id="{15A757AF-5AAB-4350-9207-DD9357C3B3C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3" name="立方體 1582">
              <a:extLst>
                <a:ext uri="{FF2B5EF4-FFF2-40B4-BE49-F238E27FC236}">
                  <a16:creationId xmlns:a16="http://schemas.microsoft.com/office/drawing/2014/main" id="{4C5D9676-C488-4BB7-9FC1-3481ED1DEA8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4" name="立方體 1583">
              <a:extLst>
                <a:ext uri="{FF2B5EF4-FFF2-40B4-BE49-F238E27FC236}">
                  <a16:creationId xmlns:a16="http://schemas.microsoft.com/office/drawing/2014/main" id="{A69ECD17-143D-46B8-ACEE-DCA619756FB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5" name="立方體 1584">
              <a:extLst>
                <a:ext uri="{FF2B5EF4-FFF2-40B4-BE49-F238E27FC236}">
                  <a16:creationId xmlns:a16="http://schemas.microsoft.com/office/drawing/2014/main" id="{A7E6B3F8-C31F-4AD1-98A9-8D499C0A767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86" name="群組 1585">
            <a:extLst>
              <a:ext uri="{FF2B5EF4-FFF2-40B4-BE49-F238E27FC236}">
                <a16:creationId xmlns:a16="http://schemas.microsoft.com/office/drawing/2014/main" id="{3C37BC04-099F-4E20-A53F-948080A6D5E7}"/>
              </a:ext>
            </a:extLst>
          </p:cNvPr>
          <p:cNvGrpSpPr/>
          <p:nvPr/>
        </p:nvGrpSpPr>
        <p:grpSpPr>
          <a:xfrm>
            <a:off x="8573699" y="418662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87" name="立方體 1586">
              <a:extLst>
                <a:ext uri="{FF2B5EF4-FFF2-40B4-BE49-F238E27FC236}">
                  <a16:creationId xmlns:a16="http://schemas.microsoft.com/office/drawing/2014/main" id="{37EC8AF0-8B4B-42D6-8E35-B44A13043D1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8" name="立方體 1587">
              <a:extLst>
                <a:ext uri="{FF2B5EF4-FFF2-40B4-BE49-F238E27FC236}">
                  <a16:creationId xmlns:a16="http://schemas.microsoft.com/office/drawing/2014/main" id="{F66F2B0B-FCE1-40E8-B4C2-3273066C12B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9" name="立方體 1588">
              <a:extLst>
                <a:ext uri="{FF2B5EF4-FFF2-40B4-BE49-F238E27FC236}">
                  <a16:creationId xmlns:a16="http://schemas.microsoft.com/office/drawing/2014/main" id="{BCD2A59A-731E-4FE3-93FD-1965D5B2BDC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0" name="立方體 1589">
              <a:extLst>
                <a:ext uri="{FF2B5EF4-FFF2-40B4-BE49-F238E27FC236}">
                  <a16:creationId xmlns:a16="http://schemas.microsoft.com/office/drawing/2014/main" id="{2BD32BCC-1F64-4043-BE84-95A2D8085F8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91" name="群組 1590">
            <a:extLst>
              <a:ext uri="{FF2B5EF4-FFF2-40B4-BE49-F238E27FC236}">
                <a16:creationId xmlns:a16="http://schemas.microsoft.com/office/drawing/2014/main" id="{C74D5A0E-905F-4B02-9EE7-B93733816158}"/>
              </a:ext>
            </a:extLst>
          </p:cNvPr>
          <p:cNvGrpSpPr/>
          <p:nvPr/>
        </p:nvGrpSpPr>
        <p:grpSpPr>
          <a:xfrm>
            <a:off x="8888024" y="418662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592" name="立方體 1591">
              <a:extLst>
                <a:ext uri="{FF2B5EF4-FFF2-40B4-BE49-F238E27FC236}">
                  <a16:creationId xmlns:a16="http://schemas.microsoft.com/office/drawing/2014/main" id="{7A188630-244A-441F-A9AF-1B3C727FD48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3" name="立方體 1592">
              <a:extLst>
                <a:ext uri="{FF2B5EF4-FFF2-40B4-BE49-F238E27FC236}">
                  <a16:creationId xmlns:a16="http://schemas.microsoft.com/office/drawing/2014/main" id="{6F428960-4E48-4686-8F04-47FD2DF37F9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4" name="立方體 1593">
              <a:extLst>
                <a:ext uri="{FF2B5EF4-FFF2-40B4-BE49-F238E27FC236}">
                  <a16:creationId xmlns:a16="http://schemas.microsoft.com/office/drawing/2014/main" id="{F0F69EB7-E80D-49D6-ACD4-3C0CDAA0DA2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5" name="立方體 1594">
              <a:extLst>
                <a:ext uri="{FF2B5EF4-FFF2-40B4-BE49-F238E27FC236}">
                  <a16:creationId xmlns:a16="http://schemas.microsoft.com/office/drawing/2014/main" id="{3F7F4185-7861-4994-BAB0-7FC72932D8D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96" name="群組 1595">
            <a:extLst>
              <a:ext uri="{FF2B5EF4-FFF2-40B4-BE49-F238E27FC236}">
                <a16:creationId xmlns:a16="http://schemas.microsoft.com/office/drawing/2014/main" id="{0ED0B495-AD44-4B91-93A7-1E957D37A537}"/>
              </a:ext>
            </a:extLst>
          </p:cNvPr>
          <p:cNvGrpSpPr/>
          <p:nvPr/>
        </p:nvGrpSpPr>
        <p:grpSpPr>
          <a:xfrm>
            <a:off x="7945049" y="389769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597" name="立方體 1596">
              <a:extLst>
                <a:ext uri="{FF2B5EF4-FFF2-40B4-BE49-F238E27FC236}">
                  <a16:creationId xmlns:a16="http://schemas.microsoft.com/office/drawing/2014/main" id="{CA17E682-E6BB-4428-BC1F-2C72B529F4A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8" name="立方體 1597">
              <a:extLst>
                <a:ext uri="{FF2B5EF4-FFF2-40B4-BE49-F238E27FC236}">
                  <a16:creationId xmlns:a16="http://schemas.microsoft.com/office/drawing/2014/main" id="{15BB06DF-E0A4-4657-A844-92DB53B35E8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9" name="立方體 1598">
              <a:extLst>
                <a:ext uri="{FF2B5EF4-FFF2-40B4-BE49-F238E27FC236}">
                  <a16:creationId xmlns:a16="http://schemas.microsoft.com/office/drawing/2014/main" id="{291548AE-2470-4D22-AE4F-4310AD52D28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00" name="立方體 1599">
              <a:extLst>
                <a:ext uri="{FF2B5EF4-FFF2-40B4-BE49-F238E27FC236}">
                  <a16:creationId xmlns:a16="http://schemas.microsoft.com/office/drawing/2014/main" id="{72D22678-E690-41DA-A8B4-319117E9B11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01" name="群組 1600">
            <a:extLst>
              <a:ext uri="{FF2B5EF4-FFF2-40B4-BE49-F238E27FC236}">
                <a16:creationId xmlns:a16="http://schemas.microsoft.com/office/drawing/2014/main" id="{BCBEE66C-738D-4005-BBCC-AEC7C1C66966}"/>
              </a:ext>
            </a:extLst>
          </p:cNvPr>
          <p:cNvGrpSpPr/>
          <p:nvPr/>
        </p:nvGrpSpPr>
        <p:grpSpPr>
          <a:xfrm>
            <a:off x="8259374" y="389769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602" name="立方體 1601">
              <a:extLst>
                <a:ext uri="{FF2B5EF4-FFF2-40B4-BE49-F238E27FC236}">
                  <a16:creationId xmlns:a16="http://schemas.microsoft.com/office/drawing/2014/main" id="{9D753920-1215-4161-8D02-AE8261F5455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3" name="立方體 1602">
              <a:extLst>
                <a:ext uri="{FF2B5EF4-FFF2-40B4-BE49-F238E27FC236}">
                  <a16:creationId xmlns:a16="http://schemas.microsoft.com/office/drawing/2014/main" id="{D37AE172-AFBC-44D4-B5FB-34B937334FB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4" name="立方體 1603">
              <a:extLst>
                <a:ext uri="{FF2B5EF4-FFF2-40B4-BE49-F238E27FC236}">
                  <a16:creationId xmlns:a16="http://schemas.microsoft.com/office/drawing/2014/main" id="{1E24ABCB-66F6-4268-B904-CF6DE4CC323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5" name="立方體 1604">
              <a:extLst>
                <a:ext uri="{FF2B5EF4-FFF2-40B4-BE49-F238E27FC236}">
                  <a16:creationId xmlns:a16="http://schemas.microsoft.com/office/drawing/2014/main" id="{29BCF8B5-6EA6-4DEB-A2B7-E50CB02491F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06" name="群組 1605">
            <a:extLst>
              <a:ext uri="{FF2B5EF4-FFF2-40B4-BE49-F238E27FC236}">
                <a16:creationId xmlns:a16="http://schemas.microsoft.com/office/drawing/2014/main" id="{30C11821-547B-4367-9283-14BE8FDF041F}"/>
              </a:ext>
            </a:extLst>
          </p:cNvPr>
          <p:cNvGrpSpPr/>
          <p:nvPr/>
        </p:nvGrpSpPr>
        <p:grpSpPr>
          <a:xfrm>
            <a:off x="8573699" y="389769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607" name="立方體 1606">
              <a:extLst>
                <a:ext uri="{FF2B5EF4-FFF2-40B4-BE49-F238E27FC236}">
                  <a16:creationId xmlns:a16="http://schemas.microsoft.com/office/drawing/2014/main" id="{141ED802-1E64-45F7-A4C1-F669BFE810A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8" name="立方體 1607">
              <a:extLst>
                <a:ext uri="{FF2B5EF4-FFF2-40B4-BE49-F238E27FC236}">
                  <a16:creationId xmlns:a16="http://schemas.microsoft.com/office/drawing/2014/main" id="{410079AB-DD73-4B63-ACD1-6D1237F94A8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9" name="立方體 1608">
              <a:extLst>
                <a:ext uri="{FF2B5EF4-FFF2-40B4-BE49-F238E27FC236}">
                  <a16:creationId xmlns:a16="http://schemas.microsoft.com/office/drawing/2014/main" id="{C3DB246B-F4CA-40BE-BDD0-9D065380E1A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0" name="立方體 1609">
              <a:extLst>
                <a:ext uri="{FF2B5EF4-FFF2-40B4-BE49-F238E27FC236}">
                  <a16:creationId xmlns:a16="http://schemas.microsoft.com/office/drawing/2014/main" id="{EEBF4949-B59B-41DC-B634-6CD719B7A03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11" name="群組 1610">
            <a:extLst>
              <a:ext uri="{FF2B5EF4-FFF2-40B4-BE49-F238E27FC236}">
                <a16:creationId xmlns:a16="http://schemas.microsoft.com/office/drawing/2014/main" id="{B49BA377-B4AB-4E5A-B3F5-9688E0944E4B}"/>
              </a:ext>
            </a:extLst>
          </p:cNvPr>
          <p:cNvGrpSpPr/>
          <p:nvPr/>
        </p:nvGrpSpPr>
        <p:grpSpPr>
          <a:xfrm>
            <a:off x="8888024" y="3897697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612" name="立方體 1611">
              <a:extLst>
                <a:ext uri="{FF2B5EF4-FFF2-40B4-BE49-F238E27FC236}">
                  <a16:creationId xmlns:a16="http://schemas.microsoft.com/office/drawing/2014/main" id="{C7623794-1AE0-4602-9A13-D3FF2CD9A76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3" name="立方體 1612">
              <a:extLst>
                <a:ext uri="{FF2B5EF4-FFF2-40B4-BE49-F238E27FC236}">
                  <a16:creationId xmlns:a16="http://schemas.microsoft.com/office/drawing/2014/main" id="{E0BC79A8-4C78-4749-9F82-67CF7C4B27D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4" name="立方體 1613">
              <a:extLst>
                <a:ext uri="{FF2B5EF4-FFF2-40B4-BE49-F238E27FC236}">
                  <a16:creationId xmlns:a16="http://schemas.microsoft.com/office/drawing/2014/main" id="{D7C33CD8-E948-48F3-88D7-DFE64880B9B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5" name="立方體 1614">
              <a:extLst>
                <a:ext uri="{FF2B5EF4-FFF2-40B4-BE49-F238E27FC236}">
                  <a16:creationId xmlns:a16="http://schemas.microsoft.com/office/drawing/2014/main" id="{B2547690-66E8-4E3A-B6CE-256CDF3FBBA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616" name="群組 1615">
            <a:extLst>
              <a:ext uri="{FF2B5EF4-FFF2-40B4-BE49-F238E27FC236}">
                <a16:creationId xmlns:a16="http://schemas.microsoft.com/office/drawing/2014/main" id="{566635A0-63A9-422B-BB33-562E558D4B4E}"/>
              </a:ext>
            </a:extLst>
          </p:cNvPr>
          <p:cNvGrpSpPr/>
          <p:nvPr/>
        </p:nvGrpSpPr>
        <p:grpSpPr>
          <a:xfrm>
            <a:off x="7899444" y="481457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17" name="立方體 1616">
              <a:extLst>
                <a:ext uri="{FF2B5EF4-FFF2-40B4-BE49-F238E27FC236}">
                  <a16:creationId xmlns:a16="http://schemas.microsoft.com/office/drawing/2014/main" id="{B86EE863-4AF7-4CB1-8276-990DA111948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8" name="立方體 1617">
              <a:extLst>
                <a:ext uri="{FF2B5EF4-FFF2-40B4-BE49-F238E27FC236}">
                  <a16:creationId xmlns:a16="http://schemas.microsoft.com/office/drawing/2014/main" id="{62F09C38-F620-4F11-B6CD-0BB4EC96453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9" name="立方體 1618">
              <a:extLst>
                <a:ext uri="{FF2B5EF4-FFF2-40B4-BE49-F238E27FC236}">
                  <a16:creationId xmlns:a16="http://schemas.microsoft.com/office/drawing/2014/main" id="{AD5E0157-DE8B-4BF9-91E5-B0170A05D50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0" name="立方體 1619">
              <a:extLst>
                <a:ext uri="{FF2B5EF4-FFF2-40B4-BE49-F238E27FC236}">
                  <a16:creationId xmlns:a16="http://schemas.microsoft.com/office/drawing/2014/main" id="{92CCD2A7-A7E9-4AAA-9209-B4A3D2E715C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21" name="群組 1620">
            <a:extLst>
              <a:ext uri="{FF2B5EF4-FFF2-40B4-BE49-F238E27FC236}">
                <a16:creationId xmlns:a16="http://schemas.microsoft.com/office/drawing/2014/main" id="{C3F76121-E578-4EAA-B4E9-DAF0D7AA7879}"/>
              </a:ext>
            </a:extLst>
          </p:cNvPr>
          <p:cNvGrpSpPr/>
          <p:nvPr/>
        </p:nvGrpSpPr>
        <p:grpSpPr>
          <a:xfrm>
            <a:off x="8213769" y="481457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22" name="立方體 1621">
              <a:extLst>
                <a:ext uri="{FF2B5EF4-FFF2-40B4-BE49-F238E27FC236}">
                  <a16:creationId xmlns:a16="http://schemas.microsoft.com/office/drawing/2014/main" id="{481D4A42-FB72-4444-B983-9978F219FAA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3" name="立方體 1622">
              <a:extLst>
                <a:ext uri="{FF2B5EF4-FFF2-40B4-BE49-F238E27FC236}">
                  <a16:creationId xmlns:a16="http://schemas.microsoft.com/office/drawing/2014/main" id="{37CADB6B-17BC-45CD-B4FC-155FB5B41C3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4" name="立方體 1623">
              <a:extLst>
                <a:ext uri="{FF2B5EF4-FFF2-40B4-BE49-F238E27FC236}">
                  <a16:creationId xmlns:a16="http://schemas.microsoft.com/office/drawing/2014/main" id="{99F7453F-CC27-48D6-8696-08350062614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5" name="立方體 1624">
              <a:extLst>
                <a:ext uri="{FF2B5EF4-FFF2-40B4-BE49-F238E27FC236}">
                  <a16:creationId xmlns:a16="http://schemas.microsoft.com/office/drawing/2014/main" id="{1986D35A-50F4-4BC1-96B5-1B6ADA20A9D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26" name="群組 1625">
            <a:extLst>
              <a:ext uri="{FF2B5EF4-FFF2-40B4-BE49-F238E27FC236}">
                <a16:creationId xmlns:a16="http://schemas.microsoft.com/office/drawing/2014/main" id="{52F2CBFE-BE16-40EE-946E-E65F2500F054}"/>
              </a:ext>
            </a:extLst>
          </p:cNvPr>
          <p:cNvGrpSpPr/>
          <p:nvPr/>
        </p:nvGrpSpPr>
        <p:grpSpPr>
          <a:xfrm>
            <a:off x="8528094" y="481457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27" name="立方體 1626">
              <a:extLst>
                <a:ext uri="{FF2B5EF4-FFF2-40B4-BE49-F238E27FC236}">
                  <a16:creationId xmlns:a16="http://schemas.microsoft.com/office/drawing/2014/main" id="{6AC888B9-FF0E-457F-8D31-91C6214F098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8" name="立方體 1627">
              <a:extLst>
                <a:ext uri="{FF2B5EF4-FFF2-40B4-BE49-F238E27FC236}">
                  <a16:creationId xmlns:a16="http://schemas.microsoft.com/office/drawing/2014/main" id="{640E9A91-6C6E-459C-A2CD-036C5AA1336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9" name="立方體 1628">
              <a:extLst>
                <a:ext uri="{FF2B5EF4-FFF2-40B4-BE49-F238E27FC236}">
                  <a16:creationId xmlns:a16="http://schemas.microsoft.com/office/drawing/2014/main" id="{8AF7A3CC-A859-46EF-B73E-FEBC5637C16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0" name="立方體 1629">
              <a:extLst>
                <a:ext uri="{FF2B5EF4-FFF2-40B4-BE49-F238E27FC236}">
                  <a16:creationId xmlns:a16="http://schemas.microsoft.com/office/drawing/2014/main" id="{BCBE5F32-E0DB-4648-81F7-8FAA0D92709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31" name="群組 1630">
            <a:extLst>
              <a:ext uri="{FF2B5EF4-FFF2-40B4-BE49-F238E27FC236}">
                <a16:creationId xmlns:a16="http://schemas.microsoft.com/office/drawing/2014/main" id="{3DE27893-085D-4694-AD3F-8410A6116F64}"/>
              </a:ext>
            </a:extLst>
          </p:cNvPr>
          <p:cNvGrpSpPr/>
          <p:nvPr/>
        </p:nvGrpSpPr>
        <p:grpSpPr>
          <a:xfrm>
            <a:off x="8842419" y="481457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32" name="立方體 1631">
              <a:extLst>
                <a:ext uri="{FF2B5EF4-FFF2-40B4-BE49-F238E27FC236}">
                  <a16:creationId xmlns:a16="http://schemas.microsoft.com/office/drawing/2014/main" id="{0F2346A5-C21E-44A2-9A76-B9A90A1F27C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3" name="立方體 1632">
              <a:extLst>
                <a:ext uri="{FF2B5EF4-FFF2-40B4-BE49-F238E27FC236}">
                  <a16:creationId xmlns:a16="http://schemas.microsoft.com/office/drawing/2014/main" id="{0B666BE3-3C8B-45F1-8960-54B1F6930B8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4" name="立方體 1633">
              <a:extLst>
                <a:ext uri="{FF2B5EF4-FFF2-40B4-BE49-F238E27FC236}">
                  <a16:creationId xmlns:a16="http://schemas.microsoft.com/office/drawing/2014/main" id="{5BFB13E4-D232-4D9F-8472-66AB6588E7B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5" name="立方體 1634">
              <a:extLst>
                <a:ext uri="{FF2B5EF4-FFF2-40B4-BE49-F238E27FC236}">
                  <a16:creationId xmlns:a16="http://schemas.microsoft.com/office/drawing/2014/main" id="{9F7C7D86-0E5A-43F9-8EE8-C77B80880C2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36" name="群組 1635">
            <a:extLst>
              <a:ext uri="{FF2B5EF4-FFF2-40B4-BE49-F238E27FC236}">
                <a16:creationId xmlns:a16="http://schemas.microsoft.com/office/drawing/2014/main" id="{15E59487-AABE-4CCC-A72D-B4552557DE9F}"/>
              </a:ext>
            </a:extLst>
          </p:cNvPr>
          <p:cNvGrpSpPr/>
          <p:nvPr/>
        </p:nvGrpSpPr>
        <p:grpSpPr>
          <a:xfrm>
            <a:off x="7899444" y="452565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37" name="立方體 1636">
              <a:extLst>
                <a:ext uri="{FF2B5EF4-FFF2-40B4-BE49-F238E27FC236}">
                  <a16:creationId xmlns:a16="http://schemas.microsoft.com/office/drawing/2014/main" id="{21C756C8-FD6E-46C6-81BA-8AEFE42E6DA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8" name="立方體 1637">
              <a:extLst>
                <a:ext uri="{FF2B5EF4-FFF2-40B4-BE49-F238E27FC236}">
                  <a16:creationId xmlns:a16="http://schemas.microsoft.com/office/drawing/2014/main" id="{215F08A2-52AA-4A9B-B220-81F6321AF93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9" name="立方體 1638">
              <a:extLst>
                <a:ext uri="{FF2B5EF4-FFF2-40B4-BE49-F238E27FC236}">
                  <a16:creationId xmlns:a16="http://schemas.microsoft.com/office/drawing/2014/main" id="{07C75E7C-CF4F-4F65-B757-553AC4C96FF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0" name="立方體 1639">
              <a:extLst>
                <a:ext uri="{FF2B5EF4-FFF2-40B4-BE49-F238E27FC236}">
                  <a16:creationId xmlns:a16="http://schemas.microsoft.com/office/drawing/2014/main" id="{922F521E-91CF-4368-99B7-127DD3DD544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41" name="群組 1640">
            <a:extLst>
              <a:ext uri="{FF2B5EF4-FFF2-40B4-BE49-F238E27FC236}">
                <a16:creationId xmlns:a16="http://schemas.microsoft.com/office/drawing/2014/main" id="{254E7B86-BB1E-48ED-A69A-4D1314FA5787}"/>
              </a:ext>
            </a:extLst>
          </p:cNvPr>
          <p:cNvGrpSpPr/>
          <p:nvPr/>
        </p:nvGrpSpPr>
        <p:grpSpPr>
          <a:xfrm>
            <a:off x="8213769" y="452565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42" name="立方體 1641">
              <a:extLst>
                <a:ext uri="{FF2B5EF4-FFF2-40B4-BE49-F238E27FC236}">
                  <a16:creationId xmlns:a16="http://schemas.microsoft.com/office/drawing/2014/main" id="{037EF016-48A9-40E4-9794-54C8151B635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3" name="立方體 1642">
              <a:extLst>
                <a:ext uri="{FF2B5EF4-FFF2-40B4-BE49-F238E27FC236}">
                  <a16:creationId xmlns:a16="http://schemas.microsoft.com/office/drawing/2014/main" id="{21ABAE46-D6FD-4607-A215-6C4B4E3D407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4" name="立方體 1643">
              <a:extLst>
                <a:ext uri="{FF2B5EF4-FFF2-40B4-BE49-F238E27FC236}">
                  <a16:creationId xmlns:a16="http://schemas.microsoft.com/office/drawing/2014/main" id="{8FCF0F28-55DA-479C-9956-45083874D5F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5" name="立方體 1644">
              <a:extLst>
                <a:ext uri="{FF2B5EF4-FFF2-40B4-BE49-F238E27FC236}">
                  <a16:creationId xmlns:a16="http://schemas.microsoft.com/office/drawing/2014/main" id="{814BFD91-80B9-4A4D-87B8-F86CA669BC3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46" name="群組 1645">
            <a:extLst>
              <a:ext uri="{FF2B5EF4-FFF2-40B4-BE49-F238E27FC236}">
                <a16:creationId xmlns:a16="http://schemas.microsoft.com/office/drawing/2014/main" id="{58848478-1594-4E0F-B98E-F69A0F5A5ADA}"/>
              </a:ext>
            </a:extLst>
          </p:cNvPr>
          <p:cNvGrpSpPr/>
          <p:nvPr/>
        </p:nvGrpSpPr>
        <p:grpSpPr>
          <a:xfrm>
            <a:off x="8528094" y="452565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47" name="立方體 1646">
              <a:extLst>
                <a:ext uri="{FF2B5EF4-FFF2-40B4-BE49-F238E27FC236}">
                  <a16:creationId xmlns:a16="http://schemas.microsoft.com/office/drawing/2014/main" id="{81FA7CE2-6702-4DDA-A081-887BCAF0ACF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8" name="立方體 1647">
              <a:extLst>
                <a:ext uri="{FF2B5EF4-FFF2-40B4-BE49-F238E27FC236}">
                  <a16:creationId xmlns:a16="http://schemas.microsoft.com/office/drawing/2014/main" id="{DFE8ED11-AEB1-4D6D-9AA6-3817BBD3CE06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9" name="立方體 1648">
              <a:extLst>
                <a:ext uri="{FF2B5EF4-FFF2-40B4-BE49-F238E27FC236}">
                  <a16:creationId xmlns:a16="http://schemas.microsoft.com/office/drawing/2014/main" id="{305EE81A-2D27-416A-A19B-7A94FE81592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0" name="立方體 1649">
              <a:extLst>
                <a:ext uri="{FF2B5EF4-FFF2-40B4-BE49-F238E27FC236}">
                  <a16:creationId xmlns:a16="http://schemas.microsoft.com/office/drawing/2014/main" id="{0517EBE1-BF3B-48F1-9132-1036BA2AA2A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51" name="群組 1650">
            <a:extLst>
              <a:ext uri="{FF2B5EF4-FFF2-40B4-BE49-F238E27FC236}">
                <a16:creationId xmlns:a16="http://schemas.microsoft.com/office/drawing/2014/main" id="{77585A81-FF65-429A-A895-221DA456E068}"/>
              </a:ext>
            </a:extLst>
          </p:cNvPr>
          <p:cNvGrpSpPr/>
          <p:nvPr/>
        </p:nvGrpSpPr>
        <p:grpSpPr>
          <a:xfrm>
            <a:off x="8842419" y="4525652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52" name="立方體 1651">
              <a:extLst>
                <a:ext uri="{FF2B5EF4-FFF2-40B4-BE49-F238E27FC236}">
                  <a16:creationId xmlns:a16="http://schemas.microsoft.com/office/drawing/2014/main" id="{DAD7BD70-A0CC-4AD9-9AB8-791DC707FEB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3" name="立方體 1652">
              <a:extLst>
                <a:ext uri="{FF2B5EF4-FFF2-40B4-BE49-F238E27FC236}">
                  <a16:creationId xmlns:a16="http://schemas.microsoft.com/office/drawing/2014/main" id="{65B7503C-E37C-4ADF-A220-F678D356BD5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4" name="立方體 1653">
              <a:extLst>
                <a:ext uri="{FF2B5EF4-FFF2-40B4-BE49-F238E27FC236}">
                  <a16:creationId xmlns:a16="http://schemas.microsoft.com/office/drawing/2014/main" id="{30D381D1-6749-4FC7-B24F-B5604070068A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5" name="立方體 1654">
              <a:extLst>
                <a:ext uri="{FF2B5EF4-FFF2-40B4-BE49-F238E27FC236}">
                  <a16:creationId xmlns:a16="http://schemas.microsoft.com/office/drawing/2014/main" id="{C43F8371-B06D-4764-A8ED-4C4A443FF88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56" name="群組 1655">
            <a:extLst>
              <a:ext uri="{FF2B5EF4-FFF2-40B4-BE49-F238E27FC236}">
                <a16:creationId xmlns:a16="http://schemas.microsoft.com/office/drawing/2014/main" id="{769B9F84-34E4-49F3-BDE3-E69B0B1942A5}"/>
              </a:ext>
            </a:extLst>
          </p:cNvPr>
          <p:cNvGrpSpPr/>
          <p:nvPr/>
        </p:nvGrpSpPr>
        <p:grpSpPr>
          <a:xfrm>
            <a:off x="7899444" y="423672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57" name="立方體 1656">
              <a:extLst>
                <a:ext uri="{FF2B5EF4-FFF2-40B4-BE49-F238E27FC236}">
                  <a16:creationId xmlns:a16="http://schemas.microsoft.com/office/drawing/2014/main" id="{34E3A0C1-5FCE-4114-91CC-34E82A24EB5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8" name="立方體 1657">
              <a:extLst>
                <a:ext uri="{FF2B5EF4-FFF2-40B4-BE49-F238E27FC236}">
                  <a16:creationId xmlns:a16="http://schemas.microsoft.com/office/drawing/2014/main" id="{9E4E29E8-987A-4E17-B9EC-B735A80E13E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9" name="立方體 1658">
              <a:extLst>
                <a:ext uri="{FF2B5EF4-FFF2-40B4-BE49-F238E27FC236}">
                  <a16:creationId xmlns:a16="http://schemas.microsoft.com/office/drawing/2014/main" id="{EF23EC3A-8A27-41E9-B184-69EF1D2F010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0" name="立方體 1659">
              <a:extLst>
                <a:ext uri="{FF2B5EF4-FFF2-40B4-BE49-F238E27FC236}">
                  <a16:creationId xmlns:a16="http://schemas.microsoft.com/office/drawing/2014/main" id="{F77E2D2D-9EB9-4629-A355-21F0331B5A4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61" name="群組 1660">
            <a:extLst>
              <a:ext uri="{FF2B5EF4-FFF2-40B4-BE49-F238E27FC236}">
                <a16:creationId xmlns:a16="http://schemas.microsoft.com/office/drawing/2014/main" id="{26B28229-D2F8-46BF-90FC-DB422CE38864}"/>
              </a:ext>
            </a:extLst>
          </p:cNvPr>
          <p:cNvGrpSpPr/>
          <p:nvPr/>
        </p:nvGrpSpPr>
        <p:grpSpPr>
          <a:xfrm>
            <a:off x="8213769" y="423672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62" name="立方體 1661">
              <a:extLst>
                <a:ext uri="{FF2B5EF4-FFF2-40B4-BE49-F238E27FC236}">
                  <a16:creationId xmlns:a16="http://schemas.microsoft.com/office/drawing/2014/main" id="{84CA6E3D-D4D0-4882-98AF-84F960E783D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3" name="立方體 1662">
              <a:extLst>
                <a:ext uri="{FF2B5EF4-FFF2-40B4-BE49-F238E27FC236}">
                  <a16:creationId xmlns:a16="http://schemas.microsoft.com/office/drawing/2014/main" id="{37FE1FE3-FA60-476E-9C80-996B7A6FB6E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4" name="立方體 1663">
              <a:extLst>
                <a:ext uri="{FF2B5EF4-FFF2-40B4-BE49-F238E27FC236}">
                  <a16:creationId xmlns:a16="http://schemas.microsoft.com/office/drawing/2014/main" id="{C6FA1C1F-4022-4450-97C3-A2978A4B178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5" name="立方體 1664">
              <a:extLst>
                <a:ext uri="{FF2B5EF4-FFF2-40B4-BE49-F238E27FC236}">
                  <a16:creationId xmlns:a16="http://schemas.microsoft.com/office/drawing/2014/main" id="{9EDEEBE8-987D-43E9-8D66-416B0BA2D67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66" name="群組 1665">
            <a:extLst>
              <a:ext uri="{FF2B5EF4-FFF2-40B4-BE49-F238E27FC236}">
                <a16:creationId xmlns:a16="http://schemas.microsoft.com/office/drawing/2014/main" id="{D0B65373-9C65-4CAB-AC82-A4FC96548709}"/>
              </a:ext>
            </a:extLst>
          </p:cNvPr>
          <p:cNvGrpSpPr/>
          <p:nvPr/>
        </p:nvGrpSpPr>
        <p:grpSpPr>
          <a:xfrm>
            <a:off x="8528094" y="423672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67" name="立方體 1666">
              <a:extLst>
                <a:ext uri="{FF2B5EF4-FFF2-40B4-BE49-F238E27FC236}">
                  <a16:creationId xmlns:a16="http://schemas.microsoft.com/office/drawing/2014/main" id="{C081EAB1-A830-47C0-A9EB-10ED6EBC78A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8" name="立方體 1667">
              <a:extLst>
                <a:ext uri="{FF2B5EF4-FFF2-40B4-BE49-F238E27FC236}">
                  <a16:creationId xmlns:a16="http://schemas.microsoft.com/office/drawing/2014/main" id="{F3662E13-0E1F-4658-9296-792B3F7529B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9" name="立方體 1668">
              <a:extLst>
                <a:ext uri="{FF2B5EF4-FFF2-40B4-BE49-F238E27FC236}">
                  <a16:creationId xmlns:a16="http://schemas.microsoft.com/office/drawing/2014/main" id="{0DAB85FB-6CFC-40B2-94DE-B122DF045F8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0" name="立方體 1669">
              <a:extLst>
                <a:ext uri="{FF2B5EF4-FFF2-40B4-BE49-F238E27FC236}">
                  <a16:creationId xmlns:a16="http://schemas.microsoft.com/office/drawing/2014/main" id="{1E8B2124-88F3-4C3A-837B-D1FAB3822E8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71" name="群組 1670">
            <a:extLst>
              <a:ext uri="{FF2B5EF4-FFF2-40B4-BE49-F238E27FC236}">
                <a16:creationId xmlns:a16="http://schemas.microsoft.com/office/drawing/2014/main" id="{AABC6583-CC49-432C-B71E-D63C45DF76B9}"/>
              </a:ext>
            </a:extLst>
          </p:cNvPr>
          <p:cNvGrpSpPr/>
          <p:nvPr/>
        </p:nvGrpSpPr>
        <p:grpSpPr>
          <a:xfrm>
            <a:off x="8842419" y="4236727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72" name="立方體 1671">
              <a:extLst>
                <a:ext uri="{FF2B5EF4-FFF2-40B4-BE49-F238E27FC236}">
                  <a16:creationId xmlns:a16="http://schemas.microsoft.com/office/drawing/2014/main" id="{581EDFCE-363C-4347-B0A7-A84B525FE8E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3" name="立方體 1672">
              <a:extLst>
                <a:ext uri="{FF2B5EF4-FFF2-40B4-BE49-F238E27FC236}">
                  <a16:creationId xmlns:a16="http://schemas.microsoft.com/office/drawing/2014/main" id="{072450AE-F7C2-4161-80EB-3F4A0FB863B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4" name="立方體 1673">
              <a:extLst>
                <a:ext uri="{FF2B5EF4-FFF2-40B4-BE49-F238E27FC236}">
                  <a16:creationId xmlns:a16="http://schemas.microsoft.com/office/drawing/2014/main" id="{8B3A702A-2B81-4D5D-A0BF-BE003E8A038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5" name="立方體 1674">
              <a:extLst>
                <a:ext uri="{FF2B5EF4-FFF2-40B4-BE49-F238E27FC236}">
                  <a16:creationId xmlns:a16="http://schemas.microsoft.com/office/drawing/2014/main" id="{287CB7E0-A013-4671-8812-1F049913E4E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76" name="群組 1675">
            <a:extLst>
              <a:ext uri="{FF2B5EF4-FFF2-40B4-BE49-F238E27FC236}">
                <a16:creationId xmlns:a16="http://schemas.microsoft.com/office/drawing/2014/main" id="{852C8FC8-3497-48C4-A764-0C793CCA83F6}"/>
              </a:ext>
            </a:extLst>
          </p:cNvPr>
          <p:cNvGrpSpPr/>
          <p:nvPr/>
        </p:nvGrpSpPr>
        <p:grpSpPr>
          <a:xfrm>
            <a:off x="7899444" y="394780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677" name="立方體 1676">
              <a:extLst>
                <a:ext uri="{FF2B5EF4-FFF2-40B4-BE49-F238E27FC236}">
                  <a16:creationId xmlns:a16="http://schemas.microsoft.com/office/drawing/2014/main" id="{05C4A187-CBE4-4796-81DC-B1A44D46D59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8" name="立方體 1677">
              <a:extLst>
                <a:ext uri="{FF2B5EF4-FFF2-40B4-BE49-F238E27FC236}">
                  <a16:creationId xmlns:a16="http://schemas.microsoft.com/office/drawing/2014/main" id="{8371EEDA-32DD-4CDF-AED7-D89B06681A9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9" name="立方體 1678">
              <a:extLst>
                <a:ext uri="{FF2B5EF4-FFF2-40B4-BE49-F238E27FC236}">
                  <a16:creationId xmlns:a16="http://schemas.microsoft.com/office/drawing/2014/main" id="{71F02104-3814-4B2A-91A0-4509EA0C9B4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80" name="立方體 1679">
              <a:extLst>
                <a:ext uri="{FF2B5EF4-FFF2-40B4-BE49-F238E27FC236}">
                  <a16:creationId xmlns:a16="http://schemas.microsoft.com/office/drawing/2014/main" id="{3B6C2B40-0B10-4D3B-9364-43D9BB6CC74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681" name="群組 1680">
            <a:extLst>
              <a:ext uri="{FF2B5EF4-FFF2-40B4-BE49-F238E27FC236}">
                <a16:creationId xmlns:a16="http://schemas.microsoft.com/office/drawing/2014/main" id="{FECD8D5A-DB4F-429E-A738-5FCEAC4FE060}"/>
              </a:ext>
            </a:extLst>
          </p:cNvPr>
          <p:cNvGrpSpPr/>
          <p:nvPr/>
        </p:nvGrpSpPr>
        <p:grpSpPr>
          <a:xfrm>
            <a:off x="8213769" y="394780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682" name="立方體 1681">
              <a:extLst>
                <a:ext uri="{FF2B5EF4-FFF2-40B4-BE49-F238E27FC236}">
                  <a16:creationId xmlns:a16="http://schemas.microsoft.com/office/drawing/2014/main" id="{ED977DFD-A798-4B50-B380-7160DA0C865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3" name="立方體 1682">
              <a:extLst>
                <a:ext uri="{FF2B5EF4-FFF2-40B4-BE49-F238E27FC236}">
                  <a16:creationId xmlns:a16="http://schemas.microsoft.com/office/drawing/2014/main" id="{3D00C91F-DE09-4E7F-AEB3-CEA91583C00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4" name="立方體 1683">
              <a:extLst>
                <a:ext uri="{FF2B5EF4-FFF2-40B4-BE49-F238E27FC236}">
                  <a16:creationId xmlns:a16="http://schemas.microsoft.com/office/drawing/2014/main" id="{0C0C60D9-91CD-4CA7-B835-FBF3FD12D9B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5" name="立方體 1684">
              <a:extLst>
                <a:ext uri="{FF2B5EF4-FFF2-40B4-BE49-F238E27FC236}">
                  <a16:creationId xmlns:a16="http://schemas.microsoft.com/office/drawing/2014/main" id="{F276040E-34F1-417C-842A-698393AE443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86" name="群組 1685">
            <a:extLst>
              <a:ext uri="{FF2B5EF4-FFF2-40B4-BE49-F238E27FC236}">
                <a16:creationId xmlns:a16="http://schemas.microsoft.com/office/drawing/2014/main" id="{9D1A54CF-1FE1-4A37-B8E3-9E2B02F897BE}"/>
              </a:ext>
            </a:extLst>
          </p:cNvPr>
          <p:cNvGrpSpPr/>
          <p:nvPr/>
        </p:nvGrpSpPr>
        <p:grpSpPr>
          <a:xfrm>
            <a:off x="8528094" y="394780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687" name="立方體 1686">
              <a:extLst>
                <a:ext uri="{FF2B5EF4-FFF2-40B4-BE49-F238E27FC236}">
                  <a16:creationId xmlns:a16="http://schemas.microsoft.com/office/drawing/2014/main" id="{6AC55127-14AC-4B47-A12A-AC70902313E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8" name="立方體 1687">
              <a:extLst>
                <a:ext uri="{FF2B5EF4-FFF2-40B4-BE49-F238E27FC236}">
                  <a16:creationId xmlns:a16="http://schemas.microsoft.com/office/drawing/2014/main" id="{919DE904-A30B-4C1E-8C68-F656CEB0258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9" name="立方體 1688">
              <a:extLst>
                <a:ext uri="{FF2B5EF4-FFF2-40B4-BE49-F238E27FC236}">
                  <a16:creationId xmlns:a16="http://schemas.microsoft.com/office/drawing/2014/main" id="{3C581B15-DCE4-465A-ACB7-5F329CBD278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0" name="立方體 1689">
              <a:extLst>
                <a:ext uri="{FF2B5EF4-FFF2-40B4-BE49-F238E27FC236}">
                  <a16:creationId xmlns:a16="http://schemas.microsoft.com/office/drawing/2014/main" id="{44790AD3-2727-455D-8534-B1402DAA49D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91" name="群組 1690">
            <a:extLst>
              <a:ext uri="{FF2B5EF4-FFF2-40B4-BE49-F238E27FC236}">
                <a16:creationId xmlns:a16="http://schemas.microsoft.com/office/drawing/2014/main" id="{0117FB0B-BB94-4CB3-B326-3016C3FE1F29}"/>
              </a:ext>
            </a:extLst>
          </p:cNvPr>
          <p:cNvGrpSpPr/>
          <p:nvPr/>
        </p:nvGrpSpPr>
        <p:grpSpPr>
          <a:xfrm>
            <a:off x="8842419" y="3947802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692" name="立方體 1691">
              <a:extLst>
                <a:ext uri="{FF2B5EF4-FFF2-40B4-BE49-F238E27FC236}">
                  <a16:creationId xmlns:a16="http://schemas.microsoft.com/office/drawing/2014/main" id="{3D687EE2-886D-4C5C-99A3-BA518BF31BC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3" name="立方體 1692">
              <a:extLst>
                <a:ext uri="{FF2B5EF4-FFF2-40B4-BE49-F238E27FC236}">
                  <a16:creationId xmlns:a16="http://schemas.microsoft.com/office/drawing/2014/main" id="{FA6A40EB-A926-4B8F-9985-4579EC917EE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4" name="立方體 1693">
              <a:extLst>
                <a:ext uri="{FF2B5EF4-FFF2-40B4-BE49-F238E27FC236}">
                  <a16:creationId xmlns:a16="http://schemas.microsoft.com/office/drawing/2014/main" id="{C65B1B83-9CF0-4727-91B4-C201890FB4F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5" name="立方體 1694">
              <a:extLst>
                <a:ext uri="{FF2B5EF4-FFF2-40B4-BE49-F238E27FC236}">
                  <a16:creationId xmlns:a16="http://schemas.microsoft.com/office/drawing/2014/main" id="{DD12B457-BC3D-44DA-B824-D2BE941F4BD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696" name="群組 1695">
            <a:extLst>
              <a:ext uri="{FF2B5EF4-FFF2-40B4-BE49-F238E27FC236}">
                <a16:creationId xmlns:a16="http://schemas.microsoft.com/office/drawing/2014/main" id="{188D2A6B-BB96-4B62-AACB-6FCC1D6C4466}"/>
              </a:ext>
            </a:extLst>
          </p:cNvPr>
          <p:cNvGrpSpPr/>
          <p:nvPr/>
        </p:nvGrpSpPr>
        <p:grpSpPr>
          <a:xfrm>
            <a:off x="7857953" y="485947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697" name="立方體 1696">
              <a:extLst>
                <a:ext uri="{FF2B5EF4-FFF2-40B4-BE49-F238E27FC236}">
                  <a16:creationId xmlns:a16="http://schemas.microsoft.com/office/drawing/2014/main" id="{E1DA8DE0-E1F1-4EE7-9E3F-BAE357EC209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8" name="立方體 1697">
              <a:extLst>
                <a:ext uri="{FF2B5EF4-FFF2-40B4-BE49-F238E27FC236}">
                  <a16:creationId xmlns:a16="http://schemas.microsoft.com/office/drawing/2014/main" id="{909AC58B-D638-4022-97D4-2822542F26E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9" name="立方體 1698">
              <a:extLst>
                <a:ext uri="{FF2B5EF4-FFF2-40B4-BE49-F238E27FC236}">
                  <a16:creationId xmlns:a16="http://schemas.microsoft.com/office/drawing/2014/main" id="{BB0680BB-F61B-4D47-B7A4-FE7EF6CAA82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0" name="立方體 1699">
              <a:extLst>
                <a:ext uri="{FF2B5EF4-FFF2-40B4-BE49-F238E27FC236}">
                  <a16:creationId xmlns:a16="http://schemas.microsoft.com/office/drawing/2014/main" id="{AD9B341C-32DA-4975-BBE2-B18F7CE648C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01" name="群組 1700">
            <a:extLst>
              <a:ext uri="{FF2B5EF4-FFF2-40B4-BE49-F238E27FC236}">
                <a16:creationId xmlns:a16="http://schemas.microsoft.com/office/drawing/2014/main" id="{59EBB457-6274-4721-A50E-60C850E48017}"/>
              </a:ext>
            </a:extLst>
          </p:cNvPr>
          <p:cNvGrpSpPr/>
          <p:nvPr/>
        </p:nvGrpSpPr>
        <p:grpSpPr>
          <a:xfrm>
            <a:off x="8172278" y="485947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02" name="立方體 1701">
              <a:extLst>
                <a:ext uri="{FF2B5EF4-FFF2-40B4-BE49-F238E27FC236}">
                  <a16:creationId xmlns:a16="http://schemas.microsoft.com/office/drawing/2014/main" id="{774491D1-7C69-4026-8A3E-550A5905C95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3" name="立方體 1702">
              <a:extLst>
                <a:ext uri="{FF2B5EF4-FFF2-40B4-BE49-F238E27FC236}">
                  <a16:creationId xmlns:a16="http://schemas.microsoft.com/office/drawing/2014/main" id="{1B579462-DD99-4781-B08F-8D4B01F5D14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4" name="立方體 1703">
              <a:extLst>
                <a:ext uri="{FF2B5EF4-FFF2-40B4-BE49-F238E27FC236}">
                  <a16:creationId xmlns:a16="http://schemas.microsoft.com/office/drawing/2014/main" id="{0A22FC3E-82D2-42E1-BA32-213B0F6A762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5" name="立方體 1704">
              <a:extLst>
                <a:ext uri="{FF2B5EF4-FFF2-40B4-BE49-F238E27FC236}">
                  <a16:creationId xmlns:a16="http://schemas.microsoft.com/office/drawing/2014/main" id="{E0260515-6503-49A4-AB7E-2F982EBC527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06" name="群組 1705">
            <a:extLst>
              <a:ext uri="{FF2B5EF4-FFF2-40B4-BE49-F238E27FC236}">
                <a16:creationId xmlns:a16="http://schemas.microsoft.com/office/drawing/2014/main" id="{EC94D116-EF75-40C0-A241-C2C985EBE28D}"/>
              </a:ext>
            </a:extLst>
          </p:cNvPr>
          <p:cNvGrpSpPr/>
          <p:nvPr/>
        </p:nvGrpSpPr>
        <p:grpSpPr>
          <a:xfrm>
            <a:off x="8486603" y="485947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07" name="立方體 1706">
              <a:extLst>
                <a:ext uri="{FF2B5EF4-FFF2-40B4-BE49-F238E27FC236}">
                  <a16:creationId xmlns:a16="http://schemas.microsoft.com/office/drawing/2014/main" id="{97505FD8-D721-4179-B714-654B33A8DB1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8" name="立方體 1707">
              <a:extLst>
                <a:ext uri="{FF2B5EF4-FFF2-40B4-BE49-F238E27FC236}">
                  <a16:creationId xmlns:a16="http://schemas.microsoft.com/office/drawing/2014/main" id="{0C1A7681-227E-430A-B20E-3829CE269D0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9" name="立方體 1708">
              <a:extLst>
                <a:ext uri="{FF2B5EF4-FFF2-40B4-BE49-F238E27FC236}">
                  <a16:creationId xmlns:a16="http://schemas.microsoft.com/office/drawing/2014/main" id="{317A5264-3DEC-4AF8-9646-6B9C3C14E9F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0" name="立方體 1709">
              <a:extLst>
                <a:ext uri="{FF2B5EF4-FFF2-40B4-BE49-F238E27FC236}">
                  <a16:creationId xmlns:a16="http://schemas.microsoft.com/office/drawing/2014/main" id="{7EEA30FB-32FB-458A-B67B-DAA58B03E52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1" name="群組 1710">
            <a:extLst>
              <a:ext uri="{FF2B5EF4-FFF2-40B4-BE49-F238E27FC236}">
                <a16:creationId xmlns:a16="http://schemas.microsoft.com/office/drawing/2014/main" id="{8A807878-2CE7-4AA8-B027-49734D98A2DD}"/>
              </a:ext>
            </a:extLst>
          </p:cNvPr>
          <p:cNvGrpSpPr/>
          <p:nvPr/>
        </p:nvGrpSpPr>
        <p:grpSpPr>
          <a:xfrm>
            <a:off x="8800928" y="485947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12" name="立方體 1711">
              <a:extLst>
                <a:ext uri="{FF2B5EF4-FFF2-40B4-BE49-F238E27FC236}">
                  <a16:creationId xmlns:a16="http://schemas.microsoft.com/office/drawing/2014/main" id="{25FD6B33-24FD-4924-B1AC-3C327879727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3" name="立方體 1712">
              <a:extLst>
                <a:ext uri="{FF2B5EF4-FFF2-40B4-BE49-F238E27FC236}">
                  <a16:creationId xmlns:a16="http://schemas.microsoft.com/office/drawing/2014/main" id="{DA3BCD15-4FDD-451C-96C2-2D404757DA1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4" name="立方體 1713">
              <a:extLst>
                <a:ext uri="{FF2B5EF4-FFF2-40B4-BE49-F238E27FC236}">
                  <a16:creationId xmlns:a16="http://schemas.microsoft.com/office/drawing/2014/main" id="{31C45E14-4A18-4045-AEA5-838E55037E6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5" name="立方體 1714">
              <a:extLst>
                <a:ext uri="{FF2B5EF4-FFF2-40B4-BE49-F238E27FC236}">
                  <a16:creationId xmlns:a16="http://schemas.microsoft.com/office/drawing/2014/main" id="{AAFD38D1-B86E-4B7F-9D35-360376854E6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16" name="群組 1715">
            <a:extLst>
              <a:ext uri="{FF2B5EF4-FFF2-40B4-BE49-F238E27FC236}">
                <a16:creationId xmlns:a16="http://schemas.microsoft.com/office/drawing/2014/main" id="{831C985C-FE15-4288-96F2-3318B3D6A8D8}"/>
              </a:ext>
            </a:extLst>
          </p:cNvPr>
          <p:cNvGrpSpPr/>
          <p:nvPr/>
        </p:nvGrpSpPr>
        <p:grpSpPr>
          <a:xfrm>
            <a:off x="7857953" y="457055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17" name="立方體 1716">
              <a:extLst>
                <a:ext uri="{FF2B5EF4-FFF2-40B4-BE49-F238E27FC236}">
                  <a16:creationId xmlns:a16="http://schemas.microsoft.com/office/drawing/2014/main" id="{9C671A91-C23F-4C10-9352-F6D057317A7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8" name="立方體 1717">
              <a:extLst>
                <a:ext uri="{FF2B5EF4-FFF2-40B4-BE49-F238E27FC236}">
                  <a16:creationId xmlns:a16="http://schemas.microsoft.com/office/drawing/2014/main" id="{71B0A21E-D1B0-43FF-8E9B-13D9A01F1ED5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9" name="立方體 1718">
              <a:extLst>
                <a:ext uri="{FF2B5EF4-FFF2-40B4-BE49-F238E27FC236}">
                  <a16:creationId xmlns:a16="http://schemas.microsoft.com/office/drawing/2014/main" id="{DA0DF2B1-4FE5-497C-97AD-CAA75952899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0" name="立方體 1719">
              <a:extLst>
                <a:ext uri="{FF2B5EF4-FFF2-40B4-BE49-F238E27FC236}">
                  <a16:creationId xmlns:a16="http://schemas.microsoft.com/office/drawing/2014/main" id="{6F640BEB-FAB9-4A18-92EE-1CF686988D8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21" name="群組 1720">
            <a:extLst>
              <a:ext uri="{FF2B5EF4-FFF2-40B4-BE49-F238E27FC236}">
                <a16:creationId xmlns:a16="http://schemas.microsoft.com/office/drawing/2014/main" id="{B1E8A480-C49C-4429-9326-8A061CBDC76B}"/>
              </a:ext>
            </a:extLst>
          </p:cNvPr>
          <p:cNvGrpSpPr/>
          <p:nvPr/>
        </p:nvGrpSpPr>
        <p:grpSpPr>
          <a:xfrm>
            <a:off x="8172278" y="457055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22" name="立方體 1721">
              <a:extLst>
                <a:ext uri="{FF2B5EF4-FFF2-40B4-BE49-F238E27FC236}">
                  <a16:creationId xmlns:a16="http://schemas.microsoft.com/office/drawing/2014/main" id="{60755F3B-B9E8-474E-8BBB-881AB79A3F5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3" name="立方體 1722">
              <a:extLst>
                <a:ext uri="{FF2B5EF4-FFF2-40B4-BE49-F238E27FC236}">
                  <a16:creationId xmlns:a16="http://schemas.microsoft.com/office/drawing/2014/main" id="{779958E2-A608-4610-ACB3-EAFF55132CB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4" name="立方體 1723">
              <a:extLst>
                <a:ext uri="{FF2B5EF4-FFF2-40B4-BE49-F238E27FC236}">
                  <a16:creationId xmlns:a16="http://schemas.microsoft.com/office/drawing/2014/main" id="{E33BFB73-2830-4791-B068-03CB69B34FD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5" name="立方體 1724">
              <a:extLst>
                <a:ext uri="{FF2B5EF4-FFF2-40B4-BE49-F238E27FC236}">
                  <a16:creationId xmlns:a16="http://schemas.microsoft.com/office/drawing/2014/main" id="{ACC1F8E0-7469-4FC9-BF90-ACF996D5D04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26" name="群組 1725">
            <a:extLst>
              <a:ext uri="{FF2B5EF4-FFF2-40B4-BE49-F238E27FC236}">
                <a16:creationId xmlns:a16="http://schemas.microsoft.com/office/drawing/2014/main" id="{EDF3449B-C41C-4977-975B-B09C073D03EF}"/>
              </a:ext>
            </a:extLst>
          </p:cNvPr>
          <p:cNvGrpSpPr/>
          <p:nvPr/>
        </p:nvGrpSpPr>
        <p:grpSpPr>
          <a:xfrm>
            <a:off x="8486603" y="457055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27" name="立方體 1726">
              <a:extLst>
                <a:ext uri="{FF2B5EF4-FFF2-40B4-BE49-F238E27FC236}">
                  <a16:creationId xmlns:a16="http://schemas.microsoft.com/office/drawing/2014/main" id="{A374EA62-1AEC-4C05-8948-0E7A4FDC398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8" name="立方體 1727">
              <a:extLst>
                <a:ext uri="{FF2B5EF4-FFF2-40B4-BE49-F238E27FC236}">
                  <a16:creationId xmlns:a16="http://schemas.microsoft.com/office/drawing/2014/main" id="{0A71D116-4784-4ACB-AB68-8ECB199E829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9" name="立方體 1728">
              <a:extLst>
                <a:ext uri="{FF2B5EF4-FFF2-40B4-BE49-F238E27FC236}">
                  <a16:creationId xmlns:a16="http://schemas.microsoft.com/office/drawing/2014/main" id="{4E27118C-E094-4077-8F97-F08E720973E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0" name="立方體 1729">
              <a:extLst>
                <a:ext uri="{FF2B5EF4-FFF2-40B4-BE49-F238E27FC236}">
                  <a16:creationId xmlns:a16="http://schemas.microsoft.com/office/drawing/2014/main" id="{560BD7FC-AD54-4D00-A292-DDF6BC87095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31" name="群組 1730">
            <a:extLst>
              <a:ext uri="{FF2B5EF4-FFF2-40B4-BE49-F238E27FC236}">
                <a16:creationId xmlns:a16="http://schemas.microsoft.com/office/drawing/2014/main" id="{D0960E3A-9ABD-4AAC-999D-902BF3C9F095}"/>
              </a:ext>
            </a:extLst>
          </p:cNvPr>
          <p:cNvGrpSpPr/>
          <p:nvPr/>
        </p:nvGrpSpPr>
        <p:grpSpPr>
          <a:xfrm>
            <a:off x="8800928" y="457055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32" name="立方體 1731">
              <a:extLst>
                <a:ext uri="{FF2B5EF4-FFF2-40B4-BE49-F238E27FC236}">
                  <a16:creationId xmlns:a16="http://schemas.microsoft.com/office/drawing/2014/main" id="{4A1462E4-490D-48D7-A595-29830DEA961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3" name="立方體 1732">
              <a:extLst>
                <a:ext uri="{FF2B5EF4-FFF2-40B4-BE49-F238E27FC236}">
                  <a16:creationId xmlns:a16="http://schemas.microsoft.com/office/drawing/2014/main" id="{9E5A88B8-6896-423E-8379-14C683C0C54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4" name="立方體 1733">
              <a:extLst>
                <a:ext uri="{FF2B5EF4-FFF2-40B4-BE49-F238E27FC236}">
                  <a16:creationId xmlns:a16="http://schemas.microsoft.com/office/drawing/2014/main" id="{7787F5D2-D523-4416-8AA4-19E970E347D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5" name="立方體 1734">
              <a:extLst>
                <a:ext uri="{FF2B5EF4-FFF2-40B4-BE49-F238E27FC236}">
                  <a16:creationId xmlns:a16="http://schemas.microsoft.com/office/drawing/2014/main" id="{473A7B8F-E083-438E-AD58-C3E7B11979D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36" name="群組 1735">
            <a:extLst>
              <a:ext uri="{FF2B5EF4-FFF2-40B4-BE49-F238E27FC236}">
                <a16:creationId xmlns:a16="http://schemas.microsoft.com/office/drawing/2014/main" id="{E0D35E04-A795-41FA-A21F-F22FFE1D47C0}"/>
              </a:ext>
            </a:extLst>
          </p:cNvPr>
          <p:cNvGrpSpPr/>
          <p:nvPr/>
        </p:nvGrpSpPr>
        <p:grpSpPr>
          <a:xfrm>
            <a:off x="7857953" y="428162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37" name="立方體 1736">
              <a:extLst>
                <a:ext uri="{FF2B5EF4-FFF2-40B4-BE49-F238E27FC236}">
                  <a16:creationId xmlns:a16="http://schemas.microsoft.com/office/drawing/2014/main" id="{8A47161E-2435-4FC3-9C8D-36A376E989C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8" name="立方體 1737">
              <a:extLst>
                <a:ext uri="{FF2B5EF4-FFF2-40B4-BE49-F238E27FC236}">
                  <a16:creationId xmlns:a16="http://schemas.microsoft.com/office/drawing/2014/main" id="{52C8EB60-BDDB-439A-A738-74DB656D4CF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9" name="立方體 1738">
              <a:extLst>
                <a:ext uri="{FF2B5EF4-FFF2-40B4-BE49-F238E27FC236}">
                  <a16:creationId xmlns:a16="http://schemas.microsoft.com/office/drawing/2014/main" id="{13924D77-E9FC-4C07-80B8-D916C4EF494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0" name="立方體 1739">
              <a:extLst>
                <a:ext uri="{FF2B5EF4-FFF2-40B4-BE49-F238E27FC236}">
                  <a16:creationId xmlns:a16="http://schemas.microsoft.com/office/drawing/2014/main" id="{C1177C53-86B0-4239-9685-053AC03362E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41" name="群組 1740">
            <a:extLst>
              <a:ext uri="{FF2B5EF4-FFF2-40B4-BE49-F238E27FC236}">
                <a16:creationId xmlns:a16="http://schemas.microsoft.com/office/drawing/2014/main" id="{83502E51-0993-4BE4-85BE-0A244923DAB8}"/>
              </a:ext>
            </a:extLst>
          </p:cNvPr>
          <p:cNvGrpSpPr/>
          <p:nvPr/>
        </p:nvGrpSpPr>
        <p:grpSpPr>
          <a:xfrm>
            <a:off x="8172278" y="428162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42" name="立方體 1741">
              <a:extLst>
                <a:ext uri="{FF2B5EF4-FFF2-40B4-BE49-F238E27FC236}">
                  <a16:creationId xmlns:a16="http://schemas.microsoft.com/office/drawing/2014/main" id="{E1DC3E91-83DA-4705-932B-AB1657938B92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3" name="立方體 1742">
              <a:extLst>
                <a:ext uri="{FF2B5EF4-FFF2-40B4-BE49-F238E27FC236}">
                  <a16:creationId xmlns:a16="http://schemas.microsoft.com/office/drawing/2014/main" id="{539E844B-73E7-4C1B-91B0-94E1787DBB1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4" name="立方體 1743">
              <a:extLst>
                <a:ext uri="{FF2B5EF4-FFF2-40B4-BE49-F238E27FC236}">
                  <a16:creationId xmlns:a16="http://schemas.microsoft.com/office/drawing/2014/main" id="{7FA3B1B3-7236-4BCF-B8AA-F0C593734D4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5" name="立方體 1744">
              <a:extLst>
                <a:ext uri="{FF2B5EF4-FFF2-40B4-BE49-F238E27FC236}">
                  <a16:creationId xmlns:a16="http://schemas.microsoft.com/office/drawing/2014/main" id="{ED0B53F2-35AD-42C6-8B66-8D7C2ED2228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46" name="群組 1745">
            <a:extLst>
              <a:ext uri="{FF2B5EF4-FFF2-40B4-BE49-F238E27FC236}">
                <a16:creationId xmlns:a16="http://schemas.microsoft.com/office/drawing/2014/main" id="{EDA1A3DF-7F1A-46F0-AB7F-7B7A2F7CAA4C}"/>
              </a:ext>
            </a:extLst>
          </p:cNvPr>
          <p:cNvGrpSpPr/>
          <p:nvPr/>
        </p:nvGrpSpPr>
        <p:grpSpPr>
          <a:xfrm>
            <a:off x="8486603" y="428162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47" name="立方體 1746">
              <a:extLst>
                <a:ext uri="{FF2B5EF4-FFF2-40B4-BE49-F238E27FC236}">
                  <a16:creationId xmlns:a16="http://schemas.microsoft.com/office/drawing/2014/main" id="{E5876185-84C0-46D8-B333-F34EBB16095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8" name="立方體 1747">
              <a:extLst>
                <a:ext uri="{FF2B5EF4-FFF2-40B4-BE49-F238E27FC236}">
                  <a16:creationId xmlns:a16="http://schemas.microsoft.com/office/drawing/2014/main" id="{CCA9F55E-E8A3-4962-93CE-5FA2B410700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9" name="立方體 1748">
              <a:extLst>
                <a:ext uri="{FF2B5EF4-FFF2-40B4-BE49-F238E27FC236}">
                  <a16:creationId xmlns:a16="http://schemas.microsoft.com/office/drawing/2014/main" id="{713E3E30-A444-4EE6-B7F5-462FFF23D23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0" name="立方體 1749">
              <a:extLst>
                <a:ext uri="{FF2B5EF4-FFF2-40B4-BE49-F238E27FC236}">
                  <a16:creationId xmlns:a16="http://schemas.microsoft.com/office/drawing/2014/main" id="{7EF21133-821B-4822-8FCD-1D02D44FD48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1" name="群組 1750">
            <a:extLst>
              <a:ext uri="{FF2B5EF4-FFF2-40B4-BE49-F238E27FC236}">
                <a16:creationId xmlns:a16="http://schemas.microsoft.com/office/drawing/2014/main" id="{BFDB4B13-5BC3-48E3-AE7E-3FE0E33C253C}"/>
              </a:ext>
            </a:extLst>
          </p:cNvPr>
          <p:cNvGrpSpPr/>
          <p:nvPr/>
        </p:nvGrpSpPr>
        <p:grpSpPr>
          <a:xfrm>
            <a:off x="8800928" y="428162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52" name="立方體 1751">
              <a:extLst>
                <a:ext uri="{FF2B5EF4-FFF2-40B4-BE49-F238E27FC236}">
                  <a16:creationId xmlns:a16="http://schemas.microsoft.com/office/drawing/2014/main" id="{1A361BE8-4564-4691-B3FF-168811490B6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3" name="立方體 1752">
              <a:extLst>
                <a:ext uri="{FF2B5EF4-FFF2-40B4-BE49-F238E27FC236}">
                  <a16:creationId xmlns:a16="http://schemas.microsoft.com/office/drawing/2014/main" id="{268CDE93-C90A-40CA-9E71-AB3AAC09FF4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4" name="立方體 1753">
              <a:extLst>
                <a:ext uri="{FF2B5EF4-FFF2-40B4-BE49-F238E27FC236}">
                  <a16:creationId xmlns:a16="http://schemas.microsoft.com/office/drawing/2014/main" id="{19CBD6BB-EBDB-42B9-A0BD-7E765870022E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5" name="立方體 1754">
              <a:extLst>
                <a:ext uri="{FF2B5EF4-FFF2-40B4-BE49-F238E27FC236}">
                  <a16:creationId xmlns:a16="http://schemas.microsoft.com/office/drawing/2014/main" id="{1030C0D0-B28A-4748-B59C-A61CE65FA12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6" name="群組 1755">
            <a:extLst>
              <a:ext uri="{FF2B5EF4-FFF2-40B4-BE49-F238E27FC236}">
                <a16:creationId xmlns:a16="http://schemas.microsoft.com/office/drawing/2014/main" id="{221F294C-E274-42A4-B04A-2F18EEAF3D31}"/>
              </a:ext>
            </a:extLst>
          </p:cNvPr>
          <p:cNvGrpSpPr/>
          <p:nvPr/>
        </p:nvGrpSpPr>
        <p:grpSpPr>
          <a:xfrm>
            <a:off x="7857953" y="399270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757" name="立方體 1756">
              <a:extLst>
                <a:ext uri="{FF2B5EF4-FFF2-40B4-BE49-F238E27FC236}">
                  <a16:creationId xmlns:a16="http://schemas.microsoft.com/office/drawing/2014/main" id="{972A3049-6D75-415F-AC38-41644C06F85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8" name="立方體 1757">
              <a:extLst>
                <a:ext uri="{FF2B5EF4-FFF2-40B4-BE49-F238E27FC236}">
                  <a16:creationId xmlns:a16="http://schemas.microsoft.com/office/drawing/2014/main" id="{4986B7A6-F2EC-42BD-AB9C-0879ECCD3CD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9" name="立方體 1758">
              <a:extLst>
                <a:ext uri="{FF2B5EF4-FFF2-40B4-BE49-F238E27FC236}">
                  <a16:creationId xmlns:a16="http://schemas.microsoft.com/office/drawing/2014/main" id="{65EDD3BB-D8DF-4764-9A8E-B1D13996C7A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60" name="立方體 1759">
              <a:extLst>
                <a:ext uri="{FF2B5EF4-FFF2-40B4-BE49-F238E27FC236}">
                  <a16:creationId xmlns:a16="http://schemas.microsoft.com/office/drawing/2014/main" id="{29F2B480-01EC-4620-AB1D-ED881258465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1" name="群組 1760">
            <a:extLst>
              <a:ext uri="{FF2B5EF4-FFF2-40B4-BE49-F238E27FC236}">
                <a16:creationId xmlns:a16="http://schemas.microsoft.com/office/drawing/2014/main" id="{26F723C0-77F2-47FB-9F9A-13A6D618A7AA}"/>
              </a:ext>
            </a:extLst>
          </p:cNvPr>
          <p:cNvGrpSpPr/>
          <p:nvPr/>
        </p:nvGrpSpPr>
        <p:grpSpPr>
          <a:xfrm>
            <a:off x="8172278" y="399270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762" name="立方體 1761">
              <a:extLst>
                <a:ext uri="{FF2B5EF4-FFF2-40B4-BE49-F238E27FC236}">
                  <a16:creationId xmlns:a16="http://schemas.microsoft.com/office/drawing/2014/main" id="{236BEB59-47E6-415D-A9CC-8E130AE1D40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3" name="立方體 1762">
              <a:extLst>
                <a:ext uri="{FF2B5EF4-FFF2-40B4-BE49-F238E27FC236}">
                  <a16:creationId xmlns:a16="http://schemas.microsoft.com/office/drawing/2014/main" id="{03454391-D8C9-462F-84A2-CA7998335AD7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4" name="立方體 1763">
              <a:extLst>
                <a:ext uri="{FF2B5EF4-FFF2-40B4-BE49-F238E27FC236}">
                  <a16:creationId xmlns:a16="http://schemas.microsoft.com/office/drawing/2014/main" id="{E74EC07D-21B3-48C8-8FEF-AA95E20F017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5" name="立方體 1764">
              <a:extLst>
                <a:ext uri="{FF2B5EF4-FFF2-40B4-BE49-F238E27FC236}">
                  <a16:creationId xmlns:a16="http://schemas.microsoft.com/office/drawing/2014/main" id="{BB11F787-6468-443D-899E-777F38E5E69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6" name="群組 1765">
            <a:extLst>
              <a:ext uri="{FF2B5EF4-FFF2-40B4-BE49-F238E27FC236}">
                <a16:creationId xmlns:a16="http://schemas.microsoft.com/office/drawing/2014/main" id="{4EF7DBF7-DCFD-4246-BCD6-72C1A330BF74}"/>
              </a:ext>
            </a:extLst>
          </p:cNvPr>
          <p:cNvGrpSpPr/>
          <p:nvPr/>
        </p:nvGrpSpPr>
        <p:grpSpPr>
          <a:xfrm>
            <a:off x="8486603" y="399270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767" name="立方體 1766">
              <a:extLst>
                <a:ext uri="{FF2B5EF4-FFF2-40B4-BE49-F238E27FC236}">
                  <a16:creationId xmlns:a16="http://schemas.microsoft.com/office/drawing/2014/main" id="{4F262617-F614-40F4-9517-892D4B8E1F1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8" name="立方體 1767">
              <a:extLst>
                <a:ext uri="{FF2B5EF4-FFF2-40B4-BE49-F238E27FC236}">
                  <a16:creationId xmlns:a16="http://schemas.microsoft.com/office/drawing/2014/main" id="{E1C3ADBB-C7F3-44C9-BF31-A79832BD91D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9" name="立方體 1768">
              <a:extLst>
                <a:ext uri="{FF2B5EF4-FFF2-40B4-BE49-F238E27FC236}">
                  <a16:creationId xmlns:a16="http://schemas.microsoft.com/office/drawing/2014/main" id="{F7A8687B-3BF2-415B-8D8E-5850206EB1B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0" name="立方體 1769">
              <a:extLst>
                <a:ext uri="{FF2B5EF4-FFF2-40B4-BE49-F238E27FC236}">
                  <a16:creationId xmlns:a16="http://schemas.microsoft.com/office/drawing/2014/main" id="{5E43D0A8-6BD6-4D3B-8446-72941C96A56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71" name="群組 1770">
            <a:extLst>
              <a:ext uri="{FF2B5EF4-FFF2-40B4-BE49-F238E27FC236}">
                <a16:creationId xmlns:a16="http://schemas.microsoft.com/office/drawing/2014/main" id="{7144C6EB-8D68-4D00-9D51-78365EF2F6DC}"/>
              </a:ext>
            </a:extLst>
          </p:cNvPr>
          <p:cNvGrpSpPr/>
          <p:nvPr/>
        </p:nvGrpSpPr>
        <p:grpSpPr>
          <a:xfrm>
            <a:off x="8800928" y="399270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772" name="立方體 1771">
              <a:extLst>
                <a:ext uri="{FF2B5EF4-FFF2-40B4-BE49-F238E27FC236}">
                  <a16:creationId xmlns:a16="http://schemas.microsoft.com/office/drawing/2014/main" id="{BF9BBA5B-79FC-45FA-A232-A4378A0B972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3" name="立方體 1772">
              <a:extLst>
                <a:ext uri="{FF2B5EF4-FFF2-40B4-BE49-F238E27FC236}">
                  <a16:creationId xmlns:a16="http://schemas.microsoft.com/office/drawing/2014/main" id="{DFEC69F8-B6E7-439C-811F-FCC06A2B2A9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4" name="立方體 1773">
              <a:extLst>
                <a:ext uri="{FF2B5EF4-FFF2-40B4-BE49-F238E27FC236}">
                  <a16:creationId xmlns:a16="http://schemas.microsoft.com/office/drawing/2014/main" id="{51F4D115-61D5-4F2A-ABAD-3371F55A477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5" name="立方體 1774">
              <a:extLst>
                <a:ext uri="{FF2B5EF4-FFF2-40B4-BE49-F238E27FC236}">
                  <a16:creationId xmlns:a16="http://schemas.microsoft.com/office/drawing/2014/main" id="{EF619EF8-B149-4FA0-91B5-6A01B20DCBF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776" name="群組 1775">
            <a:extLst>
              <a:ext uri="{FF2B5EF4-FFF2-40B4-BE49-F238E27FC236}">
                <a16:creationId xmlns:a16="http://schemas.microsoft.com/office/drawing/2014/main" id="{68761FC2-1BA4-40F6-B576-6E8E17EFDB60}"/>
              </a:ext>
            </a:extLst>
          </p:cNvPr>
          <p:cNvGrpSpPr/>
          <p:nvPr/>
        </p:nvGrpSpPr>
        <p:grpSpPr>
          <a:xfrm>
            <a:off x="7812348" y="490958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77" name="立方體 1776">
              <a:extLst>
                <a:ext uri="{FF2B5EF4-FFF2-40B4-BE49-F238E27FC236}">
                  <a16:creationId xmlns:a16="http://schemas.microsoft.com/office/drawing/2014/main" id="{96C0FA9A-0681-440B-8F5B-CDB25187155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8" name="立方體 1777">
              <a:extLst>
                <a:ext uri="{FF2B5EF4-FFF2-40B4-BE49-F238E27FC236}">
                  <a16:creationId xmlns:a16="http://schemas.microsoft.com/office/drawing/2014/main" id="{7465D132-C009-43B2-91CC-6BA22816480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9" name="立方體 1778">
              <a:extLst>
                <a:ext uri="{FF2B5EF4-FFF2-40B4-BE49-F238E27FC236}">
                  <a16:creationId xmlns:a16="http://schemas.microsoft.com/office/drawing/2014/main" id="{312D7789-0091-47BA-8D1D-7FAA0098B2B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0" name="立方體 1779">
              <a:extLst>
                <a:ext uri="{FF2B5EF4-FFF2-40B4-BE49-F238E27FC236}">
                  <a16:creationId xmlns:a16="http://schemas.microsoft.com/office/drawing/2014/main" id="{FC7A163F-2E80-43D3-B56F-F3FF9B6095D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81" name="群組 1780">
            <a:extLst>
              <a:ext uri="{FF2B5EF4-FFF2-40B4-BE49-F238E27FC236}">
                <a16:creationId xmlns:a16="http://schemas.microsoft.com/office/drawing/2014/main" id="{A42C8C36-1740-4B0A-B2E0-854AEB62B196}"/>
              </a:ext>
            </a:extLst>
          </p:cNvPr>
          <p:cNvGrpSpPr/>
          <p:nvPr/>
        </p:nvGrpSpPr>
        <p:grpSpPr>
          <a:xfrm>
            <a:off x="8126673" y="490958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82" name="立方體 1781">
              <a:extLst>
                <a:ext uri="{FF2B5EF4-FFF2-40B4-BE49-F238E27FC236}">
                  <a16:creationId xmlns:a16="http://schemas.microsoft.com/office/drawing/2014/main" id="{F9603142-FAA2-4898-9AAE-1C47B40FE01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3" name="立方體 1782">
              <a:extLst>
                <a:ext uri="{FF2B5EF4-FFF2-40B4-BE49-F238E27FC236}">
                  <a16:creationId xmlns:a16="http://schemas.microsoft.com/office/drawing/2014/main" id="{B9698CA3-5CA5-4752-A10C-0374523C0A6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4" name="立方體 1783">
              <a:extLst>
                <a:ext uri="{FF2B5EF4-FFF2-40B4-BE49-F238E27FC236}">
                  <a16:creationId xmlns:a16="http://schemas.microsoft.com/office/drawing/2014/main" id="{7722DF75-C096-4D1B-BC55-B63C67A0C7B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5" name="立方體 1784">
              <a:extLst>
                <a:ext uri="{FF2B5EF4-FFF2-40B4-BE49-F238E27FC236}">
                  <a16:creationId xmlns:a16="http://schemas.microsoft.com/office/drawing/2014/main" id="{B0AA91E5-7237-45CB-B64C-07C8A22B173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86" name="群組 1785">
            <a:extLst>
              <a:ext uri="{FF2B5EF4-FFF2-40B4-BE49-F238E27FC236}">
                <a16:creationId xmlns:a16="http://schemas.microsoft.com/office/drawing/2014/main" id="{44CC6BC8-FA7B-48E6-B4E2-2A32057BAB62}"/>
              </a:ext>
            </a:extLst>
          </p:cNvPr>
          <p:cNvGrpSpPr/>
          <p:nvPr/>
        </p:nvGrpSpPr>
        <p:grpSpPr>
          <a:xfrm>
            <a:off x="8440998" y="490958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87" name="立方體 1786">
              <a:extLst>
                <a:ext uri="{FF2B5EF4-FFF2-40B4-BE49-F238E27FC236}">
                  <a16:creationId xmlns:a16="http://schemas.microsoft.com/office/drawing/2014/main" id="{5199A78D-3A7F-4245-9402-9747BC9C083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8" name="立方體 1787">
              <a:extLst>
                <a:ext uri="{FF2B5EF4-FFF2-40B4-BE49-F238E27FC236}">
                  <a16:creationId xmlns:a16="http://schemas.microsoft.com/office/drawing/2014/main" id="{927B77F4-618B-4EBD-A318-CEA63041BAF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9" name="立方體 1788">
              <a:extLst>
                <a:ext uri="{FF2B5EF4-FFF2-40B4-BE49-F238E27FC236}">
                  <a16:creationId xmlns:a16="http://schemas.microsoft.com/office/drawing/2014/main" id="{DD056668-C961-4FDC-A782-463E23CF51D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0" name="立方體 1789">
              <a:extLst>
                <a:ext uri="{FF2B5EF4-FFF2-40B4-BE49-F238E27FC236}">
                  <a16:creationId xmlns:a16="http://schemas.microsoft.com/office/drawing/2014/main" id="{E834FD18-A4DC-4040-BC86-818D67AE5DD5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91" name="群組 1790">
            <a:extLst>
              <a:ext uri="{FF2B5EF4-FFF2-40B4-BE49-F238E27FC236}">
                <a16:creationId xmlns:a16="http://schemas.microsoft.com/office/drawing/2014/main" id="{F7B5A0AB-D9A4-4CC7-9BC2-1B9DB0F418D1}"/>
              </a:ext>
            </a:extLst>
          </p:cNvPr>
          <p:cNvGrpSpPr/>
          <p:nvPr/>
        </p:nvGrpSpPr>
        <p:grpSpPr>
          <a:xfrm>
            <a:off x="8755323" y="490958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92" name="立方體 1791">
              <a:extLst>
                <a:ext uri="{FF2B5EF4-FFF2-40B4-BE49-F238E27FC236}">
                  <a16:creationId xmlns:a16="http://schemas.microsoft.com/office/drawing/2014/main" id="{4F5BB12C-E5E7-42F6-B702-B7F5C36D943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3" name="立方體 1792">
              <a:extLst>
                <a:ext uri="{FF2B5EF4-FFF2-40B4-BE49-F238E27FC236}">
                  <a16:creationId xmlns:a16="http://schemas.microsoft.com/office/drawing/2014/main" id="{96E64A62-B161-4A9F-8AAB-F50FDF7088A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4" name="立方體 1793">
              <a:extLst>
                <a:ext uri="{FF2B5EF4-FFF2-40B4-BE49-F238E27FC236}">
                  <a16:creationId xmlns:a16="http://schemas.microsoft.com/office/drawing/2014/main" id="{CD898F69-E41B-4E59-8521-A9716954837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5" name="立方體 1794">
              <a:extLst>
                <a:ext uri="{FF2B5EF4-FFF2-40B4-BE49-F238E27FC236}">
                  <a16:creationId xmlns:a16="http://schemas.microsoft.com/office/drawing/2014/main" id="{8CC14967-2AD7-49ED-9A58-FFA90EFB4E0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96" name="群組 1795">
            <a:extLst>
              <a:ext uri="{FF2B5EF4-FFF2-40B4-BE49-F238E27FC236}">
                <a16:creationId xmlns:a16="http://schemas.microsoft.com/office/drawing/2014/main" id="{7F576DB1-99DE-41D3-BE41-830AAC86D3B8}"/>
              </a:ext>
            </a:extLst>
          </p:cNvPr>
          <p:cNvGrpSpPr/>
          <p:nvPr/>
        </p:nvGrpSpPr>
        <p:grpSpPr>
          <a:xfrm>
            <a:off x="7812348" y="462065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797" name="立方體 1796">
              <a:extLst>
                <a:ext uri="{FF2B5EF4-FFF2-40B4-BE49-F238E27FC236}">
                  <a16:creationId xmlns:a16="http://schemas.microsoft.com/office/drawing/2014/main" id="{1F8EC485-E7BC-41DD-85B7-439C000FDEE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8" name="立方體 1797">
              <a:extLst>
                <a:ext uri="{FF2B5EF4-FFF2-40B4-BE49-F238E27FC236}">
                  <a16:creationId xmlns:a16="http://schemas.microsoft.com/office/drawing/2014/main" id="{0E0C319B-D069-49D6-8C05-677A8000D13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9" name="立方體 1798">
              <a:extLst>
                <a:ext uri="{FF2B5EF4-FFF2-40B4-BE49-F238E27FC236}">
                  <a16:creationId xmlns:a16="http://schemas.microsoft.com/office/drawing/2014/main" id="{9FD18F66-F1F1-4ADF-961C-F64E7583EEA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0" name="立方體 1799">
              <a:extLst>
                <a:ext uri="{FF2B5EF4-FFF2-40B4-BE49-F238E27FC236}">
                  <a16:creationId xmlns:a16="http://schemas.microsoft.com/office/drawing/2014/main" id="{F9941213-263F-4C37-A2CD-A41488C1DFA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01" name="群組 1800">
            <a:extLst>
              <a:ext uri="{FF2B5EF4-FFF2-40B4-BE49-F238E27FC236}">
                <a16:creationId xmlns:a16="http://schemas.microsoft.com/office/drawing/2014/main" id="{16E9FC2B-3254-43ED-A4E4-A1F1FF67CF58}"/>
              </a:ext>
            </a:extLst>
          </p:cNvPr>
          <p:cNvGrpSpPr/>
          <p:nvPr/>
        </p:nvGrpSpPr>
        <p:grpSpPr>
          <a:xfrm>
            <a:off x="8126673" y="462065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02" name="立方體 1801">
              <a:extLst>
                <a:ext uri="{FF2B5EF4-FFF2-40B4-BE49-F238E27FC236}">
                  <a16:creationId xmlns:a16="http://schemas.microsoft.com/office/drawing/2014/main" id="{88DE377C-C482-491D-9B04-5968A2A1AFA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3" name="立方體 1802">
              <a:extLst>
                <a:ext uri="{FF2B5EF4-FFF2-40B4-BE49-F238E27FC236}">
                  <a16:creationId xmlns:a16="http://schemas.microsoft.com/office/drawing/2014/main" id="{4F6B50C4-F804-4511-A050-6501724581A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4" name="立方體 1803">
              <a:extLst>
                <a:ext uri="{FF2B5EF4-FFF2-40B4-BE49-F238E27FC236}">
                  <a16:creationId xmlns:a16="http://schemas.microsoft.com/office/drawing/2014/main" id="{514CB251-AE78-4A0E-B181-52A12A7FDF9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5" name="立方體 1804">
              <a:extLst>
                <a:ext uri="{FF2B5EF4-FFF2-40B4-BE49-F238E27FC236}">
                  <a16:creationId xmlns:a16="http://schemas.microsoft.com/office/drawing/2014/main" id="{0DFECA31-915C-4B35-8DEC-561755CDBDB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06" name="群組 1805">
            <a:extLst>
              <a:ext uri="{FF2B5EF4-FFF2-40B4-BE49-F238E27FC236}">
                <a16:creationId xmlns:a16="http://schemas.microsoft.com/office/drawing/2014/main" id="{4840675C-7A9A-4631-951A-7C87000C491F}"/>
              </a:ext>
            </a:extLst>
          </p:cNvPr>
          <p:cNvGrpSpPr/>
          <p:nvPr/>
        </p:nvGrpSpPr>
        <p:grpSpPr>
          <a:xfrm>
            <a:off x="8440998" y="462065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07" name="立方體 1806">
              <a:extLst>
                <a:ext uri="{FF2B5EF4-FFF2-40B4-BE49-F238E27FC236}">
                  <a16:creationId xmlns:a16="http://schemas.microsoft.com/office/drawing/2014/main" id="{E29F449B-CDAC-4F5A-8EA6-DF598E874D4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8" name="立方體 1807">
              <a:extLst>
                <a:ext uri="{FF2B5EF4-FFF2-40B4-BE49-F238E27FC236}">
                  <a16:creationId xmlns:a16="http://schemas.microsoft.com/office/drawing/2014/main" id="{15435500-604E-496E-BE09-036C633CF0F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9" name="立方體 1808">
              <a:extLst>
                <a:ext uri="{FF2B5EF4-FFF2-40B4-BE49-F238E27FC236}">
                  <a16:creationId xmlns:a16="http://schemas.microsoft.com/office/drawing/2014/main" id="{2E60B486-E68B-4FC7-930A-8067521FA38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0" name="立方體 1809">
              <a:extLst>
                <a:ext uri="{FF2B5EF4-FFF2-40B4-BE49-F238E27FC236}">
                  <a16:creationId xmlns:a16="http://schemas.microsoft.com/office/drawing/2014/main" id="{B33540DA-DAEC-45E5-93C1-5256A1DADF0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11" name="群組 1810">
            <a:extLst>
              <a:ext uri="{FF2B5EF4-FFF2-40B4-BE49-F238E27FC236}">
                <a16:creationId xmlns:a16="http://schemas.microsoft.com/office/drawing/2014/main" id="{FFF01C70-2369-4A15-B8E9-EF4B809E0668}"/>
              </a:ext>
            </a:extLst>
          </p:cNvPr>
          <p:cNvGrpSpPr/>
          <p:nvPr/>
        </p:nvGrpSpPr>
        <p:grpSpPr>
          <a:xfrm>
            <a:off x="8755323" y="462065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12" name="立方體 1811">
              <a:extLst>
                <a:ext uri="{FF2B5EF4-FFF2-40B4-BE49-F238E27FC236}">
                  <a16:creationId xmlns:a16="http://schemas.microsoft.com/office/drawing/2014/main" id="{13924042-B126-41D8-BABB-D39A5D8563B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3" name="立方體 1812">
              <a:extLst>
                <a:ext uri="{FF2B5EF4-FFF2-40B4-BE49-F238E27FC236}">
                  <a16:creationId xmlns:a16="http://schemas.microsoft.com/office/drawing/2014/main" id="{646B89CF-FBF5-4704-B69F-F0BFF81C9D2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4" name="立方體 1813">
              <a:extLst>
                <a:ext uri="{FF2B5EF4-FFF2-40B4-BE49-F238E27FC236}">
                  <a16:creationId xmlns:a16="http://schemas.microsoft.com/office/drawing/2014/main" id="{2F85FA1C-BB67-4323-A85F-1725149A80B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5" name="立方體 1814">
              <a:extLst>
                <a:ext uri="{FF2B5EF4-FFF2-40B4-BE49-F238E27FC236}">
                  <a16:creationId xmlns:a16="http://schemas.microsoft.com/office/drawing/2014/main" id="{52A519BF-6638-4D5D-9E0D-93C1F23052E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16" name="群組 1815">
            <a:extLst>
              <a:ext uri="{FF2B5EF4-FFF2-40B4-BE49-F238E27FC236}">
                <a16:creationId xmlns:a16="http://schemas.microsoft.com/office/drawing/2014/main" id="{AFCCB349-0ABA-48A5-9A4A-6C67947CC6E8}"/>
              </a:ext>
            </a:extLst>
          </p:cNvPr>
          <p:cNvGrpSpPr/>
          <p:nvPr/>
        </p:nvGrpSpPr>
        <p:grpSpPr>
          <a:xfrm>
            <a:off x="7812348" y="433173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17" name="立方體 1816">
              <a:extLst>
                <a:ext uri="{FF2B5EF4-FFF2-40B4-BE49-F238E27FC236}">
                  <a16:creationId xmlns:a16="http://schemas.microsoft.com/office/drawing/2014/main" id="{F340B909-613E-46A0-98BD-13E48E5379D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8" name="立方體 1817">
              <a:extLst>
                <a:ext uri="{FF2B5EF4-FFF2-40B4-BE49-F238E27FC236}">
                  <a16:creationId xmlns:a16="http://schemas.microsoft.com/office/drawing/2014/main" id="{395EADB9-CD60-4921-9AD5-20A1C7E79AA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9" name="立方體 1818">
              <a:extLst>
                <a:ext uri="{FF2B5EF4-FFF2-40B4-BE49-F238E27FC236}">
                  <a16:creationId xmlns:a16="http://schemas.microsoft.com/office/drawing/2014/main" id="{D3E23F9F-C1FB-432E-BF27-B2162B442CE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0" name="立方體 1819">
              <a:extLst>
                <a:ext uri="{FF2B5EF4-FFF2-40B4-BE49-F238E27FC236}">
                  <a16:creationId xmlns:a16="http://schemas.microsoft.com/office/drawing/2014/main" id="{9B57417F-42E7-4D50-9D51-E3FE124D240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21" name="群組 1820">
            <a:extLst>
              <a:ext uri="{FF2B5EF4-FFF2-40B4-BE49-F238E27FC236}">
                <a16:creationId xmlns:a16="http://schemas.microsoft.com/office/drawing/2014/main" id="{2C1B1565-1C84-4CF3-9E3E-057D0A1AF0CE}"/>
              </a:ext>
            </a:extLst>
          </p:cNvPr>
          <p:cNvGrpSpPr/>
          <p:nvPr/>
        </p:nvGrpSpPr>
        <p:grpSpPr>
          <a:xfrm>
            <a:off x="8126673" y="433173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22" name="立方體 1821">
              <a:extLst>
                <a:ext uri="{FF2B5EF4-FFF2-40B4-BE49-F238E27FC236}">
                  <a16:creationId xmlns:a16="http://schemas.microsoft.com/office/drawing/2014/main" id="{E0C27006-8E99-4AE3-B27C-371FCDC04F7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3" name="立方體 1822">
              <a:extLst>
                <a:ext uri="{FF2B5EF4-FFF2-40B4-BE49-F238E27FC236}">
                  <a16:creationId xmlns:a16="http://schemas.microsoft.com/office/drawing/2014/main" id="{0D16DBFF-DAFC-416E-99C8-E208258AFD8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4" name="立方體 1823">
              <a:extLst>
                <a:ext uri="{FF2B5EF4-FFF2-40B4-BE49-F238E27FC236}">
                  <a16:creationId xmlns:a16="http://schemas.microsoft.com/office/drawing/2014/main" id="{B7DD30F4-53A7-4CF2-8AD8-21CE1A81A95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5" name="立方體 1824">
              <a:extLst>
                <a:ext uri="{FF2B5EF4-FFF2-40B4-BE49-F238E27FC236}">
                  <a16:creationId xmlns:a16="http://schemas.microsoft.com/office/drawing/2014/main" id="{E12CB924-9079-43C3-A24E-5976D1B52E4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26" name="群組 1825">
            <a:extLst>
              <a:ext uri="{FF2B5EF4-FFF2-40B4-BE49-F238E27FC236}">
                <a16:creationId xmlns:a16="http://schemas.microsoft.com/office/drawing/2014/main" id="{01267275-CBFC-4531-8712-5D9DD72E308C}"/>
              </a:ext>
            </a:extLst>
          </p:cNvPr>
          <p:cNvGrpSpPr/>
          <p:nvPr/>
        </p:nvGrpSpPr>
        <p:grpSpPr>
          <a:xfrm>
            <a:off x="8440998" y="433173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27" name="立方體 1826">
              <a:extLst>
                <a:ext uri="{FF2B5EF4-FFF2-40B4-BE49-F238E27FC236}">
                  <a16:creationId xmlns:a16="http://schemas.microsoft.com/office/drawing/2014/main" id="{91EB8D92-F9D8-497D-AAC8-4668D04E974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8" name="立方體 1827">
              <a:extLst>
                <a:ext uri="{FF2B5EF4-FFF2-40B4-BE49-F238E27FC236}">
                  <a16:creationId xmlns:a16="http://schemas.microsoft.com/office/drawing/2014/main" id="{ED2CCD70-9487-42D9-AEA2-9856D44300A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9" name="立方體 1828">
              <a:extLst>
                <a:ext uri="{FF2B5EF4-FFF2-40B4-BE49-F238E27FC236}">
                  <a16:creationId xmlns:a16="http://schemas.microsoft.com/office/drawing/2014/main" id="{095CD2A2-F94F-41E7-A60F-CB956CA020B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0" name="立方體 1829">
              <a:extLst>
                <a:ext uri="{FF2B5EF4-FFF2-40B4-BE49-F238E27FC236}">
                  <a16:creationId xmlns:a16="http://schemas.microsoft.com/office/drawing/2014/main" id="{F57C3A9C-8036-41AC-967B-CA063D53999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31" name="群組 1830">
            <a:extLst>
              <a:ext uri="{FF2B5EF4-FFF2-40B4-BE49-F238E27FC236}">
                <a16:creationId xmlns:a16="http://schemas.microsoft.com/office/drawing/2014/main" id="{C2F4B19C-FCEF-41F2-AE1D-8875DE8136D2}"/>
              </a:ext>
            </a:extLst>
          </p:cNvPr>
          <p:cNvGrpSpPr/>
          <p:nvPr/>
        </p:nvGrpSpPr>
        <p:grpSpPr>
          <a:xfrm>
            <a:off x="8755323" y="433173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32" name="立方體 1831">
              <a:extLst>
                <a:ext uri="{FF2B5EF4-FFF2-40B4-BE49-F238E27FC236}">
                  <a16:creationId xmlns:a16="http://schemas.microsoft.com/office/drawing/2014/main" id="{404FA81A-C798-422F-8982-C8EE0B8BB24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3" name="立方體 1832">
              <a:extLst>
                <a:ext uri="{FF2B5EF4-FFF2-40B4-BE49-F238E27FC236}">
                  <a16:creationId xmlns:a16="http://schemas.microsoft.com/office/drawing/2014/main" id="{FD266396-209F-4468-890D-ABA56424560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4" name="立方體 1833">
              <a:extLst>
                <a:ext uri="{FF2B5EF4-FFF2-40B4-BE49-F238E27FC236}">
                  <a16:creationId xmlns:a16="http://schemas.microsoft.com/office/drawing/2014/main" id="{63D67353-0C56-4851-AEB7-9382BEFAEE5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5" name="立方體 1834">
              <a:extLst>
                <a:ext uri="{FF2B5EF4-FFF2-40B4-BE49-F238E27FC236}">
                  <a16:creationId xmlns:a16="http://schemas.microsoft.com/office/drawing/2014/main" id="{0884571B-D7A8-44C9-9D9F-FF520F55148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36" name="群組 1835">
            <a:extLst>
              <a:ext uri="{FF2B5EF4-FFF2-40B4-BE49-F238E27FC236}">
                <a16:creationId xmlns:a16="http://schemas.microsoft.com/office/drawing/2014/main" id="{5C6D7BF6-E63D-4240-89C6-B722E2494F1C}"/>
              </a:ext>
            </a:extLst>
          </p:cNvPr>
          <p:cNvGrpSpPr/>
          <p:nvPr/>
        </p:nvGrpSpPr>
        <p:grpSpPr>
          <a:xfrm>
            <a:off x="7812348" y="404280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837" name="立方體 1836">
              <a:extLst>
                <a:ext uri="{FF2B5EF4-FFF2-40B4-BE49-F238E27FC236}">
                  <a16:creationId xmlns:a16="http://schemas.microsoft.com/office/drawing/2014/main" id="{6132D619-35BA-4023-9A8D-D15040F1CB5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8" name="立方體 1837">
              <a:extLst>
                <a:ext uri="{FF2B5EF4-FFF2-40B4-BE49-F238E27FC236}">
                  <a16:creationId xmlns:a16="http://schemas.microsoft.com/office/drawing/2014/main" id="{55EC2237-0812-4DA0-8B1C-24C2EFEBDCA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9" name="立方體 1838">
              <a:extLst>
                <a:ext uri="{FF2B5EF4-FFF2-40B4-BE49-F238E27FC236}">
                  <a16:creationId xmlns:a16="http://schemas.microsoft.com/office/drawing/2014/main" id="{3BCBE1F1-D060-4F98-9A9C-EFD412E428F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40" name="立方體 1839">
              <a:extLst>
                <a:ext uri="{FF2B5EF4-FFF2-40B4-BE49-F238E27FC236}">
                  <a16:creationId xmlns:a16="http://schemas.microsoft.com/office/drawing/2014/main" id="{A8D751D0-F638-44D7-9977-0B119F328E7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41" name="群組 1840">
            <a:extLst>
              <a:ext uri="{FF2B5EF4-FFF2-40B4-BE49-F238E27FC236}">
                <a16:creationId xmlns:a16="http://schemas.microsoft.com/office/drawing/2014/main" id="{29CCD13D-FB28-42A0-B84E-E55D13A1E781}"/>
              </a:ext>
            </a:extLst>
          </p:cNvPr>
          <p:cNvGrpSpPr/>
          <p:nvPr/>
        </p:nvGrpSpPr>
        <p:grpSpPr>
          <a:xfrm>
            <a:off x="8126673" y="404280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842" name="立方體 1841">
              <a:extLst>
                <a:ext uri="{FF2B5EF4-FFF2-40B4-BE49-F238E27FC236}">
                  <a16:creationId xmlns:a16="http://schemas.microsoft.com/office/drawing/2014/main" id="{E1B387AE-BFE8-4FFB-BE80-2C89BE0985BB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3" name="立方體 1842">
              <a:extLst>
                <a:ext uri="{FF2B5EF4-FFF2-40B4-BE49-F238E27FC236}">
                  <a16:creationId xmlns:a16="http://schemas.microsoft.com/office/drawing/2014/main" id="{27B1949E-2999-4ABC-A9B4-F6682AA21E1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4" name="立方體 1843">
              <a:extLst>
                <a:ext uri="{FF2B5EF4-FFF2-40B4-BE49-F238E27FC236}">
                  <a16:creationId xmlns:a16="http://schemas.microsoft.com/office/drawing/2014/main" id="{DC5F04D5-9430-4A6F-A9E4-3D3C0F9C6FB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5" name="立方體 1844">
              <a:extLst>
                <a:ext uri="{FF2B5EF4-FFF2-40B4-BE49-F238E27FC236}">
                  <a16:creationId xmlns:a16="http://schemas.microsoft.com/office/drawing/2014/main" id="{FC0DDF66-EF8F-4941-8177-9BF80F951373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46" name="群組 1845">
            <a:extLst>
              <a:ext uri="{FF2B5EF4-FFF2-40B4-BE49-F238E27FC236}">
                <a16:creationId xmlns:a16="http://schemas.microsoft.com/office/drawing/2014/main" id="{754ADED5-D971-463C-A486-93D2039AE9C0}"/>
              </a:ext>
            </a:extLst>
          </p:cNvPr>
          <p:cNvGrpSpPr/>
          <p:nvPr/>
        </p:nvGrpSpPr>
        <p:grpSpPr>
          <a:xfrm>
            <a:off x="8440998" y="404280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847" name="立方體 1846">
              <a:extLst>
                <a:ext uri="{FF2B5EF4-FFF2-40B4-BE49-F238E27FC236}">
                  <a16:creationId xmlns:a16="http://schemas.microsoft.com/office/drawing/2014/main" id="{940D9A6C-E43D-415A-B6AA-6912705BB21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8" name="立方體 1847">
              <a:extLst>
                <a:ext uri="{FF2B5EF4-FFF2-40B4-BE49-F238E27FC236}">
                  <a16:creationId xmlns:a16="http://schemas.microsoft.com/office/drawing/2014/main" id="{97238F2A-4210-4FD4-B0FC-6CF9B51BFC93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9" name="立方體 1848">
              <a:extLst>
                <a:ext uri="{FF2B5EF4-FFF2-40B4-BE49-F238E27FC236}">
                  <a16:creationId xmlns:a16="http://schemas.microsoft.com/office/drawing/2014/main" id="{6DA6D40D-D1C0-4E5D-A0CC-63836115E23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0" name="立方體 1849">
              <a:extLst>
                <a:ext uri="{FF2B5EF4-FFF2-40B4-BE49-F238E27FC236}">
                  <a16:creationId xmlns:a16="http://schemas.microsoft.com/office/drawing/2014/main" id="{C462CEF8-5EE8-4CBA-998D-337340C5ED1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51" name="群組 1850">
            <a:extLst>
              <a:ext uri="{FF2B5EF4-FFF2-40B4-BE49-F238E27FC236}">
                <a16:creationId xmlns:a16="http://schemas.microsoft.com/office/drawing/2014/main" id="{CEBB70E7-414F-4E69-BF36-EC510E554258}"/>
              </a:ext>
            </a:extLst>
          </p:cNvPr>
          <p:cNvGrpSpPr/>
          <p:nvPr/>
        </p:nvGrpSpPr>
        <p:grpSpPr>
          <a:xfrm>
            <a:off x="8755323" y="404280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852" name="立方體 1851">
              <a:extLst>
                <a:ext uri="{FF2B5EF4-FFF2-40B4-BE49-F238E27FC236}">
                  <a16:creationId xmlns:a16="http://schemas.microsoft.com/office/drawing/2014/main" id="{849DBC01-030D-4D72-AD9F-E6EF84D3B9D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3" name="立方體 1852">
              <a:extLst>
                <a:ext uri="{FF2B5EF4-FFF2-40B4-BE49-F238E27FC236}">
                  <a16:creationId xmlns:a16="http://schemas.microsoft.com/office/drawing/2014/main" id="{E0B46207-7A65-4164-B8F1-C2973075B30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4" name="立方體 1853">
              <a:extLst>
                <a:ext uri="{FF2B5EF4-FFF2-40B4-BE49-F238E27FC236}">
                  <a16:creationId xmlns:a16="http://schemas.microsoft.com/office/drawing/2014/main" id="{CC7CFCFD-085F-41C5-851B-6B2069F7A53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5" name="立方體 1854">
              <a:extLst>
                <a:ext uri="{FF2B5EF4-FFF2-40B4-BE49-F238E27FC236}">
                  <a16:creationId xmlns:a16="http://schemas.microsoft.com/office/drawing/2014/main" id="{F51129DD-0701-4441-87E1-C9EEE2ACF33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856" name="群組 1855">
            <a:extLst>
              <a:ext uri="{FF2B5EF4-FFF2-40B4-BE49-F238E27FC236}">
                <a16:creationId xmlns:a16="http://schemas.microsoft.com/office/drawing/2014/main" id="{279BE666-7612-41B0-85F8-70048BB777AF}"/>
              </a:ext>
            </a:extLst>
          </p:cNvPr>
          <p:cNvGrpSpPr/>
          <p:nvPr/>
        </p:nvGrpSpPr>
        <p:grpSpPr>
          <a:xfrm>
            <a:off x="7765084" y="495968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57" name="立方體 1856">
              <a:extLst>
                <a:ext uri="{FF2B5EF4-FFF2-40B4-BE49-F238E27FC236}">
                  <a16:creationId xmlns:a16="http://schemas.microsoft.com/office/drawing/2014/main" id="{A1F12E01-9FC3-4935-AA50-3B83D7B3FE4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8" name="立方體 1857">
              <a:extLst>
                <a:ext uri="{FF2B5EF4-FFF2-40B4-BE49-F238E27FC236}">
                  <a16:creationId xmlns:a16="http://schemas.microsoft.com/office/drawing/2014/main" id="{11D24476-07CE-4B96-88A4-CB4884DAA70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9" name="立方體 1858">
              <a:extLst>
                <a:ext uri="{FF2B5EF4-FFF2-40B4-BE49-F238E27FC236}">
                  <a16:creationId xmlns:a16="http://schemas.microsoft.com/office/drawing/2014/main" id="{615CA0EC-98D5-4756-BE09-293D02BBB03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0" name="立方體 1859">
              <a:extLst>
                <a:ext uri="{FF2B5EF4-FFF2-40B4-BE49-F238E27FC236}">
                  <a16:creationId xmlns:a16="http://schemas.microsoft.com/office/drawing/2014/main" id="{9D0C8DF0-34DF-4431-8655-4720425F32F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61" name="群組 1860">
            <a:extLst>
              <a:ext uri="{FF2B5EF4-FFF2-40B4-BE49-F238E27FC236}">
                <a16:creationId xmlns:a16="http://schemas.microsoft.com/office/drawing/2014/main" id="{DA7CC0B2-AF28-4498-B142-D08D7008E74B}"/>
              </a:ext>
            </a:extLst>
          </p:cNvPr>
          <p:cNvGrpSpPr/>
          <p:nvPr/>
        </p:nvGrpSpPr>
        <p:grpSpPr>
          <a:xfrm>
            <a:off x="8079409" y="495968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62" name="立方體 1861">
              <a:extLst>
                <a:ext uri="{FF2B5EF4-FFF2-40B4-BE49-F238E27FC236}">
                  <a16:creationId xmlns:a16="http://schemas.microsoft.com/office/drawing/2014/main" id="{CA0C3AFF-AE02-47ED-A545-E7C33CC58B0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3" name="立方體 1862">
              <a:extLst>
                <a:ext uri="{FF2B5EF4-FFF2-40B4-BE49-F238E27FC236}">
                  <a16:creationId xmlns:a16="http://schemas.microsoft.com/office/drawing/2014/main" id="{0F4634D3-0759-457D-BFFB-3D701249A39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4" name="立方體 1863">
              <a:extLst>
                <a:ext uri="{FF2B5EF4-FFF2-40B4-BE49-F238E27FC236}">
                  <a16:creationId xmlns:a16="http://schemas.microsoft.com/office/drawing/2014/main" id="{51EFA2FE-9A8E-4133-A007-2BB854E8C47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5" name="立方體 1864">
              <a:extLst>
                <a:ext uri="{FF2B5EF4-FFF2-40B4-BE49-F238E27FC236}">
                  <a16:creationId xmlns:a16="http://schemas.microsoft.com/office/drawing/2014/main" id="{91ABDE0B-A7C6-4C7E-AB5F-AB47043B787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66" name="群組 1865">
            <a:extLst>
              <a:ext uri="{FF2B5EF4-FFF2-40B4-BE49-F238E27FC236}">
                <a16:creationId xmlns:a16="http://schemas.microsoft.com/office/drawing/2014/main" id="{E2E71CDD-FC02-4E25-BD3B-22DE2DA03B9E}"/>
              </a:ext>
            </a:extLst>
          </p:cNvPr>
          <p:cNvGrpSpPr/>
          <p:nvPr/>
        </p:nvGrpSpPr>
        <p:grpSpPr>
          <a:xfrm>
            <a:off x="8393734" y="495968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67" name="立方體 1866">
              <a:extLst>
                <a:ext uri="{FF2B5EF4-FFF2-40B4-BE49-F238E27FC236}">
                  <a16:creationId xmlns:a16="http://schemas.microsoft.com/office/drawing/2014/main" id="{94925F61-7BE8-4737-A521-8D7BCEF951B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8" name="立方體 1867">
              <a:extLst>
                <a:ext uri="{FF2B5EF4-FFF2-40B4-BE49-F238E27FC236}">
                  <a16:creationId xmlns:a16="http://schemas.microsoft.com/office/drawing/2014/main" id="{7E83BEF9-EAFF-49D5-BF28-71A085E8719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9" name="立方體 1868">
              <a:extLst>
                <a:ext uri="{FF2B5EF4-FFF2-40B4-BE49-F238E27FC236}">
                  <a16:creationId xmlns:a16="http://schemas.microsoft.com/office/drawing/2014/main" id="{819279BC-A217-4F18-96AA-567CAE1A06F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0" name="立方體 1869">
              <a:extLst>
                <a:ext uri="{FF2B5EF4-FFF2-40B4-BE49-F238E27FC236}">
                  <a16:creationId xmlns:a16="http://schemas.microsoft.com/office/drawing/2014/main" id="{97270D4E-2FB4-40A3-AD3B-6269ABCAE8D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71" name="群組 1870">
            <a:extLst>
              <a:ext uri="{FF2B5EF4-FFF2-40B4-BE49-F238E27FC236}">
                <a16:creationId xmlns:a16="http://schemas.microsoft.com/office/drawing/2014/main" id="{86A4509A-4198-4727-A1C3-A66612DBF9EF}"/>
              </a:ext>
            </a:extLst>
          </p:cNvPr>
          <p:cNvGrpSpPr/>
          <p:nvPr/>
        </p:nvGrpSpPr>
        <p:grpSpPr>
          <a:xfrm>
            <a:off x="8708059" y="495968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72" name="立方體 1871">
              <a:extLst>
                <a:ext uri="{FF2B5EF4-FFF2-40B4-BE49-F238E27FC236}">
                  <a16:creationId xmlns:a16="http://schemas.microsoft.com/office/drawing/2014/main" id="{4ABA3A68-225E-4F7C-A96F-77840414692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3" name="立方體 1872">
              <a:extLst>
                <a:ext uri="{FF2B5EF4-FFF2-40B4-BE49-F238E27FC236}">
                  <a16:creationId xmlns:a16="http://schemas.microsoft.com/office/drawing/2014/main" id="{992A5E77-88C0-48E4-A59C-1E8FE96913DF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74" name="立方體 1873">
              <a:extLst>
                <a:ext uri="{FF2B5EF4-FFF2-40B4-BE49-F238E27FC236}">
                  <a16:creationId xmlns:a16="http://schemas.microsoft.com/office/drawing/2014/main" id="{9A0BE123-4E19-470C-B58E-B8B65165FDB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5" name="立方體 1874">
              <a:extLst>
                <a:ext uri="{FF2B5EF4-FFF2-40B4-BE49-F238E27FC236}">
                  <a16:creationId xmlns:a16="http://schemas.microsoft.com/office/drawing/2014/main" id="{2E9BDB7D-37CF-42ED-B086-067F84B6F4D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76" name="群組 1875">
            <a:extLst>
              <a:ext uri="{FF2B5EF4-FFF2-40B4-BE49-F238E27FC236}">
                <a16:creationId xmlns:a16="http://schemas.microsoft.com/office/drawing/2014/main" id="{34C9DDC9-B96D-496A-A578-A487A9231ADB}"/>
              </a:ext>
            </a:extLst>
          </p:cNvPr>
          <p:cNvGrpSpPr/>
          <p:nvPr/>
        </p:nvGrpSpPr>
        <p:grpSpPr>
          <a:xfrm>
            <a:off x="7765084" y="467076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77" name="立方體 1876">
              <a:extLst>
                <a:ext uri="{FF2B5EF4-FFF2-40B4-BE49-F238E27FC236}">
                  <a16:creationId xmlns:a16="http://schemas.microsoft.com/office/drawing/2014/main" id="{E88FDB7B-241D-4DF6-9277-448087164293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8" name="立方體 1877">
              <a:extLst>
                <a:ext uri="{FF2B5EF4-FFF2-40B4-BE49-F238E27FC236}">
                  <a16:creationId xmlns:a16="http://schemas.microsoft.com/office/drawing/2014/main" id="{F7771414-A0CD-443F-B0C4-4AF8711A9A9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9" name="立方體 1878">
              <a:extLst>
                <a:ext uri="{FF2B5EF4-FFF2-40B4-BE49-F238E27FC236}">
                  <a16:creationId xmlns:a16="http://schemas.microsoft.com/office/drawing/2014/main" id="{31675738-7C54-4DE5-8A6B-53AE526233C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0" name="立方體 1879">
              <a:extLst>
                <a:ext uri="{FF2B5EF4-FFF2-40B4-BE49-F238E27FC236}">
                  <a16:creationId xmlns:a16="http://schemas.microsoft.com/office/drawing/2014/main" id="{2FE1E51B-3FCB-4764-9EF4-7764B30ABF2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81" name="群組 1880">
            <a:extLst>
              <a:ext uri="{FF2B5EF4-FFF2-40B4-BE49-F238E27FC236}">
                <a16:creationId xmlns:a16="http://schemas.microsoft.com/office/drawing/2014/main" id="{3E572966-2FF3-45AC-9CBE-A34AFF9F9A6A}"/>
              </a:ext>
            </a:extLst>
          </p:cNvPr>
          <p:cNvGrpSpPr/>
          <p:nvPr/>
        </p:nvGrpSpPr>
        <p:grpSpPr>
          <a:xfrm>
            <a:off x="8079409" y="467076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82" name="立方體 1881">
              <a:extLst>
                <a:ext uri="{FF2B5EF4-FFF2-40B4-BE49-F238E27FC236}">
                  <a16:creationId xmlns:a16="http://schemas.microsoft.com/office/drawing/2014/main" id="{E7C8521E-3573-43B0-A5DD-AC35E0F64D61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3" name="立方體 1882">
              <a:extLst>
                <a:ext uri="{FF2B5EF4-FFF2-40B4-BE49-F238E27FC236}">
                  <a16:creationId xmlns:a16="http://schemas.microsoft.com/office/drawing/2014/main" id="{E9582E2B-353D-4C8B-ADE3-198B44CC638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4" name="立方體 1883">
              <a:extLst>
                <a:ext uri="{FF2B5EF4-FFF2-40B4-BE49-F238E27FC236}">
                  <a16:creationId xmlns:a16="http://schemas.microsoft.com/office/drawing/2014/main" id="{D11BA76F-FAEB-4F48-B3FC-07E11F38C0D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5" name="立方體 1884">
              <a:extLst>
                <a:ext uri="{FF2B5EF4-FFF2-40B4-BE49-F238E27FC236}">
                  <a16:creationId xmlns:a16="http://schemas.microsoft.com/office/drawing/2014/main" id="{2B2B5A2D-85F4-44A9-B2A6-7D511E95C5D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86" name="群組 1885">
            <a:extLst>
              <a:ext uri="{FF2B5EF4-FFF2-40B4-BE49-F238E27FC236}">
                <a16:creationId xmlns:a16="http://schemas.microsoft.com/office/drawing/2014/main" id="{C62FE052-2F75-4429-8449-AD1956DC3E6C}"/>
              </a:ext>
            </a:extLst>
          </p:cNvPr>
          <p:cNvGrpSpPr/>
          <p:nvPr/>
        </p:nvGrpSpPr>
        <p:grpSpPr>
          <a:xfrm>
            <a:off x="8393734" y="467076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87" name="立方體 1886">
              <a:extLst>
                <a:ext uri="{FF2B5EF4-FFF2-40B4-BE49-F238E27FC236}">
                  <a16:creationId xmlns:a16="http://schemas.microsoft.com/office/drawing/2014/main" id="{C874CF4C-D28F-42AD-8DFC-A7640C9C693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8" name="立方體 1887">
              <a:extLst>
                <a:ext uri="{FF2B5EF4-FFF2-40B4-BE49-F238E27FC236}">
                  <a16:creationId xmlns:a16="http://schemas.microsoft.com/office/drawing/2014/main" id="{EF1E49D0-EFA0-41BC-97D6-FA4B75D7C69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9" name="立方體 1888">
              <a:extLst>
                <a:ext uri="{FF2B5EF4-FFF2-40B4-BE49-F238E27FC236}">
                  <a16:creationId xmlns:a16="http://schemas.microsoft.com/office/drawing/2014/main" id="{A45CB314-48E8-4757-8BBB-0EDE8BD5B1A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0" name="立方體 1889">
              <a:extLst>
                <a:ext uri="{FF2B5EF4-FFF2-40B4-BE49-F238E27FC236}">
                  <a16:creationId xmlns:a16="http://schemas.microsoft.com/office/drawing/2014/main" id="{F855C8AE-4D02-40BD-BC61-FD82EBABCB8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91" name="群組 1890">
            <a:extLst>
              <a:ext uri="{FF2B5EF4-FFF2-40B4-BE49-F238E27FC236}">
                <a16:creationId xmlns:a16="http://schemas.microsoft.com/office/drawing/2014/main" id="{D849CEE1-F7E2-4426-BB13-DA7731791D40}"/>
              </a:ext>
            </a:extLst>
          </p:cNvPr>
          <p:cNvGrpSpPr/>
          <p:nvPr/>
        </p:nvGrpSpPr>
        <p:grpSpPr>
          <a:xfrm>
            <a:off x="8708059" y="467076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92" name="立方體 1891">
              <a:extLst>
                <a:ext uri="{FF2B5EF4-FFF2-40B4-BE49-F238E27FC236}">
                  <a16:creationId xmlns:a16="http://schemas.microsoft.com/office/drawing/2014/main" id="{3813732B-1B2C-461F-BD05-503F08A3117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3" name="立方體 1892">
              <a:extLst>
                <a:ext uri="{FF2B5EF4-FFF2-40B4-BE49-F238E27FC236}">
                  <a16:creationId xmlns:a16="http://schemas.microsoft.com/office/drawing/2014/main" id="{39F3EF32-F260-4779-9C98-D4B6DDDF46B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4" name="立方體 1893">
              <a:extLst>
                <a:ext uri="{FF2B5EF4-FFF2-40B4-BE49-F238E27FC236}">
                  <a16:creationId xmlns:a16="http://schemas.microsoft.com/office/drawing/2014/main" id="{DB84C0F9-A39C-4359-BEEB-7A2E31E5399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5" name="立方體 1894">
              <a:extLst>
                <a:ext uri="{FF2B5EF4-FFF2-40B4-BE49-F238E27FC236}">
                  <a16:creationId xmlns:a16="http://schemas.microsoft.com/office/drawing/2014/main" id="{4DCDC30A-FA51-4652-9FE8-D83CC49B485C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96" name="群組 1895">
            <a:extLst>
              <a:ext uri="{FF2B5EF4-FFF2-40B4-BE49-F238E27FC236}">
                <a16:creationId xmlns:a16="http://schemas.microsoft.com/office/drawing/2014/main" id="{9BCD171C-E7EF-48FE-9F72-39A6CC8DB279}"/>
              </a:ext>
            </a:extLst>
          </p:cNvPr>
          <p:cNvGrpSpPr/>
          <p:nvPr/>
        </p:nvGrpSpPr>
        <p:grpSpPr>
          <a:xfrm>
            <a:off x="7765084" y="438183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897" name="立方體 1896">
              <a:extLst>
                <a:ext uri="{FF2B5EF4-FFF2-40B4-BE49-F238E27FC236}">
                  <a16:creationId xmlns:a16="http://schemas.microsoft.com/office/drawing/2014/main" id="{2A92D602-F14B-4CAE-848F-A14D7782EE4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8" name="立方體 1897">
              <a:extLst>
                <a:ext uri="{FF2B5EF4-FFF2-40B4-BE49-F238E27FC236}">
                  <a16:creationId xmlns:a16="http://schemas.microsoft.com/office/drawing/2014/main" id="{525DEEEE-F133-48FF-BFDC-57469256F76C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9" name="立方體 1898">
              <a:extLst>
                <a:ext uri="{FF2B5EF4-FFF2-40B4-BE49-F238E27FC236}">
                  <a16:creationId xmlns:a16="http://schemas.microsoft.com/office/drawing/2014/main" id="{F3721FC6-69BA-4D1A-8812-690CF636482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0" name="立方體 1899">
              <a:extLst>
                <a:ext uri="{FF2B5EF4-FFF2-40B4-BE49-F238E27FC236}">
                  <a16:creationId xmlns:a16="http://schemas.microsoft.com/office/drawing/2014/main" id="{5C5222A0-D14D-45FA-8C74-AB3D0AF9A9E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01" name="群組 1900">
            <a:extLst>
              <a:ext uri="{FF2B5EF4-FFF2-40B4-BE49-F238E27FC236}">
                <a16:creationId xmlns:a16="http://schemas.microsoft.com/office/drawing/2014/main" id="{FDD530BF-0CD3-4820-906A-7312F7402D5D}"/>
              </a:ext>
            </a:extLst>
          </p:cNvPr>
          <p:cNvGrpSpPr/>
          <p:nvPr/>
        </p:nvGrpSpPr>
        <p:grpSpPr>
          <a:xfrm>
            <a:off x="8079409" y="438183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02" name="立方體 1901">
              <a:extLst>
                <a:ext uri="{FF2B5EF4-FFF2-40B4-BE49-F238E27FC236}">
                  <a16:creationId xmlns:a16="http://schemas.microsoft.com/office/drawing/2014/main" id="{EC5AE3EC-CE8F-417D-85DB-B2EB017D6CB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3" name="立方體 1902">
              <a:extLst>
                <a:ext uri="{FF2B5EF4-FFF2-40B4-BE49-F238E27FC236}">
                  <a16:creationId xmlns:a16="http://schemas.microsoft.com/office/drawing/2014/main" id="{5CB0B334-E583-4E4A-9E9E-B7F48769761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4" name="立方體 1903">
              <a:extLst>
                <a:ext uri="{FF2B5EF4-FFF2-40B4-BE49-F238E27FC236}">
                  <a16:creationId xmlns:a16="http://schemas.microsoft.com/office/drawing/2014/main" id="{DC8A1BE1-24A2-48C2-9AC1-C6BF82CD742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5" name="立方體 1904">
              <a:extLst>
                <a:ext uri="{FF2B5EF4-FFF2-40B4-BE49-F238E27FC236}">
                  <a16:creationId xmlns:a16="http://schemas.microsoft.com/office/drawing/2014/main" id="{CFC1828F-DE7B-488E-A440-12EB3C2F8AE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06" name="群組 1905">
            <a:extLst>
              <a:ext uri="{FF2B5EF4-FFF2-40B4-BE49-F238E27FC236}">
                <a16:creationId xmlns:a16="http://schemas.microsoft.com/office/drawing/2014/main" id="{B1CDC66E-1AE2-492D-A391-15EEF04E2676}"/>
              </a:ext>
            </a:extLst>
          </p:cNvPr>
          <p:cNvGrpSpPr/>
          <p:nvPr/>
        </p:nvGrpSpPr>
        <p:grpSpPr>
          <a:xfrm>
            <a:off x="8393734" y="438183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07" name="立方體 1906">
              <a:extLst>
                <a:ext uri="{FF2B5EF4-FFF2-40B4-BE49-F238E27FC236}">
                  <a16:creationId xmlns:a16="http://schemas.microsoft.com/office/drawing/2014/main" id="{CC74570D-95F1-41AA-8ECA-D12904D098F7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8" name="立方體 1907">
              <a:extLst>
                <a:ext uri="{FF2B5EF4-FFF2-40B4-BE49-F238E27FC236}">
                  <a16:creationId xmlns:a16="http://schemas.microsoft.com/office/drawing/2014/main" id="{73EEA229-4973-4222-A864-6BA3DDC27AD8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9" name="立方體 1908">
              <a:extLst>
                <a:ext uri="{FF2B5EF4-FFF2-40B4-BE49-F238E27FC236}">
                  <a16:creationId xmlns:a16="http://schemas.microsoft.com/office/drawing/2014/main" id="{71BB6546-266D-4585-9236-EAFADF40499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0" name="立方體 1909">
              <a:extLst>
                <a:ext uri="{FF2B5EF4-FFF2-40B4-BE49-F238E27FC236}">
                  <a16:creationId xmlns:a16="http://schemas.microsoft.com/office/drawing/2014/main" id="{F3F114E9-04D3-4A71-8FC9-9E36587CFCA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11" name="群組 1910">
            <a:extLst>
              <a:ext uri="{FF2B5EF4-FFF2-40B4-BE49-F238E27FC236}">
                <a16:creationId xmlns:a16="http://schemas.microsoft.com/office/drawing/2014/main" id="{35832455-95BE-4F99-AF1E-360D4805F68E}"/>
              </a:ext>
            </a:extLst>
          </p:cNvPr>
          <p:cNvGrpSpPr/>
          <p:nvPr/>
        </p:nvGrpSpPr>
        <p:grpSpPr>
          <a:xfrm>
            <a:off x="8708059" y="438183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12" name="立方體 1911">
              <a:extLst>
                <a:ext uri="{FF2B5EF4-FFF2-40B4-BE49-F238E27FC236}">
                  <a16:creationId xmlns:a16="http://schemas.microsoft.com/office/drawing/2014/main" id="{865551A6-CD96-4651-89C2-839BDA42622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3" name="立方體 1912">
              <a:extLst>
                <a:ext uri="{FF2B5EF4-FFF2-40B4-BE49-F238E27FC236}">
                  <a16:creationId xmlns:a16="http://schemas.microsoft.com/office/drawing/2014/main" id="{96AB8BA2-5C39-43B9-A88B-211B5D23342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4" name="立方體 1913">
              <a:extLst>
                <a:ext uri="{FF2B5EF4-FFF2-40B4-BE49-F238E27FC236}">
                  <a16:creationId xmlns:a16="http://schemas.microsoft.com/office/drawing/2014/main" id="{B4AEEA4E-443D-47F2-B4C3-9C708E35BC4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5" name="立方體 1914">
              <a:extLst>
                <a:ext uri="{FF2B5EF4-FFF2-40B4-BE49-F238E27FC236}">
                  <a16:creationId xmlns:a16="http://schemas.microsoft.com/office/drawing/2014/main" id="{C4C973DE-7EBD-481D-B2C9-78214790C3A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16" name="群組 1915">
            <a:extLst>
              <a:ext uri="{FF2B5EF4-FFF2-40B4-BE49-F238E27FC236}">
                <a16:creationId xmlns:a16="http://schemas.microsoft.com/office/drawing/2014/main" id="{BEF9BB47-C81B-4F0A-B08B-4B5C60F1BB3F}"/>
              </a:ext>
            </a:extLst>
          </p:cNvPr>
          <p:cNvGrpSpPr/>
          <p:nvPr/>
        </p:nvGrpSpPr>
        <p:grpSpPr>
          <a:xfrm>
            <a:off x="7765084" y="409291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917" name="立方體 1916">
              <a:extLst>
                <a:ext uri="{FF2B5EF4-FFF2-40B4-BE49-F238E27FC236}">
                  <a16:creationId xmlns:a16="http://schemas.microsoft.com/office/drawing/2014/main" id="{116EFC89-1F1F-459E-B579-9F344A47759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8" name="立方體 1917">
              <a:extLst>
                <a:ext uri="{FF2B5EF4-FFF2-40B4-BE49-F238E27FC236}">
                  <a16:creationId xmlns:a16="http://schemas.microsoft.com/office/drawing/2014/main" id="{F5D8F0B9-6390-4C45-87CD-7111C8C6A8D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9" name="立方體 1918">
              <a:extLst>
                <a:ext uri="{FF2B5EF4-FFF2-40B4-BE49-F238E27FC236}">
                  <a16:creationId xmlns:a16="http://schemas.microsoft.com/office/drawing/2014/main" id="{368ECE93-79EA-419A-B57F-AF7D1A0F331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20" name="立方體 1919">
              <a:extLst>
                <a:ext uri="{FF2B5EF4-FFF2-40B4-BE49-F238E27FC236}">
                  <a16:creationId xmlns:a16="http://schemas.microsoft.com/office/drawing/2014/main" id="{A588A09C-741A-4929-B5D6-65D197A8FD1A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21" name="群組 1920">
            <a:extLst>
              <a:ext uri="{FF2B5EF4-FFF2-40B4-BE49-F238E27FC236}">
                <a16:creationId xmlns:a16="http://schemas.microsoft.com/office/drawing/2014/main" id="{12FC5FE7-E421-4324-92C4-3F51776A2942}"/>
              </a:ext>
            </a:extLst>
          </p:cNvPr>
          <p:cNvGrpSpPr/>
          <p:nvPr/>
        </p:nvGrpSpPr>
        <p:grpSpPr>
          <a:xfrm>
            <a:off x="8079409" y="409291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922" name="立方體 1921">
              <a:extLst>
                <a:ext uri="{FF2B5EF4-FFF2-40B4-BE49-F238E27FC236}">
                  <a16:creationId xmlns:a16="http://schemas.microsoft.com/office/drawing/2014/main" id="{C705C836-B4B7-4420-80FB-531B72409C8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3" name="立方體 1922">
              <a:extLst>
                <a:ext uri="{FF2B5EF4-FFF2-40B4-BE49-F238E27FC236}">
                  <a16:creationId xmlns:a16="http://schemas.microsoft.com/office/drawing/2014/main" id="{3E8A61B3-8024-48BC-B560-7C820054E1F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4" name="立方體 1923">
              <a:extLst>
                <a:ext uri="{FF2B5EF4-FFF2-40B4-BE49-F238E27FC236}">
                  <a16:creationId xmlns:a16="http://schemas.microsoft.com/office/drawing/2014/main" id="{07E30AAD-637A-4930-9367-3434691DE781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25" name="立方體 1924">
              <a:extLst>
                <a:ext uri="{FF2B5EF4-FFF2-40B4-BE49-F238E27FC236}">
                  <a16:creationId xmlns:a16="http://schemas.microsoft.com/office/drawing/2014/main" id="{13083962-02A2-497E-B2C9-11391A83FA6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26" name="群組 1925">
            <a:extLst>
              <a:ext uri="{FF2B5EF4-FFF2-40B4-BE49-F238E27FC236}">
                <a16:creationId xmlns:a16="http://schemas.microsoft.com/office/drawing/2014/main" id="{478FE9AB-E4EA-44D0-9EBB-48575B3A94BE}"/>
              </a:ext>
            </a:extLst>
          </p:cNvPr>
          <p:cNvGrpSpPr/>
          <p:nvPr/>
        </p:nvGrpSpPr>
        <p:grpSpPr>
          <a:xfrm>
            <a:off x="8393734" y="409291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927" name="立方體 1926">
              <a:extLst>
                <a:ext uri="{FF2B5EF4-FFF2-40B4-BE49-F238E27FC236}">
                  <a16:creationId xmlns:a16="http://schemas.microsoft.com/office/drawing/2014/main" id="{269F5A59-079C-4AD7-8E7C-E7697CB262D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8" name="立方體 1927">
              <a:extLst>
                <a:ext uri="{FF2B5EF4-FFF2-40B4-BE49-F238E27FC236}">
                  <a16:creationId xmlns:a16="http://schemas.microsoft.com/office/drawing/2014/main" id="{6A625A46-A148-4ADC-9134-CC9A5C0440C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9" name="立方體 1928">
              <a:extLst>
                <a:ext uri="{FF2B5EF4-FFF2-40B4-BE49-F238E27FC236}">
                  <a16:creationId xmlns:a16="http://schemas.microsoft.com/office/drawing/2014/main" id="{15156F43-62CF-458C-B2CF-F28ED98DAC14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0" name="立方體 1929">
              <a:extLst>
                <a:ext uri="{FF2B5EF4-FFF2-40B4-BE49-F238E27FC236}">
                  <a16:creationId xmlns:a16="http://schemas.microsoft.com/office/drawing/2014/main" id="{5CDDCAA8-4B5B-4802-AA30-04FCE45E412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31" name="群組 1930">
            <a:extLst>
              <a:ext uri="{FF2B5EF4-FFF2-40B4-BE49-F238E27FC236}">
                <a16:creationId xmlns:a16="http://schemas.microsoft.com/office/drawing/2014/main" id="{39BE250B-6F88-4297-B30A-AC1C72A588CA}"/>
              </a:ext>
            </a:extLst>
          </p:cNvPr>
          <p:cNvGrpSpPr/>
          <p:nvPr/>
        </p:nvGrpSpPr>
        <p:grpSpPr>
          <a:xfrm>
            <a:off x="8708059" y="4092910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932" name="立方體 1931">
              <a:extLst>
                <a:ext uri="{FF2B5EF4-FFF2-40B4-BE49-F238E27FC236}">
                  <a16:creationId xmlns:a16="http://schemas.microsoft.com/office/drawing/2014/main" id="{34760B95-BD16-4850-9713-2D18086D7B8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3" name="立方體 1932">
              <a:extLst>
                <a:ext uri="{FF2B5EF4-FFF2-40B4-BE49-F238E27FC236}">
                  <a16:creationId xmlns:a16="http://schemas.microsoft.com/office/drawing/2014/main" id="{961DE8D7-6927-40FE-80FC-1485D0F8A6C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4" name="立方體 1933">
              <a:extLst>
                <a:ext uri="{FF2B5EF4-FFF2-40B4-BE49-F238E27FC236}">
                  <a16:creationId xmlns:a16="http://schemas.microsoft.com/office/drawing/2014/main" id="{6D9FE149-A384-4051-8022-F3DDD901672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5" name="立方體 1934">
              <a:extLst>
                <a:ext uri="{FF2B5EF4-FFF2-40B4-BE49-F238E27FC236}">
                  <a16:creationId xmlns:a16="http://schemas.microsoft.com/office/drawing/2014/main" id="{926E809B-71C5-4287-A836-DA7EB8BAC7EB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936" name="群組 1935">
            <a:extLst>
              <a:ext uri="{FF2B5EF4-FFF2-40B4-BE49-F238E27FC236}">
                <a16:creationId xmlns:a16="http://schemas.microsoft.com/office/drawing/2014/main" id="{0EA2D78D-3A3C-4BBA-8B9A-3053C3361058}"/>
              </a:ext>
            </a:extLst>
          </p:cNvPr>
          <p:cNvGrpSpPr/>
          <p:nvPr/>
        </p:nvGrpSpPr>
        <p:grpSpPr>
          <a:xfrm>
            <a:off x="7719479" y="500979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37" name="立方體 1936">
              <a:extLst>
                <a:ext uri="{FF2B5EF4-FFF2-40B4-BE49-F238E27FC236}">
                  <a16:creationId xmlns:a16="http://schemas.microsoft.com/office/drawing/2014/main" id="{03A08104-F8E6-4BAE-84ED-B505EFA7F17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8" name="立方體 1937">
              <a:extLst>
                <a:ext uri="{FF2B5EF4-FFF2-40B4-BE49-F238E27FC236}">
                  <a16:creationId xmlns:a16="http://schemas.microsoft.com/office/drawing/2014/main" id="{FA8B9C6B-DB00-40F6-AE10-E2467961AD6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9" name="立方體 1938">
              <a:extLst>
                <a:ext uri="{FF2B5EF4-FFF2-40B4-BE49-F238E27FC236}">
                  <a16:creationId xmlns:a16="http://schemas.microsoft.com/office/drawing/2014/main" id="{F134417B-C59F-471C-B097-6E9ACAE424E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0" name="立方體 1939">
              <a:extLst>
                <a:ext uri="{FF2B5EF4-FFF2-40B4-BE49-F238E27FC236}">
                  <a16:creationId xmlns:a16="http://schemas.microsoft.com/office/drawing/2014/main" id="{D7C7254D-E1E1-4D2C-89AF-EE1DCBB7432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41" name="群組 1940">
            <a:extLst>
              <a:ext uri="{FF2B5EF4-FFF2-40B4-BE49-F238E27FC236}">
                <a16:creationId xmlns:a16="http://schemas.microsoft.com/office/drawing/2014/main" id="{E2E6BF38-F113-4902-976C-CD55B753E29C}"/>
              </a:ext>
            </a:extLst>
          </p:cNvPr>
          <p:cNvGrpSpPr/>
          <p:nvPr/>
        </p:nvGrpSpPr>
        <p:grpSpPr>
          <a:xfrm>
            <a:off x="8033804" y="500979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42" name="立方體 1941">
              <a:extLst>
                <a:ext uri="{FF2B5EF4-FFF2-40B4-BE49-F238E27FC236}">
                  <a16:creationId xmlns:a16="http://schemas.microsoft.com/office/drawing/2014/main" id="{345E8B08-6470-4963-BE13-0D81FBEA1E2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3" name="立方體 1942">
              <a:extLst>
                <a:ext uri="{FF2B5EF4-FFF2-40B4-BE49-F238E27FC236}">
                  <a16:creationId xmlns:a16="http://schemas.microsoft.com/office/drawing/2014/main" id="{1FD985BA-4CAA-4954-ABED-C1AB65508180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4" name="立方體 1943">
              <a:extLst>
                <a:ext uri="{FF2B5EF4-FFF2-40B4-BE49-F238E27FC236}">
                  <a16:creationId xmlns:a16="http://schemas.microsoft.com/office/drawing/2014/main" id="{9B4BFB4D-3C1D-4C96-A3B6-A7F7F4D2EDA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5" name="立方體 1944">
              <a:extLst>
                <a:ext uri="{FF2B5EF4-FFF2-40B4-BE49-F238E27FC236}">
                  <a16:creationId xmlns:a16="http://schemas.microsoft.com/office/drawing/2014/main" id="{2E1F6642-89E9-428E-AE9E-4088D559AD51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46" name="群組 1945">
            <a:extLst>
              <a:ext uri="{FF2B5EF4-FFF2-40B4-BE49-F238E27FC236}">
                <a16:creationId xmlns:a16="http://schemas.microsoft.com/office/drawing/2014/main" id="{32936C2F-BD79-4547-8917-64F158D65BD4}"/>
              </a:ext>
            </a:extLst>
          </p:cNvPr>
          <p:cNvGrpSpPr/>
          <p:nvPr/>
        </p:nvGrpSpPr>
        <p:grpSpPr>
          <a:xfrm>
            <a:off x="8348129" y="500979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47" name="立方體 1946">
              <a:extLst>
                <a:ext uri="{FF2B5EF4-FFF2-40B4-BE49-F238E27FC236}">
                  <a16:creationId xmlns:a16="http://schemas.microsoft.com/office/drawing/2014/main" id="{F0D469FB-DA8F-4D95-88EF-F9AA2CC3BB86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8" name="立方體 1947">
              <a:extLst>
                <a:ext uri="{FF2B5EF4-FFF2-40B4-BE49-F238E27FC236}">
                  <a16:creationId xmlns:a16="http://schemas.microsoft.com/office/drawing/2014/main" id="{6D4D45C2-0FC7-4DFD-8C42-D77BBA002891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9" name="立方體 1948">
              <a:extLst>
                <a:ext uri="{FF2B5EF4-FFF2-40B4-BE49-F238E27FC236}">
                  <a16:creationId xmlns:a16="http://schemas.microsoft.com/office/drawing/2014/main" id="{A2500A29-9ABD-4FE8-8630-9CD506FA57A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0" name="立方體 1949">
              <a:extLst>
                <a:ext uri="{FF2B5EF4-FFF2-40B4-BE49-F238E27FC236}">
                  <a16:creationId xmlns:a16="http://schemas.microsoft.com/office/drawing/2014/main" id="{6220771E-1950-4956-8B7A-FDAEC003487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51" name="群組 1950">
            <a:extLst>
              <a:ext uri="{FF2B5EF4-FFF2-40B4-BE49-F238E27FC236}">
                <a16:creationId xmlns:a16="http://schemas.microsoft.com/office/drawing/2014/main" id="{3130D95F-C31B-4D59-92CE-6184A1451043}"/>
              </a:ext>
            </a:extLst>
          </p:cNvPr>
          <p:cNvGrpSpPr/>
          <p:nvPr/>
        </p:nvGrpSpPr>
        <p:grpSpPr>
          <a:xfrm>
            <a:off x="8662454" y="500979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52" name="立方體 1951">
              <a:extLst>
                <a:ext uri="{FF2B5EF4-FFF2-40B4-BE49-F238E27FC236}">
                  <a16:creationId xmlns:a16="http://schemas.microsoft.com/office/drawing/2014/main" id="{2B95412C-68C2-450E-B142-9F725C437CA4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3" name="立方體 1952">
              <a:extLst>
                <a:ext uri="{FF2B5EF4-FFF2-40B4-BE49-F238E27FC236}">
                  <a16:creationId xmlns:a16="http://schemas.microsoft.com/office/drawing/2014/main" id="{A0AD46F6-8CA4-4816-BAFE-C219C25A999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70C0"/>
                </a:solidFill>
              </a:endParaRPr>
            </a:p>
          </p:txBody>
        </p:sp>
        <p:sp>
          <p:nvSpPr>
            <p:cNvPr id="1954" name="立方體 1953">
              <a:extLst>
                <a:ext uri="{FF2B5EF4-FFF2-40B4-BE49-F238E27FC236}">
                  <a16:creationId xmlns:a16="http://schemas.microsoft.com/office/drawing/2014/main" id="{DBB69487-C0D0-4383-8E17-29F5F1789AE7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5" name="立方體 1954">
              <a:extLst>
                <a:ext uri="{FF2B5EF4-FFF2-40B4-BE49-F238E27FC236}">
                  <a16:creationId xmlns:a16="http://schemas.microsoft.com/office/drawing/2014/main" id="{05631A64-6FCF-4363-A2CE-366A793DA49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56" name="群組 1955">
            <a:extLst>
              <a:ext uri="{FF2B5EF4-FFF2-40B4-BE49-F238E27FC236}">
                <a16:creationId xmlns:a16="http://schemas.microsoft.com/office/drawing/2014/main" id="{7963480A-3A3D-46B7-B340-8FB639C354E6}"/>
              </a:ext>
            </a:extLst>
          </p:cNvPr>
          <p:cNvGrpSpPr/>
          <p:nvPr/>
        </p:nvGrpSpPr>
        <p:grpSpPr>
          <a:xfrm>
            <a:off x="7719479" y="472086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57" name="立方體 1956">
              <a:extLst>
                <a:ext uri="{FF2B5EF4-FFF2-40B4-BE49-F238E27FC236}">
                  <a16:creationId xmlns:a16="http://schemas.microsoft.com/office/drawing/2014/main" id="{E9541D7A-3002-497C-B7EC-33E21D625E3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8" name="立方體 1957">
              <a:extLst>
                <a:ext uri="{FF2B5EF4-FFF2-40B4-BE49-F238E27FC236}">
                  <a16:creationId xmlns:a16="http://schemas.microsoft.com/office/drawing/2014/main" id="{C2583996-3701-4B6A-A623-E11020DE62B9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9" name="立方體 1958">
              <a:extLst>
                <a:ext uri="{FF2B5EF4-FFF2-40B4-BE49-F238E27FC236}">
                  <a16:creationId xmlns:a16="http://schemas.microsoft.com/office/drawing/2014/main" id="{A55A973B-1973-4674-B756-0988A56273EC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0" name="立方體 1959">
              <a:extLst>
                <a:ext uri="{FF2B5EF4-FFF2-40B4-BE49-F238E27FC236}">
                  <a16:creationId xmlns:a16="http://schemas.microsoft.com/office/drawing/2014/main" id="{E21384DE-82A0-4A53-AF0E-6C290DCADD5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61" name="群組 1960">
            <a:extLst>
              <a:ext uri="{FF2B5EF4-FFF2-40B4-BE49-F238E27FC236}">
                <a16:creationId xmlns:a16="http://schemas.microsoft.com/office/drawing/2014/main" id="{FD40F053-3802-4412-B9D3-DEE235176473}"/>
              </a:ext>
            </a:extLst>
          </p:cNvPr>
          <p:cNvGrpSpPr/>
          <p:nvPr/>
        </p:nvGrpSpPr>
        <p:grpSpPr>
          <a:xfrm>
            <a:off x="8033804" y="472086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62" name="立方體 1961">
              <a:extLst>
                <a:ext uri="{FF2B5EF4-FFF2-40B4-BE49-F238E27FC236}">
                  <a16:creationId xmlns:a16="http://schemas.microsoft.com/office/drawing/2014/main" id="{64B545D1-813A-4F7A-83C6-FA632CC81CEA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3" name="立方體 1962">
              <a:extLst>
                <a:ext uri="{FF2B5EF4-FFF2-40B4-BE49-F238E27FC236}">
                  <a16:creationId xmlns:a16="http://schemas.microsoft.com/office/drawing/2014/main" id="{73DFFA12-ED35-4A96-8528-723D6042437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4" name="立方體 1963">
              <a:extLst>
                <a:ext uri="{FF2B5EF4-FFF2-40B4-BE49-F238E27FC236}">
                  <a16:creationId xmlns:a16="http://schemas.microsoft.com/office/drawing/2014/main" id="{2EC77448-3B66-470C-988A-DCF8E98BFFD6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5" name="立方體 1964">
              <a:extLst>
                <a:ext uri="{FF2B5EF4-FFF2-40B4-BE49-F238E27FC236}">
                  <a16:creationId xmlns:a16="http://schemas.microsoft.com/office/drawing/2014/main" id="{EFBA65E8-42EE-4388-8C6B-2601736FE6B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66" name="群組 1965">
            <a:extLst>
              <a:ext uri="{FF2B5EF4-FFF2-40B4-BE49-F238E27FC236}">
                <a16:creationId xmlns:a16="http://schemas.microsoft.com/office/drawing/2014/main" id="{2D7CE3B5-A72D-4BCE-BABD-38E78A8B79CC}"/>
              </a:ext>
            </a:extLst>
          </p:cNvPr>
          <p:cNvGrpSpPr/>
          <p:nvPr/>
        </p:nvGrpSpPr>
        <p:grpSpPr>
          <a:xfrm>
            <a:off x="8348129" y="472086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67" name="立方體 1966">
              <a:extLst>
                <a:ext uri="{FF2B5EF4-FFF2-40B4-BE49-F238E27FC236}">
                  <a16:creationId xmlns:a16="http://schemas.microsoft.com/office/drawing/2014/main" id="{8EE2FF16-CF96-4664-A1B5-D483F4392F1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8" name="立方體 1967">
              <a:extLst>
                <a:ext uri="{FF2B5EF4-FFF2-40B4-BE49-F238E27FC236}">
                  <a16:creationId xmlns:a16="http://schemas.microsoft.com/office/drawing/2014/main" id="{8CC605E5-A25E-4931-9995-5F0CF0535AD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9" name="立方體 1968">
              <a:extLst>
                <a:ext uri="{FF2B5EF4-FFF2-40B4-BE49-F238E27FC236}">
                  <a16:creationId xmlns:a16="http://schemas.microsoft.com/office/drawing/2014/main" id="{AF3B2242-4CD4-42E2-9782-F27DD414AAD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0" name="立方體 1969">
              <a:extLst>
                <a:ext uri="{FF2B5EF4-FFF2-40B4-BE49-F238E27FC236}">
                  <a16:creationId xmlns:a16="http://schemas.microsoft.com/office/drawing/2014/main" id="{3540535A-157D-42C8-A35A-C4B2FC8B953F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1" name="群組 1970">
            <a:extLst>
              <a:ext uri="{FF2B5EF4-FFF2-40B4-BE49-F238E27FC236}">
                <a16:creationId xmlns:a16="http://schemas.microsoft.com/office/drawing/2014/main" id="{C8E3E80C-7BD2-45BC-9E0E-6A0EED82268B}"/>
              </a:ext>
            </a:extLst>
          </p:cNvPr>
          <p:cNvGrpSpPr/>
          <p:nvPr/>
        </p:nvGrpSpPr>
        <p:grpSpPr>
          <a:xfrm>
            <a:off x="8662454" y="4720865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72" name="立方體 1971">
              <a:extLst>
                <a:ext uri="{FF2B5EF4-FFF2-40B4-BE49-F238E27FC236}">
                  <a16:creationId xmlns:a16="http://schemas.microsoft.com/office/drawing/2014/main" id="{8076A0D1-B296-4E5F-AC78-DD6021B93145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3" name="立方體 1972">
              <a:extLst>
                <a:ext uri="{FF2B5EF4-FFF2-40B4-BE49-F238E27FC236}">
                  <a16:creationId xmlns:a16="http://schemas.microsoft.com/office/drawing/2014/main" id="{43F5BC2B-1D59-4BCF-A498-758BF23294DD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4" name="立方體 1973">
              <a:extLst>
                <a:ext uri="{FF2B5EF4-FFF2-40B4-BE49-F238E27FC236}">
                  <a16:creationId xmlns:a16="http://schemas.microsoft.com/office/drawing/2014/main" id="{DBF8BD83-E873-4349-A3DE-9AA7701BF282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5" name="立方體 1974">
              <a:extLst>
                <a:ext uri="{FF2B5EF4-FFF2-40B4-BE49-F238E27FC236}">
                  <a16:creationId xmlns:a16="http://schemas.microsoft.com/office/drawing/2014/main" id="{E835ED22-2587-4EBD-B08C-8CBB5BFB3039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6" name="群組 1975">
            <a:extLst>
              <a:ext uri="{FF2B5EF4-FFF2-40B4-BE49-F238E27FC236}">
                <a16:creationId xmlns:a16="http://schemas.microsoft.com/office/drawing/2014/main" id="{E54295F1-A830-47D8-85D6-BDAE56C0BE90}"/>
              </a:ext>
            </a:extLst>
          </p:cNvPr>
          <p:cNvGrpSpPr/>
          <p:nvPr/>
        </p:nvGrpSpPr>
        <p:grpSpPr>
          <a:xfrm>
            <a:off x="7719479" y="443194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77" name="立方體 1976">
              <a:extLst>
                <a:ext uri="{FF2B5EF4-FFF2-40B4-BE49-F238E27FC236}">
                  <a16:creationId xmlns:a16="http://schemas.microsoft.com/office/drawing/2014/main" id="{497EDD26-D34F-4522-BEF4-9495A7DE5798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8" name="立方體 1977">
              <a:extLst>
                <a:ext uri="{FF2B5EF4-FFF2-40B4-BE49-F238E27FC236}">
                  <a16:creationId xmlns:a16="http://schemas.microsoft.com/office/drawing/2014/main" id="{197EC4DB-6AC4-4792-A88A-B2ED6EB4FF3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9" name="立方體 1978">
              <a:extLst>
                <a:ext uri="{FF2B5EF4-FFF2-40B4-BE49-F238E27FC236}">
                  <a16:creationId xmlns:a16="http://schemas.microsoft.com/office/drawing/2014/main" id="{2BE34F0A-E9D4-4BF3-8205-440BDEFEB470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0" name="立方體 1979">
              <a:extLst>
                <a:ext uri="{FF2B5EF4-FFF2-40B4-BE49-F238E27FC236}">
                  <a16:creationId xmlns:a16="http://schemas.microsoft.com/office/drawing/2014/main" id="{B013702D-E982-4093-9326-A7C09413E548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81" name="群組 1980">
            <a:extLst>
              <a:ext uri="{FF2B5EF4-FFF2-40B4-BE49-F238E27FC236}">
                <a16:creationId xmlns:a16="http://schemas.microsoft.com/office/drawing/2014/main" id="{F929D4ED-8541-44E3-A1ED-89EC3F542595}"/>
              </a:ext>
            </a:extLst>
          </p:cNvPr>
          <p:cNvGrpSpPr/>
          <p:nvPr/>
        </p:nvGrpSpPr>
        <p:grpSpPr>
          <a:xfrm>
            <a:off x="8033804" y="443194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82" name="立方體 1981">
              <a:extLst>
                <a:ext uri="{FF2B5EF4-FFF2-40B4-BE49-F238E27FC236}">
                  <a16:creationId xmlns:a16="http://schemas.microsoft.com/office/drawing/2014/main" id="{2449ACBA-BFB2-431B-9939-46D023200EF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3" name="立方體 1982">
              <a:extLst>
                <a:ext uri="{FF2B5EF4-FFF2-40B4-BE49-F238E27FC236}">
                  <a16:creationId xmlns:a16="http://schemas.microsoft.com/office/drawing/2014/main" id="{BC67C7A8-4508-4FEB-ADF2-2C32DDFEA5AB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4" name="立方體 1983">
              <a:extLst>
                <a:ext uri="{FF2B5EF4-FFF2-40B4-BE49-F238E27FC236}">
                  <a16:creationId xmlns:a16="http://schemas.microsoft.com/office/drawing/2014/main" id="{AE312B07-23B4-4C36-844D-C9583898014B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5" name="立方體 1984">
              <a:extLst>
                <a:ext uri="{FF2B5EF4-FFF2-40B4-BE49-F238E27FC236}">
                  <a16:creationId xmlns:a16="http://schemas.microsoft.com/office/drawing/2014/main" id="{5E150886-1EBE-437A-AEEE-79A7EB14FE56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86" name="群組 1985">
            <a:extLst>
              <a:ext uri="{FF2B5EF4-FFF2-40B4-BE49-F238E27FC236}">
                <a16:creationId xmlns:a16="http://schemas.microsoft.com/office/drawing/2014/main" id="{17E70679-2A4B-4064-BB45-FF0C374EB524}"/>
              </a:ext>
            </a:extLst>
          </p:cNvPr>
          <p:cNvGrpSpPr/>
          <p:nvPr/>
        </p:nvGrpSpPr>
        <p:grpSpPr>
          <a:xfrm>
            <a:off x="8348129" y="443194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87" name="立方體 1986">
              <a:extLst>
                <a:ext uri="{FF2B5EF4-FFF2-40B4-BE49-F238E27FC236}">
                  <a16:creationId xmlns:a16="http://schemas.microsoft.com/office/drawing/2014/main" id="{7A165352-1C68-406C-A11C-7EF802B62BDD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8" name="立方體 1987">
              <a:extLst>
                <a:ext uri="{FF2B5EF4-FFF2-40B4-BE49-F238E27FC236}">
                  <a16:creationId xmlns:a16="http://schemas.microsoft.com/office/drawing/2014/main" id="{95AA1A23-0884-4B66-991E-CCE0C6FE033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9" name="立方體 1988">
              <a:extLst>
                <a:ext uri="{FF2B5EF4-FFF2-40B4-BE49-F238E27FC236}">
                  <a16:creationId xmlns:a16="http://schemas.microsoft.com/office/drawing/2014/main" id="{4A2E3477-D392-461A-B8B9-167A38143D89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0" name="立方體 1989">
              <a:extLst>
                <a:ext uri="{FF2B5EF4-FFF2-40B4-BE49-F238E27FC236}">
                  <a16:creationId xmlns:a16="http://schemas.microsoft.com/office/drawing/2014/main" id="{F17564E1-07E7-4C87-AC50-0BBB5B8BAB7D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91" name="群組 1990">
            <a:extLst>
              <a:ext uri="{FF2B5EF4-FFF2-40B4-BE49-F238E27FC236}">
                <a16:creationId xmlns:a16="http://schemas.microsoft.com/office/drawing/2014/main" id="{0C74BBF9-456B-47E6-AA08-5B487ED1EF32}"/>
              </a:ext>
            </a:extLst>
          </p:cNvPr>
          <p:cNvGrpSpPr/>
          <p:nvPr/>
        </p:nvGrpSpPr>
        <p:grpSpPr>
          <a:xfrm>
            <a:off x="8662454" y="4431940"/>
            <a:ext cx="359930" cy="339030"/>
            <a:chOff x="1216325" y="1660222"/>
            <a:chExt cx="2055027" cy="1824849"/>
          </a:xfrm>
          <a:solidFill>
            <a:schemeClr val="bg1"/>
          </a:solidFill>
        </p:grpSpPr>
        <p:sp>
          <p:nvSpPr>
            <p:cNvPr id="1992" name="立方體 1991">
              <a:extLst>
                <a:ext uri="{FF2B5EF4-FFF2-40B4-BE49-F238E27FC236}">
                  <a16:creationId xmlns:a16="http://schemas.microsoft.com/office/drawing/2014/main" id="{0B7A800B-1D2F-4F62-8DDE-5CC2D0600CEC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3" name="立方體 1992">
              <a:extLst>
                <a:ext uri="{FF2B5EF4-FFF2-40B4-BE49-F238E27FC236}">
                  <a16:creationId xmlns:a16="http://schemas.microsoft.com/office/drawing/2014/main" id="{FE58F101-D998-47CC-AE51-48385B514222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4" name="立方體 1993">
              <a:extLst>
                <a:ext uri="{FF2B5EF4-FFF2-40B4-BE49-F238E27FC236}">
                  <a16:creationId xmlns:a16="http://schemas.microsoft.com/office/drawing/2014/main" id="{00D0BC47-4BAC-466C-8FC0-65556FCE944F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5" name="立方體 1994">
              <a:extLst>
                <a:ext uri="{FF2B5EF4-FFF2-40B4-BE49-F238E27FC236}">
                  <a16:creationId xmlns:a16="http://schemas.microsoft.com/office/drawing/2014/main" id="{D544AA6F-945E-4A4F-9856-11485CDD1594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996" name="群組 1995">
            <a:extLst>
              <a:ext uri="{FF2B5EF4-FFF2-40B4-BE49-F238E27FC236}">
                <a16:creationId xmlns:a16="http://schemas.microsoft.com/office/drawing/2014/main" id="{160940D3-6877-463E-A687-7D78CB6D35D0}"/>
              </a:ext>
            </a:extLst>
          </p:cNvPr>
          <p:cNvGrpSpPr/>
          <p:nvPr/>
        </p:nvGrpSpPr>
        <p:grpSpPr>
          <a:xfrm>
            <a:off x="7719479" y="414301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1997" name="立方體 1996">
              <a:extLst>
                <a:ext uri="{FF2B5EF4-FFF2-40B4-BE49-F238E27FC236}">
                  <a16:creationId xmlns:a16="http://schemas.microsoft.com/office/drawing/2014/main" id="{F4956C24-C19C-474A-9B35-9BD7CEF155F9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8" name="立方體 1997">
              <a:extLst>
                <a:ext uri="{FF2B5EF4-FFF2-40B4-BE49-F238E27FC236}">
                  <a16:creationId xmlns:a16="http://schemas.microsoft.com/office/drawing/2014/main" id="{961D671D-05DD-46F6-8BC9-A188ED1956B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99" name="立方體 1998">
              <a:extLst>
                <a:ext uri="{FF2B5EF4-FFF2-40B4-BE49-F238E27FC236}">
                  <a16:creationId xmlns:a16="http://schemas.microsoft.com/office/drawing/2014/main" id="{01178950-76D9-4158-AB4C-6AE1A6E3DBF8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00" name="立方體 1999">
              <a:extLst>
                <a:ext uri="{FF2B5EF4-FFF2-40B4-BE49-F238E27FC236}">
                  <a16:creationId xmlns:a16="http://schemas.microsoft.com/office/drawing/2014/main" id="{01EF402F-107E-4ECB-B711-71041151C782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01" name="群組 2000">
            <a:extLst>
              <a:ext uri="{FF2B5EF4-FFF2-40B4-BE49-F238E27FC236}">
                <a16:creationId xmlns:a16="http://schemas.microsoft.com/office/drawing/2014/main" id="{0C337BA0-9F94-4B1D-A54A-33C53F7B7A44}"/>
              </a:ext>
            </a:extLst>
          </p:cNvPr>
          <p:cNvGrpSpPr/>
          <p:nvPr/>
        </p:nvGrpSpPr>
        <p:grpSpPr>
          <a:xfrm>
            <a:off x="8033804" y="414301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002" name="立方體 2001">
              <a:extLst>
                <a:ext uri="{FF2B5EF4-FFF2-40B4-BE49-F238E27FC236}">
                  <a16:creationId xmlns:a16="http://schemas.microsoft.com/office/drawing/2014/main" id="{A7B1DC88-C9B8-49B2-AA91-D3B768948D0F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3" name="立方體 2002">
              <a:extLst>
                <a:ext uri="{FF2B5EF4-FFF2-40B4-BE49-F238E27FC236}">
                  <a16:creationId xmlns:a16="http://schemas.microsoft.com/office/drawing/2014/main" id="{EDDA8B7D-DFD3-4D9A-AE34-D6D2D17DACFE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4" name="立方體 2003">
              <a:extLst>
                <a:ext uri="{FF2B5EF4-FFF2-40B4-BE49-F238E27FC236}">
                  <a16:creationId xmlns:a16="http://schemas.microsoft.com/office/drawing/2014/main" id="{8C2B2462-18BD-46DC-AF98-904135F200ED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5" name="立方體 2004">
              <a:extLst>
                <a:ext uri="{FF2B5EF4-FFF2-40B4-BE49-F238E27FC236}">
                  <a16:creationId xmlns:a16="http://schemas.microsoft.com/office/drawing/2014/main" id="{5C2989E9-658F-4583-B16F-0AF4D1E86407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06" name="群組 2005">
            <a:extLst>
              <a:ext uri="{FF2B5EF4-FFF2-40B4-BE49-F238E27FC236}">
                <a16:creationId xmlns:a16="http://schemas.microsoft.com/office/drawing/2014/main" id="{C2DC57FD-0C8C-4D19-AC95-91EBB8BD27F4}"/>
              </a:ext>
            </a:extLst>
          </p:cNvPr>
          <p:cNvGrpSpPr/>
          <p:nvPr/>
        </p:nvGrpSpPr>
        <p:grpSpPr>
          <a:xfrm>
            <a:off x="8348129" y="414301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007" name="立方體 2006">
              <a:extLst>
                <a:ext uri="{FF2B5EF4-FFF2-40B4-BE49-F238E27FC236}">
                  <a16:creationId xmlns:a16="http://schemas.microsoft.com/office/drawing/2014/main" id="{57416AFD-BBF0-4122-8877-62369EAA1050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8" name="立方體 2007">
              <a:extLst>
                <a:ext uri="{FF2B5EF4-FFF2-40B4-BE49-F238E27FC236}">
                  <a16:creationId xmlns:a16="http://schemas.microsoft.com/office/drawing/2014/main" id="{25CC7059-F648-4D66-BD82-4571297D5F04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9" name="立方體 2008">
              <a:extLst>
                <a:ext uri="{FF2B5EF4-FFF2-40B4-BE49-F238E27FC236}">
                  <a16:creationId xmlns:a16="http://schemas.microsoft.com/office/drawing/2014/main" id="{615E088E-697A-4B7F-BAEC-BCEC8EAC2833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0" name="立方體 2009">
              <a:extLst>
                <a:ext uri="{FF2B5EF4-FFF2-40B4-BE49-F238E27FC236}">
                  <a16:creationId xmlns:a16="http://schemas.microsoft.com/office/drawing/2014/main" id="{E6BF0445-0F09-483F-9DD8-C497337D73BE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11" name="群組 2010">
            <a:extLst>
              <a:ext uri="{FF2B5EF4-FFF2-40B4-BE49-F238E27FC236}">
                <a16:creationId xmlns:a16="http://schemas.microsoft.com/office/drawing/2014/main" id="{C0A72526-F154-411E-ACB4-67531B176D0C}"/>
              </a:ext>
            </a:extLst>
          </p:cNvPr>
          <p:cNvGrpSpPr/>
          <p:nvPr/>
        </p:nvGrpSpPr>
        <p:grpSpPr>
          <a:xfrm>
            <a:off x="8662454" y="4143015"/>
            <a:ext cx="359930" cy="339030"/>
            <a:chOff x="1216325" y="1660222"/>
            <a:chExt cx="2055027" cy="1824849"/>
          </a:xfrm>
          <a:solidFill>
            <a:srgbClr val="FF5050"/>
          </a:solidFill>
        </p:grpSpPr>
        <p:sp>
          <p:nvSpPr>
            <p:cNvPr id="2012" name="立方體 2011">
              <a:extLst>
                <a:ext uri="{FF2B5EF4-FFF2-40B4-BE49-F238E27FC236}">
                  <a16:creationId xmlns:a16="http://schemas.microsoft.com/office/drawing/2014/main" id="{1C3B7AC1-7CD4-4665-9595-1CF01C0635CE}"/>
                </a:ext>
              </a:extLst>
            </p:cNvPr>
            <p:cNvSpPr/>
            <p:nvPr/>
          </p:nvSpPr>
          <p:spPr>
            <a:xfrm>
              <a:off x="1216325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3" name="立方體 2012">
              <a:extLst>
                <a:ext uri="{FF2B5EF4-FFF2-40B4-BE49-F238E27FC236}">
                  <a16:creationId xmlns:a16="http://schemas.microsoft.com/office/drawing/2014/main" id="{6150F622-2A5F-4504-8442-E658BCEBBD1A}"/>
                </a:ext>
              </a:extLst>
            </p:cNvPr>
            <p:cNvSpPr/>
            <p:nvPr/>
          </p:nvSpPr>
          <p:spPr>
            <a:xfrm>
              <a:off x="2115413" y="2441274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4" name="立方體 2013">
              <a:extLst>
                <a:ext uri="{FF2B5EF4-FFF2-40B4-BE49-F238E27FC236}">
                  <a16:creationId xmlns:a16="http://schemas.microsoft.com/office/drawing/2014/main" id="{A0F88D34-D5B7-4A86-9629-0D541A21D665}"/>
                </a:ext>
              </a:extLst>
            </p:cNvPr>
            <p:cNvSpPr/>
            <p:nvPr/>
          </p:nvSpPr>
          <p:spPr>
            <a:xfrm>
              <a:off x="1216325" y="1660223"/>
              <a:ext cx="1155939" cy="1043797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5" name="立方體 2014">
              <a:extLst>
                <a:ext uri="{FF2B5EF4-FFF2-40B4-BE49-F238E27FC236}">
                  <a16:creationId xmlns:a16="http://schemas.microsoft.com/office/drawing/2014/main" id="{857B7D16-DDEB-47D1-8D96-DE613D8D0FE0}"/>
                </a:ext>
              </a:extLst>
            </p:cNvPr>
            <p:cNvSpPr/>
            <p:nvPr/>
          </p:nvSpPr>
          <p:spPr>
            <a:xfrm>
              <a:off x="2115413" y="1660222"/>
              <a:ext cx="1155939" cy="1043797"/>
            </a:xfrm>
            <a:prstGeom prst="cub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5050"/>
                </a:solidFill>
              </a:endParaRPr>
            </a:p>
          </p:txBody>
        </p:sp>
      </p:grpSp>
      <p:sp>
        <p:nvSpPr>
          <p:cNvPr id="2021" name="文字方塊 2020">
            <a:extLst>
              <a:ext uri="{FF2B5EF4-FFF2-40B4-BE49-F238E27FC236}">
                <a16:creationId xmlns:a16="http://schemas.microsoft.com/office/drawing/2014/main" id="{A83DDB37-932A-4895-928C-F69156226C3B}"/>
              </a:ext>
            </a:extLst>
          </p:cNvPr>
          <p:cNvSpPr txBox="1"/>
          <p:nvPr/>
        </p:nvSpPr>
        <p:spPr>
          <a:xfrm>
            <a:off x="9858449" y="43944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......</a:t>
            </a:r>
            <a:endParaRPr lang="zh-TW" altLang="en-US" dirty="0"/>
          </a:p>
        </p:txBody>
      </p:sp>
      <p:sp>
        <p:nvSpPr>
          <p:cNvPr id="2022" name="文字方塊 2021">
            <a:extLst>
              <a:ext uri="{FF2B5EF4-FFF2-40B4-BE49-F238E27FC236}">
                <a16:creationId xmlns:a16="http://schemas.microsoft.com/office/drawing/2014/main" id="{166A6388-6261-4760-9EB0-3CF7030BD2A5}"/>
              </a:ext>
            </a:extLst>
          </p:cNvPr>
          <p:cNvSpPr txBox="1"/>
          <p:nvPr/>
        </p:nvSpPr>
        <p:spPr>
          <a:xfrm rot="5400000">
            <a:off x="8153400" y="542925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…..</a:t>
            </a:r>
            <a:endParaRPr lang="zh-TW" altLang="en-US" dirty="0"/>
          </a:p>
        </p:txBody>
      </p:sp>
      <p:cxnSp>
        <p:nvCxnSpPr>
          <p:cNvPr id="2030" name="直線單箭頭接點 2029">
            <a:extLst>
              <a:ext uri="{FF2B5EF4-FFF2-40B4-BE49-F238E27FC236}">
                <a16:creationId xmlns:a16="http://schemas.microsoft.com/office/drawing/2014/main" id="{43F5930E-E481-46CA-8F68-F346EDDB4D42}"/>
              </a:ext>
            </a:extLst>
          </p:cNvPr>
          <p:cNvCxnSpPr>
            <a:cxnSpLocks/>
            <a:stCxn id="1999" idx="1"/>
          </p:cNvCxnSpPr>
          <p:nvPr/>
        </p:nvCxnSpPr>
        <p:spPr>
          <a:xfrm flipH="1" flipV="1">
            <a:off x="1385742" y="3337090"/>
            <a:ext cx="6410726" cy="854406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4" name="直線單箭頭接點 2033">
            <a:extLst>
              <a:ext uri="{FF2B5EF4-FFF2-40B4-BE49-F238E27FC236}">
                <a16:creationId xmlns:a16="http://schemas.microsoft.com/office/drawing/2014/main" id="{865A5860-85A3-44C6-976B-D3D8A03944B4}"/>
              </a:ext>
            </a:extLst>
          </p:cNvPr>
          <p:cNvCxnSpPr>
            <a:cxnSpLocks/>
            <a:stCxn id="2015" idx="1"/>
          </p:cNvCxnSpPr>
          <p:nvPr/>
        </p:nvCxnSpPr>
        <p:spPr>
          <a:xfrm flipH="1" flipV="1">
            <a:off x="3723591" y="3337090"/>
            <a:ext cx="5173324" cy="85440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6" name="右大括弧 2015">
            <a:extLst>
              <a:ext uri="{FF2B5EF4-FFF2-40B4-BE49-F238E27FC236}">
                <a16:creationId xmlns:a16="http://schemas.microsoft.com/office/drawing/2014/main" id="{3B9867A5-93AB-431B-AA55-4B7E5CDDFF49}"/>
              </a:ext>
            </a:extLst>
          </p:cNvPr>
          <p:cNvSpPr/>
          <p:nvPr/>
        </p:nvSpPr>
        <p:spPr>
          <a:xfrm rot="10800000">
            <a:off x="7448329" y="4224952"/>
            <a:ext cx="239974" cy="1635364"/>
          </a:xfrm>
          <a:prstGeom prst="rightBrac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7" name="文字方塊 2016">
            <a:extLst>
              <a:ext uri="{FF2B5EF4-FFF2-40B4-BE49-F238E27FC236}">
                <a16:creationId xmlns:a16="http://schemas.microsoft.com/office/drawing/2014/main" id="{252CCBC1-FA7F-4DE1-B836-FDFEF19FA0C7}"/>
              </a:ext>
            </a:extLst>
          </p:cNvPr>
          <p:cNvSpPr txBox="1"/>
          <p:nvPr/>
        </p:nvSpPr>
        <p:spPr>
          <a:xfrm>
            <a:off x="6788832" y="4857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9B8FE6C-2D7A-400F-BB64-AEF5398C4C9A}"/>
              </a:ext>
            </a:extLst>
          </p:cNvPr>
          <p:cNvCxnSpPr>
            <a:stCxn id="159" idx="1"/>
          </p:cNvCxnSpPr>
          <p:nvPr/>
        </p:nvCxnSpPr>
        <p:spPr>
          <a:xfrm flipH="1" flipV="1">
            <a:off x="8567456" y="2691183"/>
            <a:ext cx="236426" cy="4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E642A-7889-479E-A236-5183321149B0}"/>
              </a:ext>
            </a:extLst>
          </p:cNvPr>
          <p:cNvSpPr txBox="1"/>
          <p:nvPr/>
        </p:nvSpPr>
        <p:spPr>
          <a:xfrm>
            <a:off x="10192086" y="21638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Lane7</a:t>
            </a:r>
            <a:endParaRPr lang="zh-TW" altLang="en-US" dirty="0"/>
          </a:p>
        </p:txBody>
      </p:sp>
      <p:cxnSp>
        <p:nvCxnSpPr>
          <p:cNvPr id="2020" name="直線單箭頭接點 2019">
            <a:extLst>
              <a:ext uri="{FF2B5EF4-FFF2-40B4-BE49-F238E27FC236}">
                <a16:creationId xmlns:a16="http://schemas.microsoft.com/office/drawing/2014/main" id="{4765E9C7-79F7-4C15-8D40-7E2C60B3331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9992101" y="2573357"/>
            <a:ext cx="397263" cy="4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文字方塊 2022">
            <a:extLst>
              <a:ext uri="{FF2B5EF4-FFF2-40B4-BE49-F238E27FC236}">
                <a16:creationId xmlns:a16="http://schemas.microsoft.com/office/drawing/2014/main" id="{9D9CF823-0B1E-4125-8455-9944E6E8B059}"/>
              </a:ext>
            </a:extLst>
          </p:cNvPr>
          <p:cNvSpPr txBox="1"/>
          <p:nvPr/>
        </p:nvSpPr>
        <p:spPr>
          <a:xfrm>
            <a:off x="8050718" y="226007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Lane0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87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6CE686-2815-4A17-AFC7-C6B5B9BD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67319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4DEB081-09A8-4BA5-89E7-CDAE58F3D5A9}"/>
              </a:ext>
            </a:extLst>
          </p:cNvPr>
          <p:cNvSpPr txBox="1">
            <a:spLocks/>
          </p:cNvSpPr>
          <p:nvPr/>
        </p:nvSpPr>
        <p:spPr>
          <a:xfrm>
            <a:off x="418704" y="20028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rebuchet MS" panose="020B0603020202020204" pitchFamily="34" charset="0"/>
              </a:rPr>
              <a:t>Irregular Distribution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D7F636-09C8-4755-86EC-13B480A66BA3}"/>
              </a:ext>
            </a:extLst>
          </p:cNvPr>
          <p:cNvSpPr txBox="1"/>
          <p:nvPr/>
        </p:nvSpPr>
        <p:spPr>
          <a:xfrm>
            <a:off x="101349" y="1277726"/>
            <a:ext cx="770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rebuchet MS" panose="020B0603020202020204" pitchFamily="34" charset="0"/>
              </a:rPr>
              <a:t>The number of non-zero data in each lane of filters </a:t>
            </a:r>
            <a:r>
              <a:rPr lang="zh-TW" altLang="en-US" sz="2400" dirty="0">
                <a:latin typeface="Trebuchet MS" panose="020B0603020202020204" pitchFamily="34" charset="0"/>
              </a:rPr>
              <a:t>：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793931C-D621-4FD6-B91F-C8D1C45B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46" y="1852198"/>
            <a:ext cx="7739196" cy="4894439"/>
          </a:xfrm>
          <a:prstGeom prst="rect">
            <a:avLst/>
          </a:prstGeom>
        </p:spPr>
      </p:pic>
      <p:sp>
        <p:nvSpPr>
          <p:cNvPr id="3" name="立方體 2">
            <a:extLst>
              <a:ext uri="{FF2B5EF4-FFF2-40B4-BE49-F238E27FC236}">
                <a16:creationId xmlns:a16="http://schemas.microsoft.com/office/drawing/2014/main" id="{D364EFD9-C1CF-435B-8D3A-609B516E05D7}"/>
              </a:ext>
            </a:extLst>
          </p:cNvPr>
          <p:cNvSpPr/>
          <p:nvPr/>
        </p:nvSpPr>
        <p:spPr>
          <a:xfrm>
            <a:off x="1025582" y="250154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7" name="立方體 2016">
            <a:extLst>
              <a:ext uri="{FF2B5EF4-FFF2-40B4-BE49-F238E27FC236}">
                <a16:creationId xmlns:a16="http://schemas.microsoft.com/office/drawing/2014/main" id="{E89340BC-D323-4EB3-A11E-C5DD3968C778}"/>
              </a:ext>
            </a:extLst>
          </p:cNvPr>
          <p:cNvSpPr/>
          <p:nvPr/>
        </p:nvSpPr>
        <p:spPr>
          <a:xfrm>
            <a:off x="1284180" y="250154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8" name="立方體 2017">
            <a:extLst>
              <a:ext uri="{FF2B5EF4-FFF2-40B4-BE49-F238E27FC236}">
                <a16:creationId xmlns:a16="http://schemas.microsoft.com/office/drawing/2014/main" id="{AB3C53B2-AF59-4094-91E2-76170392C51B}"/>
              </a:ext>
            </a:extLst>
          </p:cNvPr>
          <p:cNvSpPr/>
          <p:nvPr/>
        </p:nvSpPr>
        <p:spPr>
          <a:xfrm>
            <a:off x="1542778" y="250154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9" name="立方體 2018">
            <a:extLst>
              <a:ext uri="{FF2B5EF4-FFF2-40B4-BE49-F238E27FC236}">
                <a16:creationId xmlns:a16="http://schemas.microsoft.com/office/drawing/2014/main" id="{B2FC76B3-9B10-4C36-B8AD-00363623488B}"/>
              </a:ext>
            </a:extLst>
          </p:cNvPr>
          <p:cNvSpPr/>
          <p:nvPr/>
        </p:nvSpPr>
        <p:spPr>
          <a:xfrm>
            <a:off x="1025582" y="221341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0" name="立方體 2019">
            <a:extLst>
              <a:ext uri="{FF2B5EF4-FFF2-40B4-BE49-F238E27FC236}">
                <a16:creationId xmlns:a16="http://schemas.microsoft.com/office/drawing/2014/main" id="{8C5C50DE-E523-4DD8-B0C6-DA19D385A563}"/>
              </a:ext>
            </a:extLst>
          </p:cNvPr>
          <p:cNvSpPr/>
          <p:nvPr/>
        </p:nvSpPr>
        <p:spPr>
          <a:xfrm>
            <a:off x="1284180" y="2213417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3" name="立方體 2022">
            <a:extLst>
              <a:ext uri="{FF2B5EF4-FFF2-40B4-BE49-F238E27FC236}">
                <a16:creationId xmlns:a16="http://schemas.microsoft.com/office/drawing/2014/main" id="{451030BF-A5AA-4EA8-B5F9-F55B7C30E9A7}"/>
              </a:ext>
            </a:extLst>
          </p:cNvPr>
          <p:cNvSpPr/>
          <p:nvPr/>
        </p:nvSpPr>
        <p:spPr>
          <a:xfrm>
            <a:off x="1542778" y="221341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5" name="立方體 2024">
            <a:extLst>
              <a:ext uri="{FF2B5EF4-FFF2-40B4-BE49-F238E27FC236}">
                <a16:creationId xmlns:a16="http://schemas.microsoft.com/office/drawing/2014/main" id="{AF7C7336-59F8-4E82-A56C-339DA8A59D9A}"/>
              </a:ext>
            </a:extLst>
          </p:cNvPr>
          <p:cNvSpPr/>
          <p:nvPr/>
        </p:nvSpPr>
        <p:spPr>
          <a:xfrm>
            <a:off x="1025582" y="192528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6" name="立方體 2025">
            <a:extLst>
              <a:ext uri="{FF2B5EF4-FFF2-40B4-BE49-F238E27FC236}">
                <a16:creationId xmlns:a16="http://schemas.microsoft.com/office/drawing/2014/main" id="{1455C096-5A67-462A-9ED2-99DE23B1F944}"/>
              </a:ext>
            </a:extLst>
          </p:cNvPr>
          <p:cNvSpPr/>
          <p:nvPr/>
        </p:nvSpPr>
        <p:spPr>
          <a:xfrm>
            <a:off x="1284180" y="192528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7" name="立方體 2026">
            <a:extLst>
              <a:ext uri="{FF2B5EF4-FFF2-40B4-BE49-F238E27FC236}">
                <a16:creationId xmlns:a16="http://schemas.microsoft.com/office/drawing/2014/main" id="{22885847-ADA1-4607-9FF7-5E63F58B73B3}"/>
              </a:ext>
            </a:extLst>
          </p:cNvPr>
          <p:cNvSpPr/>
          <p:nvPr/>
        </p:nvSpPr>
        <p:spPr>
          <a:xfrm>
            <a:off x="1542778" y="192528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28" name="立方體 2027">
            <a:extLst>
              <a:ext uri="{FF2B5EF4-FFF2-40B4-BE49-F238E27FC236}">
                <a16:creationId xmlns:a16="http://schemas.microsoft.com/office/drawing/2014/main" id="{47E8E7D7-BDBC-4C0F-8E95-E2077C433EA8}"/>
              </a:ext>
            </a:extLst>
          </p:cNvPr>
          <p:cNvSpPr/>
          <p:nvPr/>
        </p:nvSpPr>
        <p:spPr>
          <a:xfrm>
            <a:off x="935389" y="258727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9" name="立方體 2028">
            <a:extLst>
              <a:ext uri="{FF2B5EF4-FFF2-40B4-BE49-F238E27FC236}">
                <a16:creationId xmlns:a16="http://schemas.microsoft.com/office/drawing/2014/main" id="{00E98E98-4E04-42CA-A586-91B41A62C826}"/>
              </a:ext>
            </a:extLst>
          </p:cNvPr>
          <p:cNvSpPr/>
          <p:nvPr/>
        </p:nvSpPr>
        <p:spPr>
          <a:xfrm>
            <a:off x="1193987" y="258727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1" name="立方體 2030">
            <a:extLst>
              <a:ext uri="{FF2B5EF4-FFF2-40B4-BE49-F238E27FC236}">
                <a16:creationId xmlns:a16="http://schemas.microsoft.com/office/drawing/2014/main" id="{D33E8311-455F-4FC9-B48F-55368C689C65}"/>
              </a:ext>
            </a:extLst>
          </p:cNvPr>
          <p:cNvSpPr/>
          <p:nvPr/>
        </p:nvSpPr>
        <p:spPr>
          <a:xfrm>
            <a:off x="1452585" y="258727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2" name="立方體 2031">
            <a:extLst>
              <a:ext uri="{FF2B5EF4-FFF2-40B4-BE49-F238E27FC236}">
                <a16:creationId xmlns:a16="http://schemas.microsoft.com/office/drawing/2014/main" id="{EAF3A848-F39F-4C0C-8160-EE488D6936FA}"/>
              </a:ext>
            </a:extLst>
          </p:cNvPr>
          <p:cNvSpPr/>
          <p:nvPr/>
        </p:nvSpPr>
        <p:spPr>
          <a:xfrm>
            <a:off x="935389" y="229914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3" name="立方體 2032">
            <a:extLst>
              <a:ext uri="{FF2B5EF4-FFF2-40B4-BE49-F238E27FC236}">
                <a16:creationId xmlns:a16="http://schemas.microsoft.com/office/drawing/2014/main" id="{BE54589F-2842-4914-B3ED-7038A514473F}"/>
              </a:ext>
            </a:extLst>
          </p:cNvPr>
          <p:cNvSpPr/>
          <p:nvPr/>
        </p:nvSpPr>
        <p:spPr>
          <a:xfrm>
            <a:off x="1193987" y="2299142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5" name="立方體 2034">
            <a:extLst>
              <a:ext uri="{FF2B5EF4-FFF2-40B4-BE49-F238E27FC236}">
                <a16:creationId xmlns:a16="http://schemas.microsoft.com/office/drawing/2014/main" id="{53C697F1-DD4D-4D51-BFFE-32F82A0598AA}"/>
              </a:ext>
            </a:extLst>
          </p:cNvPr>
          <p:cNvSpPr/>
          <p:nvPr/>
        </p:nvSpPr>
        <p:spPr>
          <a:xfrm>
            <a:off x="1452585" y="229914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6" name="立方體 2035">
            <a:extLst>
              <a:ext uri="{FF2B5EF4-FFF2-40B4-BE49-F238E27FC236}">
                <a16:creationId xmlns:a16="http://schemas.microsoft.com/office/drawing/2014/main" id="{A5C2F125-ED13-4342-8D04-BE1BDC3BB532}"/>
              </a:ext>
            </a:extLst>
          </p:cNvPr>
          <p:cNvSpPr/>
          <p:nvPr/>
        </p:nvSpPr>
        <p:spPr>
          <a:xfrm>
            <a:off x="935389" y="201101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7" name="立方體 2036">
            <a:extLst>
              <a:ext uri="{FF2B5EF4-FFF2-40B4-BE49-F238E27FC236}">
                <a16:creationId xmlns:a16="http://schemas.microsoft.com/office/drawing/2014/main" id="{0D0E0D0C-2AF9-45D2-AD92-BCFC111C7D3F}"/>
              </a:ext>
            </a:extLst>
          </p:cNvPr>
          <p:cNvSpPr/>
          <p:nvPr/>
        </p:nvSpPr>
        <p:spPr>
          <a:xfrm>
            <a:off x="1193987" y="201101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8" name="立方體 2037">
            <a:extLst>
              <a:ext uri="{FF2B5EF4-FFF2-40B4-BE49-F238E27FC236}">
                <a16:creationId xmlns:a16="http://schemas.microsoft.com/office/drawing/2014/main" id="{C9645506-7DF7-44EC-8677-F9BDD689993B}"/>
              </a:ext>
            </a:extLst>
          </p:cNvPr>
          <p:cNvSpPr/>
          <p:nvPr/>
        </p:nvSpPr>
        <p:spPr>
          <a:xfrm>
            <a:off x="1452585" y="201101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9" name="立方體 2038">
            <a:extLst>
              <a:ext uri="{FF2B5EF4-FFF2-40B4-BE49-F238E27FC236}">
                <a16:creationId xmlns:a16="http://schemas.microsoft.com/office/drawing/2014/main" id="{FB5478DA-2A78-4476-9FE5-4C108FAA016E}"/>
              </a:ext>
            </a:extLst>
          </p:cNvPr>
          <p:cNvSpPr/>
          <p:nvPr/>
        </p:nvSpPr>
        <p:spPr>
          <a:xfrm>
            <a:off x="851186" y="266823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0" name="立方體 2039">
            <a:extLst>
              <a:ext uri="{FF2B5EF4-FFF2-40B4-BE49-F238E27FC236}">
                <a16:creationId xmlns:a16="http://schemas.microsoft.com/office/drawing/2014/main" id="{032DA50C-4B59-441E-8B24-04A6C47A24A9}"/>
              </a:ext>
            </a:extLst>
          </p:cNvPr>
          <p:cNvSpPr/>
          <p:nvPr/>
        </p:nvSpPr>
        <p:spPr>
          <a:xfrm>
            <a:off x="1109784" y="266823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1" name="立方體 2040">
            <a:extLst>
              <a:ext uri="{FF2B5EF4-FFF2-40B4-BE49-F238E27FC236}">
                <a16:creationId xmlns:a16="http://schemas.microsoft.com/office/drawing/2014/main" id="{DDE18A42-DC44-49F4-8D56-BBC07B73C799}"/>
              </a:ext>
            </a:extLst>
          </p:cNvPr>
          <p:cNvSpPr/>
          <p:nvPr/>
        </p:nvSpPr>
        <p:spPr>
          <a:xfrm>
            <a:off x="1368382" y="266823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2" name="立方體 2041">
            <a:extLst>
              <a:ext uri="{FF2B5EF4-FFF2-40B4-BE49-F238E27FC236}">
                <a16:creationId xmlns:a16="http://schemas.microsoft.com/office/drawing/2014/main" id="{807FDC6F-A7EC-4B28-8BD3-FFADE3971C46}"/>
              </a:ext>
            </a:extLst>
          </p:cNvPr>
          <p:cNvSpPr/>
          <p:nvPr/>
        </p:nvSpPr>
        <p:spPr>
          <a:xfrm>
            <a:off x="851186" y="23801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3" name="立方體 2042">
            <a:extLst>
              <a:ext uri="{FF2B5EF4-FFF2-40B4-BE49-F238E27FC236}">
                <a16:creationId xmlns:a16="http://schemas.microsoft.com/office/drawing/2014/main" id="{18A3995A-5C4A-465A-9558-154DB5430C6D}"/>
              </a:ext>
            </a:extLst>
          </p:cNvPr>
          <p:cNvSpPr/>
          <p:nvPr/>
        </p:nvSpPr>
        <p:spPr>
          <a:xfrm>
            <a:off x="1109784" y="2380104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4" name="立方體 2043">
            <a:extLst>
              <a:ext uri="{FF2B5EF4-FFF2-40B4-BE49-F238E27FC236}">
                <a16:creationId xmlns:a16="http://schemas.microsoft.com/office/drawing/2014/main" id="{9919F942-6646-4C09-8D3A-674872A00F7D}"/>
              </a:ext>
            </a:extLst>
          </p:cNvPr>
          <p:cNvSpPr/>
          <p:nvPr/>
        </p:nvSpPr>
        <p:spPr>
          <a:xfrm>
            <a:off x="1368382" y="23801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5" name="立方體 2044">
            <a:extLst>
              <a:ext uri="{FF2B5EF4-FFF2-40B4-BE49-F238E27FC236}">
                <a16:creationId xmlns:a16="http://schemas.microsoft.com/office/drawing/2014/main" id="{D7139385-6FE6-4092-A3F2-73841A275574}"/>
              </a:ext>
            </a:extLst>
          </p:cNvPr>
          <p:cNvSpPr/>
          <p:nvPr/>
        </p:nvSpPr>
        <p:spPr>
          <a:xfrm>
            <a:off x="851186" y="209197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6" name="立方體 2045">
            <a:extLst>
              <a:ext uri="{FF2B5EF4-FFF2-40B4-BE49-F238E27FC236}">
                <a16:creationId xmlns:a16="http://schemas.microsoft.com/office/drawing/2014/main" id="{48A63E3F-CB0A-4B23-B359-900E13F61953}"/>
              </a:ext>
            </a:extLst>
          </p:cNvPr>
          <p:cNvSpPr/>
          <p:nvPr/>
        </p:nvSpPr>
        <p:spPr>
          <a:xfrm>
            <a:off x="1109784" y="209197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7" name="立方體 2046">
            <a:extLst>
              <a:ext uri="{FF2B5EF4-FFF2-40B4-BE49-F238E27FC236}">
                <a16:creationId xmlns:a16="http://schemas.microsoft.com/office/drawing/2014/main" id="{6CC61749-7027-433C-B20A-CEBC0B1DADA8}"/>
              </a:ext>
            </a:extLst>
          </p:cNvPr>
          <p:cNvSpPr/>
          <p:nvPr/>
        </p:nvSpPr>
        <p:spPr>
          <a:xfrm>
            <a:off x="1368382" y="209197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8" name="立方體 2047">
            <a:extLst>
              <a:ext uri="{FF2B5EF4-FFF2-40B4-BE49-F238E27FC236}">
                <a16:creationId xmlns:a16="http://schemas.microsoft.com/office/drawing/2014/main" id="{9B320E70-F59C-4C84-B31F-24022760EBE2}"/>
              </a:ext>
            </a:extLst>
          </p:cNvPr>
          <p:cNvSpPr/>
          <p:nvPr/>
        </p:nvSpPr>
        <p:spPr>
          <a:xfrm>
            <a:off x="760993" y="27539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9" name="立方體 2048">
            <a:extLst>
              <a:ext uri="{FF2B5EF4-FFF2-40B4-BE49-F238E27FC236}">
                <a16:creationId xmlns:a16="http://schemas.microsoft.com/office/drawing/2014/main" id="{ABE2C170-30F6-4C69-A819-4D585C96345D}"/>
              </a:ext>
            </a:extLst>
          </p:cNvPr>
          <p:cNvSpPr/>
          <p:nvPr/>
        </p:nvSpPr>
        <p:spPr>
          <a:xfrm>
            <a:off x="1019591" y="27539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0" name="立方體 2049">
            <a:extLst>
              <a:ext uri="{FF2B5EF4-FFF2-40B4-BE49-F238E27FC236}">
                <a16:creationId xmlns:a16="http://schemas.microsoft.com/office/drawing/2014/main" id="{3F11757F-3449-480C-8E1A-2335B0F137FE}"/>
              </a:ext>
            </a:extLst>
          </p:cNvPr>
          <p:cNvSpPr/>
          <p:nvPr/>
        </p:nvSpPr>
        <p:spPr>
          <a:xfrm>
            <a:off x="1278189" y="27539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1" name="立方體 2050">
            <a:extLst>
              <a:ext uri="{FF2B5EF4-FFF2-40B4-BE49-F238E27FC236}">
                <a16:creationId xmlns:a16="http://schemas.microsoft.com/office/drawing/2014/main" id="{31A87392-33B5-427E-8D8F-2687C5136E6E}"/>
              </a:ext>
            </a:extLst>
          </p:cNvPr>
          <p:cNvSpPr/>
          <p:nvPr/>
        </p:nvSpPr>
        <p:spPr>
          <a:xfrm>
            <a:off x="760993" y="246582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2" name="立方體 2051">
            <a:extLst>
              <a:ext uri="{FF2B5EF4-FFF2-40B4-BE49-F238E27FC236}">
                <a16:creationId xmlns:a16="http://schemas.microsoft.com/office/drawing/2014/main" id="{45ACF15C-1C35-4470-9DEB-025E1B948EC8}"/>
              </a:ext>
            </a:extLst>
          </p:cNvPr>
          <p:cNvSpPr/>
          <p:nvPr/>
        </p:nvSpPr>
        <p:spPr>
          <a:xfrm>
            <a:off x="1019591" y="2465829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3" name="立方體 2052">
            <a:extLst>
              <a:ext uri="{FF2B5EF4-FFF2-40B4-BE49-F238E27FC236}">
                <a16:creationId xmlns:a16="http://schemas.microsoft.com/office/drawing/2014/main" id="{9A4EB65A-0919-49F9-8312-8E1737E362FB}"/>
              </a:ext>
            </a:extLst>
          </p:cNvPr>
          <p:cNvSpPr/>
          <p:nvPr/>
        </p:nvSpPr>
        <p:spPr>
          <a:xfrm>
            <a:off x="1278189" y="246582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4" name="立方體 2053">
            <a:extLst>
              <a:ext uri="{FF2B5EF4-FFF2-40B4-BE49-F238E27FC236}">
                <a16:creationId xmlns:a16="http://schemas.microsoft.com/office/drawing/2014/main" id="{6C9B037F-3E81-4843-8D2C-CA484045EAFF}"/>
              </a:ext>
            </a:extLst>
          </p:cNvPr>
          <p:cNvSpPr/>
          <p:nvPr/>
        </p:nvSpPr>
        <p:spPr>
          <a:xfrm>
            <a:off x="760993" y="217769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5" name="立方體 2054">
            <a:extLst>
              <a:ext uri="{FF2B5EF4-FFF2-40B4-BE49-F238E27FC236}">
                <a16:creationId xmlns:a16="http://schemas.microsoft.com/office/drawing/2014/main" id="{BFB0491C-B7BD-4686-8F78-5F43746001AB}"/>
              </a:ext>
            </a:extLst>
          </p:cNvPr>
          <p:cNvSpPr/>
          <p:nvPr/>
        </p:nvSpPr>
        <p:spPr>
          <a:xfrm>
            <a:off x="1019591" y="217769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6" name="立方體 2055">
            <a:extLst>
              <a:ext uri="{FF2B5EF4-FFF2-40B4-BE49-F238E27FC236}">
                <a16:creationId xmlns:a16="http://schemas.microsoft.com/office/drawing/2014/main" id="{214CDCF2-A2BF-443D-9E03-0880105407D6}"/>
              </a:ext>
            </a:extLst>
          </p:cNvPr>
          <p:cNvSpPr/>
          <p:nvPr/>
        </p:nvSpPr>
        <p:spPr>
          <a:xfrm>
            <a:off x="1278189" y="217769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7" name="立方體 2056">
            <a:extLst>
              <a:ext uri="{FF2B5EF4-FFF2-40B4-BE49-F238E27FC236}">
                <a16:creationId xmlns:a16="http://schemas.microsoft.com/office/drawing/2014/main" id="{8C903E8C-9EAC-4DF6-A280-DE00635EB170}"/>
              </a:ext>
            </a:extLst>
          </p:cNvPr>
          <p:cNvSpPr/>
          <p:nvPr/>
        </p:nvSpPr>
        <p:spPr>
          <a:xfrm>
            <a:off x="670800" y="284337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8" name="立方體 2057">
            <a:extLst>
              <a:ext uri="{FF2B5EF4-FFF2-40B4-BE49-F238E27FC236}">
                <a16:creationId xmlns:a16="http://schemas.microsoft.com/office/drawing/2014/main" id="{2C9E0463-FB72-4A45-945A-D66A7572C90E}"/>
              </a:ext>
            </a:extLst>
          </p:cNvPr>
          <p:cNvSpPr/>
          <p:nvPr/>
        </p:nvSpPr>
        <p:spPr>
          <a:xfrm>
            <a:off x="929398" y="284337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9" name="立方體 2058">
            <a:extLst>
              <a:ext uri="{FF2B5EF4-FFF2-40B4-BE49-F238E27FC236}">
                <a16:creationId xmlns:a16="http://schemas.microsoft.com/office/drawing/2014/main" id="{962586DE-A14E-4302-891D-30D1882F71B2}"/>
              </a:ext>
            </a:extLst>
          </p:cNvPr>
          <p:cNvSpPr/>
          <p:nvPr/>
        </p:nvSpPr>
        <p:spPr>
          <a:xfrm>
            <a:off x="1187996" y="284337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0" name="立方體 2059">
            <a:extLst>
              <a:ext uri="{FF2B5EF4-FFF2-40B4-BE49-F238E27FC236}">
                <a16:creationId xmlns:a16="http://schemas.microsoft.com/office/drawing/2014/main" id="{2F852C4B-C221-4AD9-974B-7E7C5E83647D}"/>
              </a:ext>
            </a:extLst>
          </p:cNvPr>
          <p:cNvSpPr/>
          <p:nvPr/>
        </p:nvSpPr>
        <p:spPr>
          <a:xfrm>
            <a:off x="670800" y="255524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1" name="立方體 2060">
            <a:extLst>
              <a:ext uri="{FF2B5EF4-FFF2-40B4-BE49-F238E27FC236}">
                <a16:creationId xmlns:a16="http://schemas.microsoft.com/office/drawing/2014/main" id="{877B07D0-33D7-44BE-A2D4-6E3E88C411E2}"/>
              </a:ext>
            </a:extLst>
          </p:cNvPr>
          <p:cNvSpPr/>
          <p:nvPr/>
        </p:nvSpPr>
        <p:spPr>
          <a:xfrm>
            <a:off x="929398" y="2555246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2" name="立方體 2061">
            <a:extLst>
              <a:ext uri="{FF2B5EF4-FFF2-40B4-BE49-F238E27FC236}">
                <a16:creationId xmlns:a16="http://schemas.microsoft.com/office/drawing/2014/main" id="{408536C3-29FB-4BE6-A279-54332ADA7007}"/>
              </a:ext>
            </a:extLst>
          </p:cNvPr>
          <p:cNvSpPr/>
          <p:nvPr/>
        </p:nvSpPr>
        <p:spPr>
          <a:xfrm>
            <a:off x="1187996" y="255524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3" name="立方體 2062">
            <a:extLst>
              <a:ext uri="{FF2B5EF4-FFF2-40B4-BE49-F238E27FC236}">
                <a16:creationId xmlns:a16="http://schemas.microsoft.com/office/drawing/2014/main" id="{76BD2138-8559-491A-BAB6-8A79ADEC6385}"/>
              </a:ext>
            </a:extLst>
          </p:cNvPr>
          <p:cNvSpPr/>
          <p:nvPr/>
        </p:nvSpPr>
        <p:spPr>
          <a:xfrm>
            <a:off x="670800" y="226711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4" name="立方體 2063">
            <a:extLst>
              <a:ext uri="{FF2B5EF4-FFF2-40B4-BE49-F238E27FC236}">
                <a16:creationId xmlns:a16="http://schemas.microsoft.com/office/drawing/2014/main" id="{EAD16363-48A0-4E87-A980-67DD7029F51A}"/>
              </a:ext>
            </a:extLst>
          </p:cNvPr>
          <p:cNvSpPr/>
          <p:nvPr/>
        </p:nvSpPr>
        <p:spPr>
          <a:xfrm>
            <a:off x="929398" y="226711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5" name="立方體 2064">
            <a:extLst>
              <a:ext uri="{FF2B5EF4-FFF2-40B4-BE49-F238E27FC236}">
                <a16:creationId xmlns:a16="http://schemas.microsoft.com/office/drawing/2014/main" id="{0B6C3BBB-80E6-4A54-99FA-9F2AE81D6742}"/>
              </a:ext>
            </a:extLst>
          </p:cNvPr>
          <p:cNvSpPr/>
          <p:nvPr/>
        </p:nvSpPr>
        <p:spPr>
          <a:xfrm>
            <a:off x="1187996" y="226711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6" name="立方體 2065">
            <a:extLst>
              <a:ext uri="{FF2B5EF4-FFF2-40B4-BE49-F238E27FC236}">
                <a16:creationId xmlns:a16="http://schemas.microsoft.com/office/drawing/2014/main" id="{30A97313-EF28-4432-869C-7EE01D6F4526}"/>
              </a:ext>
            </a:extLst>
          </p:cNvPr>
          <p:cNvSpPr/>
          <p:nvPr/>
        </p:nvSpPr>
        <p:spPr>
          <a:xfrm>
            <a:off x="580607" y="292910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7" name="立方體 2066">
            <a:extLst>
              <a:ext uri="{FF2B5EF4-FFF2-40B4-BE49-F238E27FC236}">
                <a16:creationId xmlns:a16="http://schemas.microsoft.com/office/drawing/2014/main" id="{F068FB68-CA33-4F0D-A14F-A21CE89F3B7B}"/>
              </a:ext>
            </a:extLst>
          </p:cNvPr>
          <p:cNvSpPr/>
          <p:nvPr/>
        </p:nvSpPr>
        <p:spPr>
          <a:xfrm>
            <a:off x="839205" y="292910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8" name="立方體 2067">
            <a:extLst>
              <a:ext uri="{FF2B5EF4-FFF2-40B4-BE49-F238E27FC236}">
                <a16:creationId xmlns:a16="http://schemas.microsoft.com/office/drawing/2014/main" id="{FAF7BF79-4CE5-438C-940E-3B321531B229}"/>
              </a:ext>
            </a:extLst>
          </p:cNvPr>
          <p:cNvSpPr/>
          <p:nvPr/>
        </p:nvSpPr>
        <p:spPr>
          <a:xfrm>
            <a:off x="1097803" y="292910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9" name="立方體 2068">
            <a:extLst>
              <a:ext uri="{FF2B5EF4-FFF2-40B4-BE49-F238E27FC236}">
                <a16:creationId xmlns:a16="http://schemas.microsoft.com/office/drawing/2014/main" id="{71157F66-2C61-48FB-979D-20FEB8C8B501}"/>
              </a:ext>
            </a:extLst>
          </p:cNvPr>
          <p:cNvSpPr/>
          <p:nvPr/>
        </p:nvSpPr>
        <p:spPr>
          <a:xfrm>
            <a:off x="580607" y="264097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0" name="立方體 2069">
            <a:extLst>
              <a:ext uri="{FF2B5EF4-FFF2-40B4-BE49-F238E27FC236}">
                <a16:creationId xmlns:a16="http://schemas.microsoft.com/office/drawing/2014/main" id="{860CC0C8-6140-4B00-8745-954A2EF6519D}"/>
              </a:ext>
            </a:extLst>
          </p:cNvPr>
          <p:cNvSpPr/>
          <p:nvPr/>
        </p:nvSpPr>
        <p:spPr>
          <a:xfrm>
            <a:off x="839205" y="2640971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1" name="立方體 2070">
            <a:extLst>
              <a:ext uri="{FF2B5EF4-FFF2-40B4-BE49-F238E27FC236}">
                <a16:creationId xmlns:a16="http://schemas.microsoft.com/office/drawing/2014/main" id="{31BD40AF-2DD2-49DE-A74E-DDCA2722CDC5}"/>
              </a:ext>
            </a:extLst>
          </p:cNvPr>
          <p:cNvSpPr/>
          <p:nvPr/>
        </p:nvSpPr>
        <p:spPr>
          <a:xfrm>
            <a:off x="1097803" y="264097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2" name="立方體 2071">
            <a:extLst>
              <a:ext uri="{FF2B5EF4-FFF2-40B4-BE49-F238E27FC236}">
                <a16:creationId xmlns:a16="http://schemas.microsoft.com/office/drawing/2014/main" id="{7F3D442F-373F-452C-AC67-1C2697D319DE}"/>
              </a:ext>
            </a:extLst>
          </p:cNvPr>
          <p:cNvSpPr/>
          <p:nvPr/>
        </p:nvSpPr>
        <p:spPr>
          <a:xfrm>
            <a:off x="580607" y="235284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3" name="立方體 2072">
            <a:extLst>
              <a:ext uri="{FF2B5EF4-FFF2-40B4-BE49-F238E27FC236}">
                <a16:creationId xmlns:a16="http://schemas.microsoft.com/office/drawing/2014/main" id="{BA6064F7-D845-4212-850A-ECC6682B0C9C}"/>
              </a:ext>
            </a:extLst>
          </p:cNvPr>
          <p:cNvSpPr/>
          <p:nvPr/>
        </p:nvSpPr>
        <p:spPr>
          <a:xfrm>
            <a:off x="839205" y="235284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4" name="立方體 2073">
            <a:extLst>
              <a:ext uri="{FF2B5EF4-FFF2-40B4-BE49-F238E27FC236}">
                <a16:creationId xmlns:a16="http://schemas.microsoft.com/office/drawing/2014/main" id="{99AD84C7-E83D-4C83-A538-FC540AAAEC60}"/>
              </a:ext>
            </a:extLst>
          </p:cNvPr>
          <p:cNvSpPr/>
          <p:nvPr/>
        </p:nvSpPr>
        <p:spPr>
          <a:xfrm>
            <a:off x="1097803" y="235284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5" name="立方體 2074">
            <a:extLst>
              <a:ext uri="{FF2B5EF4-FFF2-40B4-BE49-F238E27FC236}">
                <a16:creationId xmlns:a16="http://schemas.microsoft.com/office/drawing/2014/main" id="{72DBF953-9D8E-4545-91F5-F72880F6746B}"/>
              </a:ext>
            </a:extLst>
          </p:cNvPr>
          <p:cNvSpPr/>
          <p:nvPr/>
        </p:nvSpPr>
        <p:spPr>
          <a:xfrm>
            <a:off x="496404" y="301006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6" name="立方體 2075">
            <a:extLst>
              <a:ext uri="{FF2B5EF4-FFF2-40B4-BE49-F238E27FC236}">
                <a16:creationId xmlns:a16="http://schemas.microsoft.com/office/drawing/2014/main" id="{96CF8F8C-F542-40CE-92DA-F7EF2AB6597F}"/>
              </a:ext>
            </a:extLst>
          </p:cNvPr>
          <p:cNvSpPr/>
          <p:nvPr/>
        </p:nvSpPr>
        <p:spPr>
          <a:xfrm>
            <a:off x="755002" y="301006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7" name="立方體 2076">
            <a:extLst>
              <a:ext uri="{FF2B5EF4-FFF2-40B4-BE49-F238E27FC236}">
                <a16:creationId xmlns:a16="http://schemas.microsoft.com/office/drawing/2014/main" id="{5C452E79-5CCF-4FF8-9CD2-D50BCC83620B}"/>
              </a:ext>
            </a:extLst>
          </p:cNvPr>
          <p:cNvSpPr/>
          <p:nvPr/>
        </p:nvSpPr>
        <p:spPr>
          <a:xfrm>
            <a:off x="1013600" y="301006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8" name="立方體 2077">
            <a:extLst>
              <a:ext uri="{FF2B5EF4-FFF2-40B4-BE49-F238E27FC236}">
                <a16:creationId xmlns:a16="http://schemas.microsoft.com/office/drawing/2014/main" id="{B7669B56-880D-4D11-8103-75DA69451E5D}"/>
              </a:ext>
            </a:extLst>
          </p:cNvPr>
          <p:cNvSpPr/>
          <p:nvPr/>
        </p:nvSpPr>
        <p:spPr>
          <a:xfrm>
            <a:off x="496404" y="272193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9" name="立方體 2078">
            <a:extLst>
              <a:ext uri="{FF2B5EF4-FFF2-40B4-BE49-F238E27FC236}">
                <a16:creationId xmlns:a16="http://schemas.microsoft.com/office/drawing/2014/main" id="{B4A956BE-1B0A-449A-811F-8B4834A78B06}"/>
              </a:ext>
            </a:extLst>
          </p:cNvPr>
          <p:cNvSpPr/>
          <p:nvPr/>
        </p:nvSpPr>
        <p:spPr>
          <a:xfrm>
            <a:off x="755002" y="2721933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0" name="立方體 2079">
            <a:extLst>
              <a:ext uri="{FF2B5EF4-FFF2-40B4-BE49-F238E27FC236}">
                <a16:creationId xmlns:a16="http://schemas.microsoft.com/office/drawing/2014/main" id="{F96689A9-E174-46CB-A9C6-304B1645C295}"/>
              </a:ext>
            </a:extLst>
          </p:cNvPr>
          <p:cNvSpPr/>
          <p:nvPr/>
        </p:nvSpPr>
        <p:spPr>
          <a:xfrm>
            <a:off x="1013600" y="272193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1" name="立方體 2080">
            <a:extLst>
              <a:ext uri="{FF2B5EF4-FFF2-40B4-BE49-F238E27FC236}">
                <a16:creationId xmlns:a16="http://schemas.microsoft.com/office/drawing/2014/main" id="{F466CD3C-667E-4289-ABF4-3251D85F0B9D}"/>
              </a:ext>
            </a:extLst>
          </p:cNvPr>
          <p:cNvSpPr/>
          <p:nvPr/>
        </p:nvSpPr>
        <p:spPr>
          <a:xfrm>
            <a:off x="496404" y="243380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2" name="立方體 2081">
            <a:extLst>
              <a:ext uri="{FF2B5EF4-FFF2-40B4-BE49-F238E27FC236}">
                <a16:creationId xmlns:a16="http://schemas.microsoft.com/office/drawing/2014/main" id="{09E8BE17-DFCA-463B-8817-6AB214E0C44D}"/>
              </a:ext>
            </a:extLst>
          </p:cNvPr>
          <p:cNvSpPr/>
          <p:nvPr/>
        </p:nvSpPr>
        <p:spPr>
          <a:xfrm>
            <a:off x="755002" y="243380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3" name="立方體 2082">
            <a:extLst>
              <a:ext uri="{FF2B5EF4-FFF2-40B4-BE49-F238E27FC236}">
                <a16:creationId xmlns:a16="http://schemas.microsoft.com/office/drawing/2014/main" id="{61871AE4-F9CF-405F-A775-30B2301ED1AC}"/>
              </a:ext>
            </a:extLst>
          </p:cNvPr>
          <p:cNvSpPr/>
          <p:nvPr/>
        </p:nvSpPr>
        <p:spPr>
          <a:xfrm>
            <a:off x="1013600" y="243380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4" name="立方體 2083">
            <a:extLst>
              <a:ext uri="{FF2B5EF4-FFF2-40B4-BE49-F238E27FC236}">
                <a16:creationId xmlns:a16="http://schemas.microsoft.com/office/drawing/2014/main" id="{6AB70FE8-2BE4-4C44-9471-AA5CE45B384C}"/>
              </a:ext>
            </a:extLst>
          </p:cNvPr>
          <p:cNvSpPr/>
          <p:nvPr/>
        </p:nvSpPr>
        <p:spPr>
          <a:xfrm>
            <a:off x="406211" y="30957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5" name="立方體 2084">
            <a:extLst>
              <a:ext uri="{FF2B5EF4-FFF2-40B4-BE49-F238E27FC236}">
                <a16:creationId xmlns:a16="http://schemas.microsoft.com/office/drawing/2014/main" id="{270F01C2-A544-4AF2-96BE-AC0AA860D4C1}"/>
              </a:ext>
            </a:extLst>
          </p:cNvPr>
          <p:cNvSpPr/>
          <p:nvPr/>
        </p:nvSpPr>
        <p:spPr>
          <a:xfrm>
            <a:off x="664809" y="30957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6" name="立方體 2085">
            <a:extLst>
              <a:ext uri="{FF2B5EF4-FFF2-40B4-BE49-F238E27FC236}">
                <a16:creationId xmlns:a16="http://schemas.microsoft.com/office/drawing/2014/main" id="{8AAB1EF2-D924-4F07-A1B1-8793FEE63EA9}"/>
              </a:ext>
            </a:extLst>
          </p:cNvPr>
          <p:cNvSpPr/>
          <p:nvPr/>
        </p:nvSpPr>
        <p:spPr>
          <a:xfrm>
            <a:off x="923407" y="30957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7" name="立方體 2086">
            <a:extLst>
              <a:ext uri="{FF2B5EF4-FFF2-40B4-BE49-F238E27FC236}">
                <a16:creationId xmlns:a16="http://schemas.microsoft.com/office/drawing/2014/main" id="{25A1EB8D-CE85-4A57-96D1-530EB67E7F2F}"/>
              </a:ext>
            </a:extLst>
          </p:cNvPr>
          <p:cNvSpPr/>
          <p:nvPr/>
        </p:nvSpPr>
        <p:spPr>
          <a:xfrm>
            <a:off x="406211" y="280765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8" name="立方體 2087">
            <a:extLst>
              <a:ext uri="{FF2B5EF4-FFF2-40B4-BE49-F238E27FC236}">
                <a16:creationId xmlns:a16="http://schemas.microsoft.com/office/drawing/2014/main" id="{C01DAEE8-4A33-4FE2-9E11-35AC801B5714}"/>
              </a:ext>
            </a:extLst>
          </p:cNvPr>
          <p:cNvSpPr/>
          <p:nvPr/>
        </p:nvSpPr>
        <p:spPr>
          <a:xfrm>
            <a:off x="664809" y="2807658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9" name="立方體 2088">
            <a:extLst>
              <a:ext uri="{FF2B5EF4-FFF2-40B4-BE49-F238E27FC236}">
                <a16:creationId xmlns:a16="http://schemas.microsoft.com/office/drawing/2014/main" id="{678357F9-21B6-4E74-927D-09EAD9DDA0BB}"/>
              </a:ext>
            </a:extLst>
          </p:cNvPr>
          <p:cNvSpPr/>
          <p:nvPr/>
        </p:nvSpPr>
        <p:spPr>
          <a:xfrm>
            <a:off x="923407" y="280765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0" name="立方體 2089">
            <a:extLst>
              <a:ext uri="{FF2B5EF4-FFF2-40B4-BE49-F238E27FC236}">
                <a16:creationId xmlns:a16="http://schemas.microsoft.com/office/drawing/2014/main" id="{FC00659E-B8ED-45E7-ADB3-1439D0ABC780}"/>
              </a:ext>
            </a:extLst>
          </p:cNvPr>
          <p:cNvSpPr/>
          <p:nvPr/>
        </p:nvSpPr>
        <p:spPr>
          <a:xfrm>
            <a:off x="406211" y="251952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1" name="立方體 2090">
            <a:extLst>
              <a:ext uri="{FF2B5EF4-FFF2-40B4-BE49-F238E27FC236}">
                <a16:creationId xmlns:a16="http://schemas.microsoft.com/office/drawing/2014/main" id="{4BB94222-5727-4E34-A7AA-0BE198E9097F}"/>
              </a:ext>
            </a:extLst>
          </p:cNvPr>
          <p:cNvSpPr/>
          <p:nvPr/>
        </p:nvSpPr>
        <p:spPr>
          <a:xfrm>
            <a:off x="664809" y="251952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2" name="立方體 2091">
            <a:extLst>
              <a:ext uri="{FF2B5EF4-FFF2-40B4-BE49-F238E27FC236}">
                <a16:creationId xmlns:a16="http://schemas.microsoft.com/office/drawing/2014/main" id="{6C46023C-01A7-4DBF-B404-D544C286A055}"/>
              </a:ext>
            </a:extLst>
          </p:cNvPr>
          <p:cNvSpPr/>
          <p:nvPr/>
        </p:nvSpPr>
        <p:spPr>
          <a:xfrm>
            <a:off x="923407" y="251952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F8DA69-D36D-48FF-94C4-ABE656AFEB71}"/>
              </a:ext>
            </a:extLst>
          </p:cNvPr>
          <p:cNvSpPr txBox="1"/>
          <p:nvPr/>
        </p:nvSpPr>
        <p:spPr>
          <a:xfrm rot="18671331">
            <a:off x="1325999" y="16041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016" name="矩形 2015">
            <a:extLst>
              <a:ext uri="{FF2B5EF4-FFF2-40B4-BE49-F238E27FC236}">
                <a16:creationId xmlns:a16="http://schemas.microsoft.com/office/drawing/2014/main" id="{1945DDB3-2A55-4040-B133-86135EAF99B2}"/>
              </a:ext>
            </a:extLst>
          </p:cNvPr>
          <p:cNvSpPr/>
          <p:nvPr/>
        </p:nvSpPr>
        <p:spPr>
          <a:xfrm>
            <a:off x="7785100" y="4911724"/>
            <a:ext cx="507999" cy="13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97" name="立方體 2096">
            <a:extLst>
              <a:ext uri="{FF2B5EF4-FFF2-40B4-BE49-F238E27FC236}">
                <a16:creationId xmlns:a16="http://schemas.microsoft.com/office/drawing/2014/main" id="{EAA7DECF-1753-4BA0-AFEA-A2F3BFF8E501}"/>
              </a:ext>
            </a:extLst>
          </p:cNvPr>
          <p:cNvSpPr/>
          <p:nvPr/>
        </p:nvSpPr>
        <p:spPr>
          <a:xfrm>
            <a:off x="2619972" y="248015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8" name="立方體 2097">
            <a:extLst>
              <a:ext uri="{FF2B5EF4-FFF2-40B4-BE49-F238E27FC236}">
                <a16:creationId xmlns:a16="http://schemas.microsoft.com/office/drawing/2014/main" id="{8C973512-1FB8-498D-BC95-2F06B8A04067}"/>
              </a:ext>
            </a:extLst>
          </p:cNvPr>
          <p:cNvSpPr/>
          <p:nvPr/>
        </p:nvSpPr>
        <p:spPr>
          <a:xfrm>
            <a:off x="2878570" y="248015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9" name="立方體 2098">
            <a:extLst>
              <a:ext uri="{FF2B5EF4-FFF2-40B4-BE49-F238E27FC236}">
                <a16:creationId xmlns:a16="http://schemas.microsoft.com/office/drawing/2014/main" id="{5DEA7DC0-95E8-4AA3-AB0B-D6B0A47F349C}"/>
              </a:ext>
            </a:extLst>
          </p:cNvPr>
          <p:cNvSpPr/>
          <p:nvPr/>
        </p:nvSpPr>
        <p:spPr>
          <a:xfrm>
            <a:off x="3137168" y="248015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0" name="立方體 2099">
            <a:extLst>
              <a:ext uri="{FF2B5EF4-FFF2-40B4-BE49-F238E27FC236}">
                <a16:creationId xmlns:a16="http://schemas.microsoft.com/office/drawing/2014/main" id="{900F438F-8955-4A7E-B71E-ACAEDD3654D4}"/>
              </a:ext>
            </a:extLst>
          </p:cNvPr>
          <p:cNvSpPr/>
          <p:nvPr/>
        </p:nvSpPr>
        <p:spPr>
          <a:xfrm>
            <a:off x="2619972" y="219201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1" name="立方體 2100">
            <a:extLst>
              <a:ext uri="{FF2B5EF4-FFF2-40B4-BE49-F238E27FC236}">
                <a16:creationId xmlns:a16="http://schemas.microsoft.com/office/drawing/2014/main" id="{DDC603E9-27C0-4411-BA9D-46BED43EEF26}"/>
              </a:ext>
            </a:extLst>
          </p:cNvPr>
          <p:cNvSpPr/>
          <p:nvPr/>
        </p:nvSpPr>
        <p:spPr>
          <a:xfrm>
            <a:off x="2878570" y="2192019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2" name="立方體 2101">
            <a:extLst>
              <a:ext uri="{FF2B5EF4-FFF2-40B4-BE49-F238E27FC236}">
                <a16:creationId xmlns:a16="http://schemas.microsoft.com/office/drawing/2014/main" id="{17D1DE2F-18C0-4F8C-A072-AECFBD5B2F46}"/>
              </a:ext>
            </a:extLst>
          </p:cNvPr>
          <p:cNvSpPr/>
          <p:nvPr/>
        </p:nvSpPr>
        <p:spPr>
          <a:xfrm>
            <a:off x="3137168" y="219201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3" name="立方體 2102">
            <a:extLst>
              <a:ext uri="{FF2B5EF4-FFF2-40B4-BE49-F238E27FC236}">
                <a16:creationId xmlns:a16="http://schemas.microsoft.com/office/drawing/2014/main" id="{92596612-3111-41C0-95A3-6F3032029C19}"/>
              </a:ext>
            </a:extLst>
          </p:cNvPr>
          <p:cNvSpPr/>
          <p:nvPr/>
        </p:nvSpPr>
        <p:spPr>
          <a:xfrm>
            <a:off x="2619972" y="190388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4" name="立方體 2103">
            <a:extLst>
              <a:ext uri="{FF2B5EF4-FFF2-40B4-BE49-F238E27FC236}">
                <a16:creationId xmlns:a16="http://schemas.microsoft.com/office/drawing/2014/main" id="{8CA9F765-1AC0-455C-96B6-D7BD986FACF5}"/>
              </a:ext>
            </a:extLst>
          </p:cNvPr>
          <p:cNvSpPr/>
          <p:nvPr/>
        </p:nvSpPr>
        <p:spPr>
          <a:xfrm>
            <a:off x="2878570" y="190388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5" name="立方體 2104">
            <a:extLst>
              <a:ext uri="{FF2B5EF4-FFF2-40B4-BE49-F238E27FC236}">
                <a16:creationId xmlns:a16="http://schemas.microsoft.com/office/drawing/2014/main" id="{14CF571C-EC77-4494-819B-E49DECD7D493}"/>
              </a:ext>
            </a:extLst>
          </p:cNvPr>
          <p:cNvSpPr/>
          <p:nvPr/>
        </p:nvSpPr>
        <p:spPr>
          <a:xfrm>
            <a:off x="3137168" y="190388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06" name="立方體 2105">
            <a:extLst>
              <a:ext uri="{FF2B5EF4-FFF2-40B4-BE49-F238E27FC236}">
                <a16:creationId xmlns:a16="http://schemas.microsoft.com/office/drawing/2014/main" id="{70752057-2910-4E6C-B1D5-4A04D79A155E}"/>
              </a:ext>
            </a:extLst>
          </p:cNvPr>
          <p:cNvSpPr/>
          <p:nvPr/>
        </p:nvSpPr>
        <p:spPr>
          <a:xfrm>
            <a:off x="2529779" y="256587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7" name="立方體 2106">
            <a:extLst>
              <a:ext uri="{FF2B5EF4-FFF2-40B4-BE49-F238E27FC236}">
                <a16:creationId xmlns:a16="http://schemas.microsoft.com/office/drawing/2014/main" id="{4D27D76E-32A7-403E-A511-D84CCE69469F}"/>
              </a:ext>
            </a:extLst>
          </p:cNvPr>
          <p:cNvSpPr/>
          <p:nvPr/>
        </p:nvSpPr>
        <p:spPr>
          <a:xfrm>
            <a:off x="2788377" y="256587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8" name="立方體 2107">
            <a:extLst>
              <a:ext uri="{FF2B5EF4-FFF2-40B4-BE49-F238E27FC236}">
                <a16:creationId xmlns:a16="http://schemas.microsoft.com/office/drawing/2014/main" id="{8AB0AD71-FE93-48E1-8E0B-3E7E9EF4756B}"/>
              </a:ext>
            </a:extLst>
          </p:cNvPr>
          <p:cNvSpPr/>
          <p:nvPr/>
        </p:nvSpPr>
        <p:spPr>
          <a:xfrm>
            <a:off x="3046975" y="256587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9" name="立方體 2108">
            <a:extLst>
              <a:ext uri="{FF2B5EF4-FFF2-40B4-BE49-F238E27FC236}">
                <a16:creationId xmlns:a16="http://schemas.microsoft.com/office/drawing/2014/main" id="{094EB175-D034-40E6-91DC-1EA526DB108F}"/>
              </a:ext>
            </a:extLst>
          </p:cNvPr>
          <p:cNvSpPr/>
          <p:nvPr/>
        </p:nvSpPr>
        <p:spPr>
          <a:xfrm>
            <a:off x="2529779" y="227774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0" name="立方體 2109">
            <a:extLst>
              <a:ext uri="{FF2B5EF4-FFF2-40B4-BE49-F238E27FC236}">
                <a16:creationId xmlns:a16="http://schemas.microsoft.com/office/drawing/2014/main" id="{19ECC78E-46CB-46DC-8ED6-0B611745F749}"/>
              </a:ext>
            </a:extLst>
          </p:cNvPr>
          <p:cNvSpPr/>
          <p:nvPr/>
        </p:nvSpPr>
        <p:spPr>
          <a:xfrm>
            <a:off x="2788377" y="2277744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1" name="立方體 2110">
            <a:extLst>
              <a:ext uri="{FF2B5EF4-FFF2-40B4-BE49-F238E27FC236}">
                <a16:creationId xmlns:a16="http://schemas.microsoft.com/office/drawing/2014/main" id="{B80F53EC-2298-4679-8E01-728B668A0808}"/>
              </a:ext>
            </a:extLst>
          </p:cNvPr>
          <p:cNvSpPr/>
          <p:nvPr/>
        </p:nvSpPr>
        <p:spPr>
          <a:xfrm>
            <a:off x="3046975" y="227774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2" name="立方體 2111">
            <a:extLst>
              <a:ext uri="{FF2B5EF4-FFF2-40B4-BE49-F238E27FC236}">
                <a16:creationId xmlns:a16="http://schemas.microsoft.com/office/drawing/2014/main" id="{82622372-B5BC-4CE1-AC2A-B6AAAEB6C1C7}"/>
              </a:ext>
            </a:extLst>
          </p:cNvPr>
          <p:cNvSpPr/>
          <p:nvPr/>
        </p:nvSpPr>
        <p:spPr>
          <a:xfrm>
            <a:off x="2529779" y="198961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3" name="立方體 2112">
            <a:extLst>
              <a:ext uri="{FF2B5EF4-FFF2-40B4-BE49-F238E27FC236}">
                <a16:creationId xmlns:a16="http://schemas.microsoft.com/office/drawing/2014/main" id="{5ABCB79E-4696-4734-A149-907DA54202C4}"/>
              </a:ext>
            </a:extLst>
          </p:cNvPr>
          <p:cNvSpPr/>
          <p:nvPr/>
        </p:nvSpPr>
        <p:spPr>
          <a:xfrm>
            <a:off x="2788377" y="198961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4" name="立方體 2113">
            <a:extLst>
              <a:ext uri="{FF2B5EF4-FFF2-40B4-BE49-F238E27FC236}">
                <a16:creationId xmlns:a16="http://schemas.microsoft.com/office/drawing/2014/main" id="{3E745E77-EB9C-4182-969B-F297FED515F3}"/>
              </a:ext>
            </a:extLst>
          </p:cNvPr>
          <p:cNvSpPr/>
          <p:nvPr/>
        </p:nvSpPr>
        <p:spPr>
          <a:xfrm>
            <a:off x="3046975" y="198961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5" name="立方體 2114">
            <a:extLst>
              <a:ext uri="{FF2B5EF4-FFF2-40B4-BE49-F238E27FC236}">
                <a16:creationId xmlns:a16="http://schemas.microsoft.com/office/drawing/2014/main" id="{F76F5053-4BB9-4AAC-A3DD-144A53A88912}"/>
              </a:ext>
            </a:extLst>
          </p:cNvPr>
          <p:cNvSpPr/>
          <p:nvPr/>
        </p:nvSpPr>
        <p:spPr>
          <a:xfrm>
            <a:off x="2445576" y="264683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6" name="立方體 2115">
            <a:extLst>
              <a:ext uri="{FF2B5EF4-FFF2-40B4-BE49-F238E27FC236}">
                <a16:creationId xmlns:a16="http://schemas.microsoft.com/office/drawing/2014/main" id="{B2485A31-5C31-4485-879E-F053D20592AA}"/>
              </a:ext>
            </a:extLst>
          </p:cNvPr>
          <p:cNvSpPr/>
          <p:nvPr/>
        </p:nvSpPr>
        <p:spPr>
          <a:xfrm>
            <a:off x="2704174" y="264683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7" name="立方體 2116">
            <a:extLst>
              <a:ext uri="{FF2B5EF4-FFF2-40B4-BE49-F238E27FC236}">
                <a16:creationId xmlns:a16="http://schemas.microsoft.com/office/drawing/2014/main" id="{DA549A43-C9B7-4352-8E87-E9560B4653EB}"/>
              </a:ext>
            </a:extLst>
          </p:cNvPr>
          <p:cNvSpPr/>
          <p:nvPr/>
        </p:nvSpPr>
        <p:spPr>
          <a:xfrm>
            <a:off x="2962772" y="264683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8" name="立方體 2117">
            <a:extLst>
              <a:ext uri="{FF2B5EF4-FFF2-40B4-BE49-F238E27FC236}">
                <a16:creationId xmlns:a16="http://schemas.microsoft.com/office/drawing/2014/main" id="{C5951493-6E1A-4C11-A849-A80E3C0A24AC}"/>
              </a:ext>
            </a:extLst>
          </p:cNvPr>
          <p:cNvSpPr/>
          <p:nvPr/>
        </p:nvSpPr>
        <p:spPr>
          <a:xfrm>
            <a:off x="2445576" y="235870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9" name="立方體 2118">
            <a:extLst>
              <a:ext uri="{FF2B5EF4-FFF2-40B4-BE49-F238E27FC236}">
                <a16:creationId xmlns:a16="http://schemas.microsoft.com/office/drawing/2014/main" id="{80E73463-4356-4F0D-94B5-001482AFC125}"/>
              </a:ext>
            </a:extLst>
          </p:cNvPr>
          <p:cNvSpPr/>
          <p:nvPr/>
        </p:nvSpPr>
        <p:spPr>
          <a:xfrm>
            <a:off x="2704174" y="2358706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0" name="立方體 2119">
            <a:extLst>
              <a:ext uri="{FF2B5EF4-FFF2-40B4-BE49-F238E27FC236}">
                <a16:creationId xmlns:a16="http://schemas.microsoft.com/office/drawing/2014/main" id="{120A9108-5013-443E-84F1-0DC9CB66961A}"/>
              </a:ext>
            </a:extLst>
          </p:cNvPr>
          <p:cNvSpPr/>
          <p:nvPr/>
        </p:nvSpPr>
        <p:spPr>
          <a:xfrm>
            <a:off x="2962772" y="235870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1" name="立方體 2120">
            <a:extLst>
              <a:ext uri="{FF2B5EF4-FFF2-40B4-BE49-F238E27FC236}">
                <a16:creationId xmlns:a16="http://schemas.microsoft.com/office/drawing/2014/main" id="{8074C131-AD32-4FE4-B80F-F64C16133693}"/>
              </a:ext>
            </a:extLst>
          </p:cNvPr>
          <p:cNvSpPr/>
          <p:nvPr/>
        </p:nvSpPr>
        <p:spPr>
          <a:xfrm>
            <a:off x="2445576" y="207057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2" name="立方體 2121">
            <a:extLst>
              <a:ext uri="{FF2B5EF4-FFF2-40B4-BE49-F238E27FC236}">
                <a16:creationId xmlns:a16="http://schemas.microsoft.com/office/drawing/2014/main" id="{9659AB1C-3E82-4238-93C9-4496A32C057C}"/>
              </a:ext>
            </a:extLst>
          </p:cNvPr>
          <p:cNvSpPr/>
          <p:nvPr/>
        </p:nvSpPr>
        <p:spPr>
          <a:xfrm>
            <a:off x="2704174" y="207057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3" name="立方體 2122">
            <a:extLst>
              <a:ext uri="{FF2B5EF4-FFF2-40B4-BE49-F238E27FC236}">
                <a16:creationId xmlns:a16="http://schemas.microsoft.com/office/drawing/2014/main" id="{CA174EDA-A925-4A9E-855A-A3BF650338C3}"/>
              </a:ext>
            </a:extLst>
          </p:cNvPr>
          <p:cNvSpPr/>
          <p:nvPr/>
        </p:nvSpPr>
        <p:spPr>
          <a:xfrm>
            <a:off x="2962772" y="207057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4" name="立方體 2123">
            <a:extLst>
              <a:ext uri="{FF2B5EF4-FFF2-40B4-BE49-F238E27FC236}">
                <a16:creationId xmlns:a16="http://schemas.microsoft.com/office/drawing/2014/main" id="{19CB66C7-A34F-4F8A-B49A-08F74B410F3B}"/>
              </a:ext>
            </a:extLst>
          </p:cNvPr>
          <p:cNvSpPr/>
          <p:nvPr/>
        </p:nvSpPr>
        <p:spPr>
          <a:xfrm>
            <a:off x="2355383" y="27325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5" name="立方體 2124">
            <a:extLst>
              <a:ext uri="{FF2B5EF4-FFF2-40B4-BE49-F238E27FC236}">
                <a16:creationId xmlns:a16="http://schemas.microsoft.com/office/drawing/2014/main" id="{DCFB1CCF-E116-419C-8550-61D1F9D093FD}"/>
              </a:ext>
            </a:extLst>
          </p:cNvPr>
          <p:cNvSpPr/>
          <p:nvPr/>
        </p:nvSpPr>
        <p:spPr>
          <a:xfrm>
            <a:off x="2613981" y="27325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6" name="立方體 2125">
            <a:extLst>
              <a:ext uri="{FF2B5EF4-FFF2-40B4-BE49-F238E27FC236}">
                <a16:creationId xmlns:a16="http://schemas.microsoft.com/office/drawing/2014/main" id="{269C7D75-D1A0-4506-9695-20663468831B}"/>
              </a:ext>
            </a:extLst>
          </p:cNvPr>
          <p:cNvSpPr/>
          <p:nvPr/>
        </p:nvSpPr>
        <p:spPr>
          <a:xfrm>
            <a:off x="2872579" y="27325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7" name="立方體 2126">
            <a:extLst>
              <a:ext uri="{FF2B5EF4-FFF2-40B4-BE49-F238E27FC236}">
                <a16:creationId xmlns:a16="http://schemas.microsoft.com/office/drawing/2014/main" id="{6353625A-928C-47FE-BE1C-4B093042D625}"/>
              </a:ext>
            </a:extLst>
          </p:cNvPr>
          <p:cNvSpPr/>
          <p:nvPr/>
        </p:nvSpPr>
        <p:spPr>
          <a:xfrm>
            <a:off x="2355383" y="244443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8" name="立方體 2127">
            <a:extLst>
              <a:ext uri="{FF2B5EF4-FFF2-40B4-BE49-F238E27FC236}">
                <a16:creationId xmlns:a16="http://schemas.microsoft.com/office/drawing/2014/main" id="{3937966E-B43F-43E0-A4A5-5DD9E883EE14}"/>
              </a:ext>
            </a:extLst>
          </p:cNvPr>
          <p:cNvSpPr/>
          <p:nvPr/>
        </p:nvSpPr>
        <p:spPr>
          <a:xfrm>
            <a:off x="2613981" y="2444431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9" name="立方體 2128">
            <a:extLst>
              <a:ext uri="{FF2B5EF4-FFF2-40B4-BE49-F238E27FC236}">
                <a16:creationId xmlns:a16="http://schemas.microsoft.com/office/drawing/2014/main" id="{C466FC52-E697-4C44-A903-BB972F67C5E9}"/>
              </a:ext>
            </a:extLst>
          </p:cNvPr>
          <p:cNvSpPr/>
          <p:nvPr/>
        </p:nvSpPr>
        <p:spPr>
          <a:xfrm>
            <a:off x="2872579" y="244443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0" name="立方體 2129">
            <a:extLst>
              <a:ext uri="{FF2B5EF4-FFF2-40B4-BE49-F238E27FC236}">
                <a16:creationId xmlns:a16="http://schemas.microsoft.com/office/drawing/2014/main" id="{1E020311-BBD1-48A1-9775-9659326B04FE}"/>
              </a:ext>
            </a:extLst>
          </p:cNvPr>
          <p:cNvSpPr/>
          <p:nvPr/>
        </p:nvSpPr>
        <p:spPr>
          <a:xfrm>
            <a:off x="2355383" y="215630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1" name="立方體 2130">
            <a:extLst>
              <a:ext uri="{FF2B5EF4-FFF2-40B4-BE49-F238E27FC236}">
                <a16:creationId xmlns:a16="http://schemas.microsoft.com/office/drawing/2014/main" id="{D6F1E24A-D1C8-42B0-AC8D-6279564795E8}"/>
              </a:ext>
            </a:extLst>
          </p:cNvPr>
          <p:cNvSpPr/>
          <p:nvPr/>
        </p:nvSpPr>
        <p:spPr>
          <a:xfrm>
            <a:off x="2613981" y="215630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2" name="立方體 2131">
            <a:extLst>
              <a:ext uri="{FF2B5EF4-FFF2-40B4-BE49-F238E27FC236}">
                <a16:creationId xmlns:a16="http://schemas.microsoft.com/office/drawing/2014/main" id="{8177B826-DF8A-45A2-AC38-D638974A46F9}"/>
              </a:ext>
            </a:extLst>
          </p:cNvPr>
          <p:cNvSpPr/>
          <p:nvPr/>
        </p:nvSpPr>
        <p:spPr>
          <a:xfrm>
            <a:off x="2872579" y="215630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3" name="立方體 2132">
            <a:extLst>
              <a:ext uri="{FF2B5EF4-FFF2-40B4-BE49-F238E27FC236}">
                <a16:creationId xmlns:a16="http://schemas.microsoft.com/office/drawing/2014/main" id="{5AB617B6-2005-4036-A4FD-8E56624CF38B}"/>
              </a:ext>
            </a:extLst>
          </p:cNvPr>
          <p:cNvSpPr/>
          <p:nvPr/>
        </p:nvSpPr>
        <p:spPr>
          <a:xfrm>
            <a:off x="2265190" y="282197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4" name="立方體 2133">
            <a:extLst>
              <a:ext uri="{FF2B5EF4-FFF2-40B4-BE49-F238E27FC236}">
                <a16:creationId xmlns:a16="http://schemas.microsoft.com/office/drawing/2014/main" id="{E234ED19-B058-4124-9E96-36076ADC4877}"/>
              </a:ext>
            </a:extLst>
          </p:cNvPr>
          <p:cNvSpPr/>
          <p:nvPr/>
        </p:nvSpPr>
        <p:spPr>
          <a:xfrm>
            <a:off x="2523788" y="282197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5" name="立方體 2134">
            <a:extLst>
              <a:ext uri="{FF2B5EF4-FFF2-40B4-BE49-F238E27FC236}">
                <a16:creationId xmlns:a16="http://schemas.microsoft.com/office/drawing/2014/main" id="{24DD4482-4F99-477C-A4F8-233813730519}"/>
              </a:ext>
            </a:extLst>
          </p:cNvPr>
          <p:cNvSpPr/>
          <p:nvPr/>
        </p:nvSpPr>
        <p:spPr>
          <a:xfrm>
            <a:off x="2782386" y="282197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6" name="立方體 2135">
            <a:extLst>
              <a:ext uri="{FF2B5EF4-FFF2-40B4-BE49-F238E27FC236}">
                <a16:creationId xmlns:a16="http://schemas.microsoft.com/office/drawing/2014/main" id="{B67668DC-30DC-4B16-B861-1ED0320F29D2}"/>
              </a:ext>
            </a:extLst>
          </p:cNvPr>
          <p:cNvSpPr/>
          <p:nvPr/>
        </p:nvSpPr>
        <p:spPr>
          <a:xfrm>
            <a:off x="2265190" y="253384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7" name="立方體 2136">
            <a:extLst>
              <a:ext uri="{FF2B5EF4-FFF2-40B4-BE49-F238E27FC236}">
                <a16:creationId xmlns:a16="http://schemas.microsoft.com/office/drawing/2014/main" id="{B5226649-594D-49F9-9122-8B75D98D9454}"/>
              </a:ext>
            </a:extLst>
          </p:cNvPr>
          <p:cNvSpPr/>
          <p:nvPr/>
        </p:nvSpPr>
        <p:spPr>
          <a:xfrm>
            <a:off x="2523788" y="2533848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8" name="立方體 2137">
            <a:extLst>
              <a:ext uri="{FF2B5EF4-FFF2-40B4-BE49-F238E27FC236}">
                <a16:creationId xmlns:a16="http://schemas.microsoft.com/office/drawing/2014/main" id="{5D39D0A4-51C5-4FCA-9CE8-84B673033B72}"/>
              </a:ext>
            </a:extLst>
          </p:cNvPr>
          <p:cNvSpPr/>
          <p:nvPr/>
        </p:nvSpPr>
        <p:spPr>
          <a:xfrm>
            <a:off x="2782386" y="253384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9" name="立方體 2138">
            <a:extLst>
              <a:ext uri="{FF2B5EF4-FFF2-40B4-BE49-F238E27FC236}">
                <a16:creationId xmlns:a16="http://schemas.microsoft.com/office/drawing/2014/main" id="{21CD152D-7F0D-4BEA-A941-2BE6F2217018}"/>
              </a:ext>
            </a:extLst>
          </p:cNvPr>
          <p:cNvSpPr/>
          <p:nvPr/>
        </p:nvSpPr>
        <p:spPr>
          <a:xfrm>
            <a:off x="2265190" y="224571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0" name="立方體 2139">
            <a:extLst>
              <a:ext uri="{FF2B5EF4-FFF2-40B4-BE49-F238E27FC236}">
                <a16:creationId xmlns:a16="http://schemas.microsoft.com/office/drawing/2014/main" id="{2A779D31-89C8-48A9-AB6E-87ED6BEA3335}"/>
              </a:ext>
            </a:extLst>
          </p:cNvPr>
          <p:cNvSpPr/>
          <p:nvPr/>
        </p:nvSpPr>
        <p:spPr>
          <a:xfrm>
            <a:off x="2523788" y="224571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1" name="立方體 2140">
            <a:extLst>
              <a:ext uri="{FF2B5EF4-FFF2-40B4-BE49-F238E27FC236}">
                <a16:creationId xmlns:a16="http://schemas.microsoft.com/office/drawing/2014/main" id="{BD2F170D-1CB2-46B9-8A34-2A67D2CE12B2}"/>
              </a:ext>
            </a:extLst>
          </p:cNvPr>
          <p:cNvSpPr/>
          <p:nvPr/>
        </p:nvSpPr>
        <p:spPr>
          <a:xfrm>
            <a:off x="2782386" y="224571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2" name="立方體 2141">
            <a:extLst>
              <a:ext uri="{FF2B5EF4-FFF2-40B4-BE49-F238E27FC236}">
                <a16:creationId xmlns:a16="http://schemas.microsoft.com/office/drawing/2014/main" id="{57EFFA71-C077-42BA-AFBD-870CFCF2E5B5}"/>
              </a:ext>
            </a:extLst>
          </p:cNvPr>
          <p:cNvSpPr/>
          <p:nvPr/>
        </p:nvSpPr>
        <p:spPr>
          <a:xfrm>
            <a:off x="2174997" y="29077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3" name="立方體 2142">
            <a:extLst>
              <a:ext uri="{FF2B5EF4-FFF2-40B4-BE49-F238E27FC236}">
                <a16:creationId xmlns:a16="http://schemas.microsoft.com/office/drawing/2014/main" id="{8C7948F4-6785-47B4-8BE6-57FDC67C2561}"/>
              </a:ext>
            </a:extLst>
          </p:cNvPr>
          <p:cNvSpPr/>
          <p:nvPr/>
        </p:nvSpPr>
        <p:spPr>
          <a:xfrm>
            <a:off x="2433595" y="29077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4" name="立方體 2143">
            <a:extLst>
              <a:ext uri="{FF2B5EF4-FFF2-40B4-BE49-F238E27FC236}">
                <a16:creationId xmlns:a16="http://schemas.microsoft.com/office/drawing/2014/main" id="{93344957-F7E3-4500-B273-F53A1EED07FF}"/>
              </a:ext>
            </a:extLst>
          </p:cNvPr>
          <p:cNvSpPr/>
          <p:nvPr/>
        </p:nvSpPr>
        <p:spPr>
          <a:xfrm>
            <a:off x="2692193" y="29077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5" name="立方體 2144">
            <a:extLst>
              <a:ext uri="{FF2B5EF4-FFF2-40B4-BE49-F238E27FC236}">
                <a16:creationId xmlns:a16="http://schemas.microsoft.com/office/drawing/2014/main" id="{72EE5696-7052-4722-B9B9-C9CB25006188}"/>
              </a:ext>
            </a:extLst>
          </p:cNvPr>
          <p:cNvSpPr/>
          <p:nvPr/>
        </p:nvSpPr>
        <p:spPr>
          <a:xfrm>
            <a:off x="2174997" y="261957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6" name="立方體 2145">
            <a:extLst>
              <a:ext uri="{FF2B5EF4-FFF2-40B4-BE49-F238E27FC236}">
                <a16:creationId xmlns:a16="http://schemas.microsoft.com/office/drawing/2014/main" id="{7B8C2F16-748E-4CEE-958E-03BEE7C844C5}"/>
              </a:ext>
            </a:extLst>
          </p:cNvPr>
          <p:cNvSpPr/>
          <p:nvPr/>
        </p:nvSpPr>
        <p:spPr>
          <a:xfrm>
            <a:off x="2433595" y="2619573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7" name="立方體 2146">
            <a:extLst>
              <a:ext uri="{FF2B5EF4-FFF2-40B4-BE49-F238E27FC236}">
                <a16:creationId xmlns:a16="http://schemas.microsoft.com/office/drawing/2014/main" id="{5B622A5A-AC11-4CF1-A717-D66A65B7CE23}"/>
              </a:ext>
            </a:extLst>
          </p:cNvPr>
          <p:cNvSpPr/>
          <p:nvPr/>
        </p:nvSpPr>
        <p:spPr>
          <a:xfrm>
            <a:off x="2692193" y="261957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8" name="立方體 2147">
            <a:extLst>
              <a:ext uri="{FF2B5EF4-FFF2-40B4-BE49-F238E27FC236}">
                <a16:creationId xmlns:a16="http://schemas.microsoft.com/office/drawing/2014/main" id="{A0766124-AF66-4EA6-80FB-3C7A40CBDE99}"/>
              </a:ext>
            </a:extLst>
          </p:cNvPr>
          <p:cNvSpPr/>
          <p:nvPr/>
        </p:nvSpPr>
        <p:spPr>
          <a:xfrm>
            <a:off x="2174997" y="233144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9" name="立方體 2148">
            <a:extLst>
              <a:ext uri="{FF2B5EF4-FFF2-40B4-BE49-F238E27FC236}">
                <a16:creationId xmlns:a16="http://schemas.microsoft.com/office/drawing/2014/main" id="{3C55140F-BE2E-418A-B8BC-25242DCEB872}"/>
              </a:ext>
            </a:extLst>
          </p:cNvPr>
          <p:cNvSpPr/>
          <p:nvPr/>
        </p:nvSpPr>
        <p:spPr>
          <a:xfrm>
            <a:off x="2433595" y="233144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0" name="立方體 2149">
            <a:extLst>
              <a:ext uri="{FF2B5EF4-FFF2-40B4-BE49-F238E27FC236}">
                <a16:creationId xmlns:a16="http://schemas.microsoft.com/office/drawing/2014/main" id="{CFDF01CA-81CF-44D3-86C1-EE6A3549FCC1}"/>
              </a:ext>
            </a:extLst>
          </p:cNvPr>
          <p:cNvSpPr/>
          <p:nvPr/>
        </p:nvSpPr>
        <p:spPr>
          <a:xfrm>
            <a:off x="2692193" y="233144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1" name="立方體 2150">
            <a:extLst>
              <a:ext uri="{FF2B5EF4-FFF2-40B4-BE49-F238E27FC236}">
                <a16:creationId xmlns:a16="http://schemas.microsoft.com/office/drawing/2014/main" id="{C7FB7010-F243-4767-A507-302D7292A9D4}"/>
              </a:ext>
            </a:extLst>
          </p:cNvPr>
          <p:cNvSpPr/>
          <p:nvPr/>
        </p:nvSpPr>
        <p:spPr>
          <a:xfrm>
            <a:off x="2090794" y="298866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2" name="立方體 2151">
            <a:extLst>
              <a:ext uri="{FF2B5EF4-FFF2-40B4-BE49-F238E27FC236}">
                <a16:creationId xmlns:a16="http://schemas.microsoft.com/office/drawing/2014/main" id="{24B8F3E8-9F7B-4E39-B0BB-B46BF10A41A8}"/>
              </a:ext>
            </a:extLst>
          </p:cNvPr>
          <p:cNvSpPr/>
          <p:nvPr/>
        </p:nvSpPr>
        <p:spPr>
          <a:xfrm>
            <a:off x="2349392" y="298866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3" name="立方體 2152">
            <a:extLst>
              <a:ext uri="{FF2B5EF4-FFF2-40B4-BE49-F238E27FC236}">
                <a16:creationId xmlns:a16="http://schemas.microsoft.com/office/drawing/2014/main" id="{FFA1ABAE-ABCF-412D-A38E-E8DBF68A69D5}"/>
              </a:ext>
            </a:extLst>
          </p:cNvPr>
          <p:cNvSpPr/>
          <p:nvPr/>
        </p:nvSpPr>
        <p:spPr>
          <a:xfrm>
            <a:off x="2607990" y="298866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4" name="立方體 2153">
            <a:extLst>
              <a:ext uri="{FF2B5EF4-FFF2-40B4-BE49-F238E27FC236}">
                <a16:creationId xmlns:a16="http://schemas.microsoft.com/office/drawing/2014/main" id="{2D0C4271-FBE9-4260-BF3E-BD5366F47153}"/>
              </a:ext>
            </a:extLst>
          </p:cNvPr>
          <p:cNvSpPr/>
          <p:nvPr/>
        </p:nvSpPr>
        <p:spPr>
          <a:xfrm>
            <a:off x="2090794" y="270053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5" name="立方體 2154">
            <a:extLst>
              <a:ext uri="{FF2B5EF4-FFF2-40B4-BE49-F238E27FC236}">
                <a16:creationId xmlns:a16="http://schemas.microsoft.com/office/drawing/2014/main" id="{0D5A0F87-7F0A-43AD-8633-AE19143FEA32}"/>
              </a:ext>
            </a:extLst>
          </p:cNvPr>
          <p:cNvSpPr/>
          <p:nvPr/>
        </p:nvSpPr>
        <p:spPr>
          <a:xfrm>
            <a:off x="2349392" y="2700535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6" name="立方體 2155">
            <a:extLst>
              <a:ext uri="{FF2B5EF4-FFF2-40B4-BE49-F238E27FC236}">
                <a16:creationId xmlns:a16="http://schemas.microsoft.com/office/drawing/2014/main" id="{4707FEED-2B13-46E8-A70C-E71105ABED61}"/>
              </a:ext>
            </a:extLst>
          </p:cNvPr>
          <p:cNvSpPr/>
          <p:nvPr/>
        </p:nvSpPr>
        <p:spPr>
          <a:xfrm>
            <a:off x="2607990" y="270053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7" name="立方體 2156">
            <a:extLst>
              <a:ext uri="{FF2B5EF4-FFF2-40B4-BE49-F238E27FC236}">
                <a16:creationId xmlns:a16="http://schemas.microsoft.com/office/drawing/2014/main" id="{41E1C139-F2C3-4549-97FF-1E7A6E5E07F9}"/>
              </a:ext>
            </a:extLst>
          </p:cNvPr>
          <p:cNvSpPr/>
          <p:nvPr/>
        </p:nvSpPr>
        <p:spPr>
          <a:xfrm>
            <a:off x="2090794" y="24124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8" name="立方體 2157">
            <a:extLst>
              <a:ext uri="{FF2B5EF4-FFF2-40B4-BE49-F238E27FC236}">
                <a16:creationId xmlns:a16="http://schemas.microsoft.com/office/drawing/2014/main" id="{1DDC5355-40D4-4BDC-B591-F525A3062EF6}"/>
              </a:ext>
            </a:extLst>
          </p:cNvPr>
          <p:cNvSpPr/>
          <p:nvPr/>
        </p:nvSpPr>
        <p:spPr>
          <a:xfrm>
            <a:off x="2349392" y="24124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9" name="立方體 2158">
            <a:extLst>
              <a:ext uri="{FF2B5EF4-FFF2-40B4-BE49-F238E27FC236}">
                <a16:creationId xmlns:a16="http://schemas.microsoft.com/office/drawing/2014/main" id="{E65AF401-6FED-4393-8384-A3A02CB6F510}"/>
              </a:ext>
            </a:extLst>
          </p:cNvPr>
          <p:cNvSpPr/>
          <p:nvPr/>
        </p:nvSpPr>
        <p:spPr>
          <a:xfrm>
            <a:off x="2607990" y="24124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0" name="立方體 2159">
            <a:extLst>
              <a:ext uri="{FF2B5EF4-FFF2-40B4-BE49-F238E27FC236}">
                <a16:creationId xmlns:a16="http://schemas.microsoft.com/office/drawing/2014/main" id="{0168D762-DDCA-4190-BFDF-12C66A7CCB41}"/>
              </a:ext>
            </a:extLst>
          </p:cNvPr>
          <p:cNvSpPr/>
          <p:nvPr/>
        </p:nvSpPr>
        <p:spPr>
          <a:xfrm>
            <a:off x="2000601" y="30743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1" name="立方體 2160">
            <a:extLst>
              <a:ext uri="{FF2B5EF4-FFF2-40B4-BE49-F238E27FC236}">
                <a16:creationId xmlns:a16="http://schemas.microsoft.com/office/drawing/2014/main" id="{EEEA0CEE-3EB2-40E7-ADA6-E2BCCA6B6726}"/>
              </a:ext>
            </a:extLst>
          </p:cNvPr>
          <p:cNvSpPr/>
          <p:nvPr/>
        </p:nvSpPr>
        <p:spPr>
          <a:xfrm>
            <a:off x="2259199" y="30743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2" name="立方體 2161">
            <a:extLst>
              <a:ext uri="{FF2B5EF4-FFF2-40B4-BE49-F238E27FC236}">
                <a16:creationId xmlns:a16="http://schemas.microsoft.com/office/drawing/2014/main" id="{2D5DA2D8-4874-43C6-B238-92ECCFF2A710}"/>
              </a:ext>
            </a:extLst>
          </p:cNvPr>
          <p:cNvSpPr/>
          <p:nvPr/>
        </p:nvSpPr>
        <p:spPr>
          <a:xfrm>
            <a:off x="2517797" y="30743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3" name="立方體 2162">
            <a:extLst>
              <a:ext uri="{FF2B5EF4-FFF2-40B4-BE49-F238E27FC236}">
                <a16:creationId xmlns:a16="http://schemas.microsoft.com/office/drawing/2014/main" id="{709A4232-0317-4B93-9AB7-9FF7A174F94F}"/>
              </a:ext>
            </a:extLst>
          </p:cNvPr>
          <p:cNvSpPr/>
          <p:nvPr/>
        </p:nvSpPr>
        <p:spPr>
          <a:xfrm>
            <a:off x="2000601" y="27862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4" name="立方體 2163">
            <a:extLst>
              <a:ext uri="{FF2B5EF4-FFF2-40B4-BE49-F238E27FC236}">
                <a16:creationId xmlns:a16="http://schemas.microsoft.com/office/drawing/2014/main" id="{E1A478BA-CC06-4D58-AF18-E91EACE4DDB7}"/>
              </a:ext>
            </a:extLst>
          </p:cNvPr>
          <p:cNvSpPr/>
          <p:nvPr/>
        </p:nvSpPr>
        <p:spPr>
          <a:xfrm>
            <a:off x="2259199" y="2786260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5" name="立方體 2164">
            <a:extLst>
              <a:ext uri="{FF2B5EF4-FFF2-40B4-BE49-F238E27FC236}">
                <a16:creationId xmlns:a16="http://schemas.microsoft.com/office/drawing/2014/main" id="{1A55F747-DE04-410F-9984-F3342E777BB2}"/>
              </a:ext>
            </a:extLst>
          </p:cNvPr>
          <p:cNvSpPr/>
          <p:nvPr/>
        </p:nvSpPr>
        <p:spPr>
          <a:xfrm>
            <a:off x="2517797" y="27862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6" name="立方體 2165">
            <a:extLst>
              <a:ext uri="{FF2B5EF4-FFF2-40B4-BE49-F238E27FC236}">
                <a16:creationId xmlns:a16="http://schemas.microsoft.com/office/drawing/2014/main" id="{39327923-4BEF-46C5-9779-3D60D1A7EF88}"/>
              </a:ext>
            </a:extLst>
          </p:cNvPr>
          <p:cNvSpPr/>
          <p:nvPr/>
        </p:nvSpPr>
        <p:spPr>
          <a:xfrm>
            <a:off x="2000601" y="249812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7" name="立方體 2166">
            <a:extLst>
              <a:ext uri="{FF2B5EF4-FFF2-40B4-BE49-F238E27FC236}">
                <a16:creationId xmlns:a16="http://schemas.microsoft.com/office/drawing/2014/main" id="{D47CD2EB-5377-4447-B6C5-D4262C30F4CC}"/>
              </a:ext>
            </a:extLst>
          </p:cNvPr>
          <p:cNvSpPr/>
          <p:nvPr/>
        </p:nvSpPr>
        <p:spPr>
          <a:xfrm>
            <a:off x="2259199" y="249812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8" name="立方體 2167">
            <a:extLst>
              <a:ext uri="{FF2B5EF4-FFF2-40B4-BE49-F238E27FC236}">
                <a16:creationId xmlns:a16="http://schemas.microsoft.com/office/drawing/2014/main" id="{DE3915C4-2B2D-4B12-B46B-05B55C6E4A8A}"/>
              </a:ext>
            </a:extLst>
          </p:cNvPr>
          <p:cNvSpPr/>
          <p:nvPr/>
        </p:nvSpPr>
        <p:spPr>
          <a:xfrm>
            <a:off x="2517797" y="249812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9" name="文字方塊 2168">
            <a:extLst>
              <a:ext uri="{FF2B5EF4-FFF2-40B4-BE49-F238E27FC236}">
                <a16:creationId xmlns:a16="http://schemas.microsoft.com/office/drawing/2014/main" id="{686C664B-C21E-4CB1-A265-0D19F3AAB238}"/>
              </a:ext>
            </a:extLst>
          </p:cNvPr>
          <p:cNvSpPr txBox="1"/>
          <p:nvPr/>
        </p:nvSpPr>
        <p:spPr>
          <a:xfrm rot="18671331">
            <a:off x="2920389" y="1582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243" name="立方體 2242">
            <a:extLst>
              <a:ext uri="{FF2B5EF4-FFF2-40B4-BE49-F238E27FC236}">
                <a16:creationId xmlns:a16="http://schemas.microsoft.com/office/drawing/2014/main" id="{592AAB66-EA8A-4A56-84B0-37AB7E235D7E}"/>
              </a:ext>
            </a:extLst>
          </p:cNvPr>
          <p:cNvSpPr/>
          <p:nvPr/>
        </p:nvSpPr>
        <p:spPr>
          <a:xfrm>
            <a:off x="957528" y="415503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4" name="立方體 2243">
            <a:extLst>
              <a:ext uri="{FF2B5EF4-FFF2-40B4-BE49-F238E27FC236}">
                <a16:creationId xmlns:a16="http://schemas.microsoft.com/office/drawing/2014/main" id="{EE027336-84D7-4221-964A-2D5746E17A0F}"/>
              </a:ext>
            </a:extLst>
          </p:cNvPr>
          <p:cNvSpPr/>
          <p:nvPr/>
        </p:nvSpPr>
        <p:spPr>
          <a:xfrm>
            <a:off x="1216126" y="415503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5" name="立方體 2244">
            <a:extLst>
              <a:ext uri="{FF2B5EF4-FFF2-40B4-BE49-F238E27FC236}">
                <a16:creationId xmlns:a16="http://schemas.microsoft.com/office/drawing/2014/main" id="{AC6CBA49-F100-4A6A-94FA-35940AEFB35C}"/>
              </a:ext>
            </a:extLst>
          </p:cNvPr>
          <p:cNvSpPr/>
          <p:nvPr/>
        </p:nvSpPr>
        <p:spPr>
          <a:xfrm>
            <a:off x="1474724" y="415503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6" name="立方體 2245">
            <a:extLst>
              <a:ext uri="{FF2B5EF4-FFF2-40B4-BE49-F238E27FC236}">
                <a16:creationId xmlns:a16="http://schemas.microsoft.com/office/drawing/2014/main" id="{8CB3AB95-9356-4922-BAC2-64FDC59BB94B}"/>
              </a:ext>
            </a:extLst>
          </p:cNvPr>
          <p:cNvSpPr/>
          <p:nvPr/>
        </p:nvSpPr>
        <p:spPr>
          <a:xfrm>
            <a:off x="957528" y="386690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7" name="立方體 2246">
            <a:extLst>
              <a:ext uri="{FF2B5EF4-FFF2-40B4-BE49-F238E27FC236}">
                <a16:creationId xmlns:a16="http://schemas.microsoft.com/office/drawing/2014/main" id="{1E277436-F0CF-4B62-9C71-3AFE00A5A271}"/>
              </a:ext>
            </a:extLst>
          </p:cNvPr>
          <p:cNvSpPr/>
          <p:nvPr/>
        </p:nvSpPr>
        <p:spPr>
          <a:xfrm>
            <a:off x="1216126" y="3866906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8" name="立方體 2247">
            <a:extLst>
              <a:ext uri="{FF2B5EF4-FFF2-40B4-BE49-F238E27FC236}">
                <a16:creationId xmlns:a16="http://schemas.microsoft.com/office/drawing/2014/main" id="{1498E99F-0CF9-4AF6-A406-F60D7FF523AF}"/>
              </a:ext>
            </a:extLst>
          </p:cNvPr>
          <p:cNvSpPr/>
          <p:nvPr/>
        </p:nvSpPr>
        <p:spPr>
          <a:xfrm>
            <a:off x="1474724" y="386690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9" name="立方體 2248">
            <a:extLst>
              <a:ext uri="{FF2B5EF4-FFF2-40B4-BE49-F238E27FC236}">
                <a16:creationId xmlns:a16="http://schemas.microsoft.com/office/drawing/2014/main" id="{915E734F-D1E8-4889-B9E3-AC6129A030F5}"/>
              </a:ext>
            </a:extLst>
          </p:cNvPr>
          <p:cNvSpPr/>
          <p:nvPr/>
        </p:nvSpPr>
        <p:spPr>
          <a:xfrm>
            <a:off x="957528" y="357877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0" name="立方體 2249">
            <a:extLst>
              <a:ext uri="{FF2B5EF4-FFF2-40B4-BE49-F238E27FC236}">
                <a16:creationId xmlns:a16="http://schemas.microsoft.com/office/drawing/2014/main" id="{F3F025EC-2CA4-4C68-9EEF-EA9A0A907723}"/>
              </a:ext>
            </a:extLst>
          </p:cNvPr>
          <p:cNvSpPr/>
          <p:nvPr/>
        </p:nvSpPr>
        <p:spPr>
          <a:xfrm>
            <a:off x="1216126" y="357877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1" name="立方體 2250">
            <a:extLst>
              <a:ext uri="{FF2B5EF4-FFF2-40B4-BE49-F238E27FC236}">
                <a16:creationId xmlns:a16="http://schemas.microsoft.com/office/drawing/2014/main" id="{15532557-AFA1-4D4B-8AC2-1F3974A493AE}"/>
              </a:ext>
            </a:extLst>
          </p:cNvPr>
          <p:cNvSpPr/>
          <p:nvPr/>
        </p:nvSpPr>
        <p:spPr>
          <a:xfrm>
            <a:off x="1474724" y="357877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52" name="立方體 2251">
            <a:extLst>
              <a:ext uri="{FF2B5EF4-FFF2-40B4-BE49-F238E27FC236}">
                <a16:creationId xmlns:a16="http://schemas.microsoft.com/office/drawing/2014/main" id="{638CF214-520F-475A-8DD1-8F0E06054516}"/>
              </a:ext>
            </a:extLst>
          </p:cNvPr>
          <p:cNvSpPr/>
          <p:nvPr/>
        </p:nvSpPr>
        <p:spPr>
          <a:xfrm>
            <a:off x="867335" y="42407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3" name="立方體 2252">
            <a:extLst>
              <a:ext uri="{FF2B5EF4-FFF2-40B4-BE49-F238E27FC236}">
                <a16:creationId xmlns:a16="http://schemas.microsoft.com/office/drawing/2014/main" id="{30377728-8C99-42D1-A47D-91EEC852A741}"/>
              </a:ext>
            </a:extLst>
          </p:cNvPr>
          <p:cNvSpPr/>
          <p:nvPr/>
        </p:nvSpPr>
        <p:spPr>
          <a:xfrm>
            <a:off x="1125933" y="42407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4" name="立方體 2253">
            <a:extLst>
              <a:ext uri="{FF2B5EF4-FFF2-40B4-BE49-F238E27FC236}">
                <a16:creationId xmlns:a16="http://schemas.microsoft.com/office/drawing/2014/main" id="{EC3D4292-110C-4902-A2EE-ADD9AAD27E36}"/>
              </a:ext>
            </a:extLst>
          </p:cNvPr>
          <p:cNvSpPr/>
          <p:nvPr/>
        </p:nvSpPr>
        <p:spPr>
          <a:xfrm>
            <a:off x="1384531" y="42407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5" name="立方體 2254">
            <a:extLst>
              <a:ext uri="{FF2B5EF4-FFF2-40B4-BE49-F238E27FC236}">
                <a16:creationId xmlns:a16="http://schemas.microsoft.com/office/drawing/2014/main" id="{62D7E01D-1BFA-455E-9E62-058843B5E7CB}"/>
              </a:ext>
            </a:extLst>
          </p:cNvPr>
          <p:cNvSpPr/>
          <p:nvPr/>
        </p:nvSpPr>
        <p:spPr>
          <a:xfrm>
            <a:off x="867335" y="395263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6" name="立方體 2255">
            <a:extLst>
              <a:ext uri="{FF2B5EF4-FFF2-40B4-BE49-F238E27FC236}">
                <a16:creationId xmlns:a16="http://schemas.microsoft.com/office/drawing/2014/main" id="{DDC4E204-56CE-4E80-97A8-B78F22EC283F}"/>
              </a:ext>
            </a:extLst>
          </p:cNvPr>
          <p:cNvSpPr/>
          <p:nvPr/>
        </p:nvSpPr>
        <p:spPr>
          <a:xfrm>
            <a:off x="1125933" y="3952631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7" name="立方體 2256">
            <a:extLst>
              <a:ext uri="{FF2B5EF4-FFF2-40B4-BE49-F238E27FC236}">
                <a16:creationId xmlns:a16="http://schemas.microsoft.com/office/drawing/2014/main" id="{B86DFCB3-76A3-4D71-8A1A-BE67C3C1B5EC}"/>
              </a:ext>
            </a:extLst>
          </p:cNvPr>
          <p:cNvSpPr/>
          <p:nvPr/>
        </p:nvSpPr>
        <p:spPr>
          <a:xfrm>
            <a:off x="1384531" y="395263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8" name="立方體 2257">
            <a:extLst>
              <a:ext uri="{FF2B5EF4-FFF2-40B4-BE49-F238E27FC236}">
                <a16:creationId xmlns:a16="http://schemas.microsoft.com/office/drawing/2014/main" id="{B7C799C4-25D9-46E7-9E76-FD7AC0A71357}"/>
              </a:ext>
            </a:extLst>
          </p:cNvPr>
          <p:cNvSpPr/>
          <p:nvPr/>
        </p:nvSpPr>
        <p:spPr>
          <a:xfrm>
            <a:off x="867335" y="366450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9" name="立方體 2258">
            <a:extLst>
              <a:ext uri="{FF2B5EF4-FFF2-40B4-BE49-F238E27FC236}">
                <a16:creationId xmlns:a16="http://schemas.microsoft.com/office/drawing/2014/main" id="{BFB3E633-67FC-474C-B30B-4F92DCE2C037}"/>
              </a:ext>
            </a:extLst>
          </p:cNvPr>
          <p:cNvSpPr/>
          <p:nvPr/>
        </p:nvSpPr>
        <p:spPr>
          <a:xfrm>
            <a:off x="1125933" y="366450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0" name="立方體 2259">
            <a:extLst>
              <a:ext uri="{FF2B5EF4-FFF2-40B4-BE49-F238E27FC236}">
                <a16:creationId xmlns:a16="http://schemas.microsoft.com/office/drawing/2014/main" id="{6C42C1BD-CC4E-4AC4-9EAD-415CBDA0DCED}"/>
              </a:ext>
            </a:extLst>
          </p:cNvPr>
          <p:cNvSpPr/>
          <p:nvPr/>
        </p:nvSpPr>
        <p:spPr>
          <a:xfrm>
            <a:off x="1384531" y="366450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1" name="立方體 2260">
            <a:extLst>
              <a:ext uri="{FF2B5EF4-FFF2-40B4-BE49-F238E27FC236}">
                <a16:creationId xmlns:a16="http://schemas.microsoft.com/office/drawing/2014/main" id="{F645A42E-B88A-496B-85B2-9A99673908E5}"/>
              </a:ext>
            </a:extLst>
          </p:cNvPr>
          <p:cNvSpPr/>
          <p:nvPr/>
        </p:nvSpPr>
        <p:spPr>
          <a:xfrm>
            <a:off x="783132" y="432172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2" name="立方體 2261">
            <a:extLst>
              <a:ext uri="{FF2B5EF4-FFF2-40B4-BE49-F238E27FC236}">
                <a16:creationId xmlns:a16="http://schemas.microsoft.com/office/drawing/2014/main" id="{C1E2ED02-A00D-4008-A02E-B3DE66E7D5B4}"/>
              </a:ext>
            </a:extLst>
          </p:cNvPr>
          <p:cNvSpPr/>
          <p:nvPr/>
        </p:nvSpPr>
        <p:spPr>
          <a:xfrm>
            <a:off x="1041730" y="432172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3" name="立方體 2262">
            <a:extLst>
              <a:ext uri="{FF2B5EF4-FFF2-40B4-BE49-F238E27FC236}">
                <a16:creationId xmlns:a16="http://schemas.microsoft.com/office/drawing/2014/main" id="{9A8C28CA-AC88-4284-B02B-9A0FD1E36F83}"/>
              </a:ext>
            </a:extLst>
          </p:cNvPr>
          <p:cNvSpPr/>
          <p:nvPr/>
        </p:nvSpPr>
        <p:spPr>
          <a:xfrm>
            <a:off x="1300328" y="432172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4" name="立方體 2263">
            <a:extLst>
              <a:ext uri="{FF2B5EF4-FFF2-40B4-BE49-F238E27FC236}">
                <a16:creationId xmlns:a16="http://schemas.microsoft.com/office/drawing/2014/main" id="{1D69F414-DAB7-44D3-A62C-DC7E40E4DC43}"/>
              </a:ext>
            </a:extLst>
          </p:cNvPr>
          <p:cNvSpPr/>
          <p:nvPr/>
        </p:nvSpPr>
        <p:spPr>
          <a:xfrm>
            <a:off x="783132" y="403359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5" name="立方體 2264">
            <a:extLst>
              <a:ext uri="{FF2B5EF4-FFF2-40B4-BE49-F238E27FC236}">
                <a16:creationId xmlns:a16="http://schemas.microsoft.com/office/drawing/2014/main" id="{065BCEAD-CB83-4FA3-AF3C-2033D82CD13D}"/>
              </a:ext>
            </a:extLst>
          </p:cNvPr>
          <p:cNvSpPr/>
          <p:nvPr/>
        </p:nvSpPr>
        <p:spPr>
          <a:xfrm>
            <a:off x="1041730" y="4033593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6" name="立方體 2265">
            <a:extLst>
              <a:ext uri="{FF2B5EF4-FFF2-40B4-BE49-F238E27FC236}">
                <a16:creationId xmlns:a16="http://schemas.microsoft.com/office/drawing/2014/main" id="{32111FF9-447F-4697-8E09-E7E11DC86769}"/>
              </a:ext>
            </a:extLst>
          </p:cNvPr>
          <p:cNvSpPr/>
          <p:nvPr/>
        </p:nvSpPr>
        <p:spPr>
          <a:xfrm>
            <a:off x="1300328" y="403359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7" name="立方體 2266">
            <a:extLst>
              <a:ext uri="{FF2B5EF4-FFF2-40B4-BE49-F238E27FC236}">
                <a16:creationId xmlns:a16="http://schemas.microsoft.com/office/drawing/2014/main" id="{74D6D543-8341-4E55-9F31-C770B76FAA91}"/>
              </a:ext>
            </a:extLst>
          </p:cNvPr>
          <p:cNvSpPr/>
          <p:nvPr/>
        </p:nvSpPr>
        <p:spPr>
          <a:xfrm>
            <a:off x="783132" y="37454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8" name="立方體 2267">
            <a:extLst>
              <a:ext uri="{FF2B5EF4-FFF2-40B4-BE49-F238E27FC236}">
                <a16:creationId xmlns:a16="http://schemas.microsoft.com/office/drawing/2014/main" id="{2A52BB39-AD3C-40AB-9072-CF11E4ECDA30}"/>
              </a:ext>
            </a:extLst>
          </p:cNvPr>
          <p:cNvSpPr/>
          <p:nvPr/>
        </p:nvSpPr>
        <p:spPr>
          <a:xfrm>
            <a:off x="1041730" y="37454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9" name="立方體 2268">
            <a:extLst>
              <a:ext uri="{FF2B5EF4-FFF2-40B4-BE49-F238E27FC236}">
                <a16:creationId xmlns:a16="http://schemas.microsoft.com/office/drawing/2014/main" id="{8A1613F0-651E-4737-9AE2-CF5901F5B613}"/>
              </a:ext>
            </a:extLst>
          </p:cNvPr>
          <p:cNvSpPr/>
          <p:nvPr/>
        </p:nvSpPr>
        <p:spPr>
          <a:xfrm>
            <a:off x="1300328" y="37454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0" name="立方體 2269">
            <a:extLst>
              <a:ext uri="{FF2B5EF4-FFF2-40B4-BE49-F238E27FC236}">
                <a16:creationId xmlns:a16="http://schemas.microsoft.com/office/drawing/2014/main" id="{7B8232AB-1B25-4C79-A00B-6C8EFC44B7A7}"/>
              </a:ext>
            </a:extLst>
          </p:cNvPr>
          <p:cNvSpPr/>
          <p:nvPr/>
        </p:nvSpPr>
        <p:spPr>
          <a:xfrm>
            <a:off x="692939" y="440744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1" name="立方體 2270">
            <a:extLst>
              <a:ext uri="{FF2B5EF4-FFF2-40B4-BE49-F238E27FC236}">
                <a16:creationId xmlns:a16="http://schemas.microsoft.com/office/drawing/2014/main" id="{58D78BA7-9DAE-4B29-97B0-C009942B861D}"/>
              </a:ext>
            </a:extLst>
          </p:cNvPr>
          <p:cNvSpPr/>
          <p:nvPr/>
        </p:nvSpPr>
        <p:spPr>
          <a:xfrm>
            <a:off x="951537" y="440744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2" name="立方體 2271">
            <a:extLst>
              <a:ext uri="{FF2B5EF4-FFF2-40B4-BE49-F238E27FC236}">
                <a16:creationId xmlns:a16="http://schemas.microsoft.com/office/drawing/2014/main" id="{FBF436A2-4297-46A7-8DD0-F256E9507F59}"/>
              </a:ext>
            </a:extLst>
          </p:cNvPr>
          <p:cNvSpPr/>
          <p:nvPr/>
        </p:nvSpPr>
        <p:spPr>
          <a:xfrm>
            <a:off x="1210135" y="440744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3" name="立方體 2272">
            <a:extLst>
              <a:ext uri="{FF2B5EF4-FFF2-40B4-BE49-F238E27FC236}">
                <a16:creationId xmlns:a16="http://schemas.microsoft.com/office/drawing/2014/main" id="{440FB609-273E-4B3D-9BE6-B653A3F96DB7}"/>
              </a:ext>
            </a:extLst>
          </p:cNvPr>
          <p:cNvSpPr/>
          <p:nvPr/>
        </p:nvSpPr>
        <p:spPr>
          <a:xfrm>
            <a:off x="692939" y="411931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4" name="立方體 2273">
            <a:extLst>
              <a:ext uri="{FF2B5EF4-FFF2-40B4-BE49-F238E27FC236}">
                <a16:creationId xmlns:a16="http://schemas.microsoft.com/office/drawing/2014/main" id="{F2B06A23-47C3-409C-AAED-6CF36583CBDB}"/>
              </a:ext>
            </a:extLst>
          </p:cNvPr>
          <p:cNvSpPr/>
          <p:nvPr/>
        </p:nvSpPr>
        <p:spPr>
          <a:xfrm>
            <a:off x="951537" y="4119318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5" name="立方體 2274">
            <a:extLst>
              <a:ext uri="{FF2B5EF4-FFF2-40B4-BE49-F238E27FC236}">
                <a16:creationId xmlns:a16="http://schemas.microsoft.com/office/drawing/2014/main" id="{22D7A42D-28F9-4A87-B3DB-5BEBD94F60E0}"/>
              </a:ext>
            </a:extLst>
          </p:cNvPr>
          <p:cNvSpPr/>
          <p:nvPr/>
        </p:nvSpPr>
        <p:spPr>
          <a:xfrm>
            <a:off x="1210135" y="411931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6" name="立方體 2275">
            <a:extLst>
              <a:ext uri="{FF2B5EF4-FFF2-40B4-BE49-F238E27FC236}">
                <a16:creationId xmlns:a16="http://schemas.microsoft.com/office/drawing/2014/main" id="{A4C8EFA0-E42F-4810-AE3D-5D5C9761DB85}"/>
              </a:ext>
            </a:extLst>
          </p:cNvPr>
          <p:cNvSpPr/>
          <p:nvPr/>
        </p:nvSpPr>
        <p:spPr>
          <a:xfrm>
            <a:off x="692939" y="383118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7" name="立方體 2276">
            <a:extLst>
              <a:ext uri="{FF2B5EF4-FFF2-40B4-BE49-F238E27FC236}">
                <a16:creationId xmlns:a16="http://schemas.microsoft.com/office/drawing/2014/main" id="{E1B6F05F-8DEB-4E27-BC15-279C53AA2C49}"/>
              </a:ext>
            </a:extLst>
          </p:cNvPr>
          <p:cNvSpPr/>
          <p:nvPr/>
        </p:nvSpPr>
        <p:spPr>
          <a:xfrm>
            <a:off x="951537" y="383118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8" name="立方體 2277">
            <a:extLst>
              <a:ext uri="{FF2B5EF4-FFF2-40B4-BE49-F238E27FC236}">
                <a16:creationId xmlns:a16="http://schemas.microsoft.com/office/drawing/2014/main" id="{3C9300F8-987D-43C6-9E46-F516C06F33A7}"/>
              </a:ext>
            </a:extLst>
          </p:cNvPr>
          <p:cNvSpPr/>
          <p:nvPr/>
        </p:nvSpPr>
        <p:spPr>
          <a:xfrm>
            <a:off x="1210135" y="383118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9" name="立方體 2278">
            <a:extLst>
              <a:ext uri="{FF2B5EF4-FFF2-40B4-BE49-F238E27FC236}">
                <a16:creationId xmlns:a16="http://schemas.microsoft.com/office/drawing/2014/main" id="{87D8698C-F8D8-4923-B6A1-9CC004A7ACEE}"/>
              </a:ext>
            </a:extLst>
          </p:cNvPr>
          <p:cNvSpPr/>
          <p:nvPr/>
        </p:nvSpPr>
        <p:spPr>
          <a:xfrm>
            <a:off x="602746" y="449686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0" name="立方體 2279">
            <a:extLst>
              <a:ext uri="{FF2B5EF4-FFF2-40B4-BE49-F238E27FC236}">
                <a16:creationId xmlns:a16="http://schemas.microsoft.com/office/drawing/2014/main" id="{FFC74666-BAC2-47BB-A72E-742DE3DB7B4B}"/>
              </a:ext>
            </a:extLst>
          </p:cNvPr>
          <p:cNvSpPr/>
          <p:nvPr/>
        </p:nvSpPr>
        <p:spPr>
          <a:xfrm>
            <a:off x="861344" y="449686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1" name="立方體 2280">
            <a:extLst>
              <a:ext uri="{FF2B5EF4-FFF2-40B4-BE49-F238E27FC236}">
                <a16:creationId xmlns:a16="http://schemas.microsoft.com/office/drawing/2014/main" id="{12C572C9-925C-4A36-9EED-08A73242C72C}"/>
              </a:ext>
            </a:extLst>
          </p:cNvPr>
          <p:cNvSpPr/>
          <p:nvPr/>
        </p:nvSpPr>
        <p:spPr>
          <a:xfrm>
            <a:off x="1119942" y="449686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2" name="立方體 2281">
            <a:extLst>
              <a:ext uri="{FF2B5EF4-FFF2-40B4-BE49-F238E27FC236}">
                <a16:creationId xmlns:a16="http://schemas.microsoft.com/office/drawing/2014/main" id="{D7066735-427E-4BAE-B731-E26E16535AD1}"/>
              </a:ext>
            </a:extLst>
          </p:cNvPr>
          <p:cNvSpPr/>
          <p:nvPr/>
        </p:nvSpPr>
        <p:spPr>
          <a:xfrm>
            <a:off x="602746" y="420873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3" name="立方體 2282">
            <a:extLst>
              <a:ext uri="{FF2B5EF4-FFF2-40B4-BE49-F238E27FC236}">
                <a16:creationId xmlns:a16="http://schemas.microsoft.com/office/drawing/2014/main" id="{9726EBA4-0495-41E2-B9B1-1CE4FF2475AA}"/>
              </a:ext>
            </a:extLst>
          </p:cNvPr>
          <p:cNvSpPr/>
          <p:nvPr/>
        </p:nvSpPr>
        <p:spPr>
          <a:xfrm>
            <a:off x="861344" y="4208735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4" name="立方體 2283">
            <a:extLst>
              <a:ext uri="{FF2B5EF4-FFF2-40B4-BE49-F238E27FC236}">
                <a16:creationId xmlns:a16="http://schemas.microsoft.com/office/drawing/2014/main" id="{385F3A52-EA1D-47DF-A79F-BE0FE4CB1CD8}"/>
              </a:ext>
            </a:extLst>
          </p:cNvPr>
          <p:cNvSpPr/>
          <p:nvPr/>
        </p:nvSpPr>
        <p:spPr>
          <a:xfrm>
            <a:off x="1119942" y="420873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5" name="立方體 2284">
            <a:extLst>
              <a:ext uri="{FF2B5EF4-FFF2-40B4-BE49-F238E27FC236}">
                <a16:creationId xmlns:a16="http://schemas.microsoft.com/office/drawing/2014/main" id="{0FB4F407-DDF7-4B63-8C44-B0891DE2D87A}"/>
              </a:ext>
            </a:extLst>
          </p:cNvPr>
          <p:cNvSpPr/>
          <p:nvPr/>
        </p:nvSpPr>
        <p:spPr>
          <a:xfrm>
            <a:off x="602746" y="39206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6" name="立方體 2285">
            <a:extLst>
              <a:ext uri="{FF2B5EF4-FFF2-40B4-BE49-F238E27FC236}">
                <a16:creationId xmlns:a16="http://schemas.microsoft.com/office/drawing/2014/main" id="{706C9938-DC62-4DA0-8D72-00DD701741A1}"/>
              </a:ext>
            </a:extLst>
          </p:cNvPr>
          <p:cNvSpPr/>
          <p:nvPr/>
        </p:nvSpPr>
        <p:spPr>
          <a:xfrm>
            <a:off x="861344" y="39206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7" name="立方體 2286">
            <a:extLst>
              <a:ext uri="{FF2B5EF4-FFF2-40B4-BE49-F238E27FC236}">
                <a16:creationId xmlns:a16="http://schemas.microsoft.com/office/drawing/2014/main" id="{F60A95D0-98EB-495F-A72D-BC8D80892BE5}"/>
              </a:ext>
            </a:extLst>
          </p:cNvPr>
          <p:cNvSpPr/>
          <p:nvPr/>
        </p:nvSpPr>
        <p:spPr>
          <a:xfrm>
            <a:off x="1119942" y="392060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8" name="立方體 2287">
            <a:extLst>
              <a:ext uri="{FF2B5EF4-FFF2-40B4-BE49-F238E27FC236}">
                <a16:creationId xmlns:a16="http://schemas.microsoft.com/office/drawing/2014/main" id="{439B4773-C8D5-4D98-B4B9-8C4BE17747BB}"/>
              </a:ext>
            </a:extLst>
          </p:cNvPr>
          <p:cNvSpPr/>
          <p:nvPr/>
        </p:nvSpPr>
        <p:spPr>
          <a:xfrm>
            <a:off x="512553" y="45825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89" name="立方體 2288">
            <a:extLst>
              <a:ext uri="{FF2B5EF4-FFF2-40B4-BE49-F238E27FC236}">
                <a16:creationId xmlns:a16="http://schemas.microsoft.com/office/drawing/2014/main" id="{0CDB5A68-90CC-4DD4-B19A-22BFC5835276}"/>
              </a:ext>
            </a:extLst>
          </p:cNvPr>
          <p:cNvSpPr/>
          <p:nvPr/>
        </p:nvSpPr>
        <p:spPr>
          <a:xfrm>
            <a:off x="771151" y="45825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0" name="立方體 2289">
            <a:extLst>
              <a:ext uri="{FF2B5EF4-FFF2-40B4-BE49-F238E27FC236}">
                <a16:creationId xmlns:a16="http://schemas.microsoft.com/office/drawing/2014/main" id="{A77E9B54-B2DF-42B4-BDC4-A7EC086FF2C4}"/>
              </a:ext>
            </a:extLst>
          </p:cNvPr>
          <p:cNvSpPr/>
          <p:nvPr/>
        </p:nvSpPr>
        <p:spPr>
          <a:xfrm>
            <a:off x="1029749" y="45825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1" name="立方體 2290">
            <a:extLst>
              <a:ext uri="{FF2B5EF4-FFF2-40B4-BE49-F238E27FC236}">
                <a16:creationId xmlns:a16="http://schemas.microsoft.com/office/drawing/2014/main" id="{5DC331C8-494F-4503-BFF2-48DDB145E01C}"/>
              </a:ext>
            </a:extLst>
          </p:cNvPr>
          <p:cNvSpPr/>
          <p:nvPr/>
        </p:nvSpPr>
        <p:spPr>
          <a:xfrm>
            <a:off x="512553" y="42944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2" name="立方體 2291">
            <a:extLst>
              <a:ext uri="{FF2B5EF4-FFF2-40B4-BE49-F238E27FC236}">
                <a16:creationId xmlns:a16="http://schemas.microsoft.com/office/drawing/2014/main" id="{A6067692-80F5-4B0D-8F7C-843073032E8C}"/>
              </a:ext>
            </a:extLst>
          </p:cNvPr>
          <p:cNvSpPr/>
          <p:nvPr/>
        </p:nvSpPr>
        <p:spPr>
          <a:xfrm>
            <a:off x="771151" y="4294460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3" name="立方體 2292">
            <a:extLst>
              <a:ext uri="{FF2B5EF4-FFF2-40B4-BE49-F238E27FC236}">
                <a16:creationId xmlns:a16="http://schemas.microsoft.com/office/drawing/2014/main" id="{629750C1-11A1-4307-911B-E436E2BD1C69}"/>
              </a:ext>
            </a:extLst>
          </p:cNvPr>
          <p:cNvSpPr/>
          <p:nvPr/>
        </p:nvSpPr>
        <p:spPr>
          <a:xfrm>
            <a:off x="1029749" y="42944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4" name="立方體 2293">
            <a:extLst>
              <a:ext uri="{FF2B5EF4-FFF2-40B4-BE49-F238E27FC236}">
                <a16:creationId xmlns:a16="http://schemas.microsoft.com/office/drawing/2014/main" id="{3386D9B4-BB4F-46BD-8AA8-5EA7626E6998}"/>
              </a:ext>
            </a:extLst>
          </p:cNvPr>
          <p:cNvSpPr/>
          <p:nvPr/>
        </p:nvSpPr>
        <p:spPr>
          <a:xfrm>
            <a:off x="512553" y="400632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5" name="立方體 2294">
            <a:extLst>
              <a:ext uri="{FF2B5EF4-FFF2-40B4-BE49-F238E27FC236}">
                <a16:creationId xmlns:a16="http://schemas.microsoft.com/office/drawing/2014/main" id="{5C139307-7D05-4C27-9A83-6ED4E63FACBF}"/>
              </a:ext>
            </a:extLst>
          </p:cNvPr>
          <p:cNvSpPr/>
          <p:nvPr/>
        </p:nvSpPr>
        <p:spPr>
          <a:xfrm>
            <a:off x="771151" y="400632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6" name="立方體 2295">
            <a:extLst>
              <a:ext uri="{FF2B5EF4-FFF2-40B4-BE49-F238E27FC236}">
                <a16:creationId xmlns:a16="http://schemas.microsoft.com/office/drawing/2014/main" id="{27949B3E-B641-469D-8AFF-FCCA7E54E495}"/>
              </a:ext>
            </a:extLst>
          </p:cNvPr>
          <p:cNvSpPr/>
          <p:nvPr/>
        </p:nvSpPr>
        <p:spPr>
          <a:xfrm>
            <a:off x="1029749" y="400632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7" name="立方體 2296">
            <a:extLst>
              <a:ext uri="{FF2B5EF4-FFF2-40B4-BE49-F238E27FC236}">
                <a16:creationId xmlns:a16="http://schemas.microsoft.com/office/drawing/2014/main" id="{EEB1B699-7429-4F86-B6DA-16FD49AD8F8C}"/>
              </a:ext>
            </a:extLst>
          </p:cNvPr>
          <p:cNvSpPr/>
          <p:nvPr/>
        </p:nvSpPr>
        <p:spPr>
          <a:xfrm>
            <a:off x="428350" y="466355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8" name="立方體 2297">
            <a:extLst>
              <a:ext uri="{FF2B5EF4-FFF2-40B4-BE49-F238E27FC236}">
                <a16:creationId xmlns:a16="http://schemas.microsoft.com/office/drawing/2014/main" id="{18EFC7AB-3BC6-4A73-8653-40A9C8DF0294}"/>
              </a:ext>
            </a:extLst>
          </p:cNvPr>
          <p:cNvSpPr/>
          <p:nvPr/>
        </p:nvSpPr>
        <p:spPr>
          <a:xfrm>
            <a:off x="686948" y="466355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9" name="立方體 2298">
            <a:extLst>
              <a:ext uri="{FF2B5EF4-FFF2-40B4-BE49-F238E27FC236}">
                <a16:creationId xmlns:a16="http://schemas.microsoft.com/office/drawing/2014/main" id="{11A3091E-93E2-4C72-936E-9F3168B1D898}"/>
              </a:ext>
            </a:extLst>
          </p:cNvPr>
          <p:cNvSpPr/>
          <p:nvPr/>
        </p:nvSpPr>
        <p:spPr>
          <a:xfrm>
            <a:off x="945546" y="466355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0" name="立方體 2299">
            <a:extLst>
              <a:ext uri="{FF2B5EF4-FFF2-40B4-BE49-F238E27FC236}">
                <a16:creationId xmlns:a16="http://schemas.microsoft.com/office/drawing/2014/main" id="{E3BE6207-F6E4-443D-B855-874BBB738CF7}"/>
              </a:ext>
            </a:extLst>
          </p:cNvPr>
          <p:cNvSpPr/>
          <p:nvPr/>
        </p:nvSpPr>
        <p:spPr>
          <a:xfrm>
            <a:off x="428350" y="437542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1" name="立方體 2300">
            <a:extLst>
              <a:ext uri="{FF2B5EF4-FFF2-40B4-BE49-F238E27FC236}">
                <a16:creationId xmlns:a16="http://schemas.microsoft.com/office/drawing/2014/main" id="{DE477346-563B-4976-8DE1-06584F37E112}"/>
              </a:ext>
            </a:extLst>
          </p:cNvPr>
          <p:cNvSpPr/>
          <p:nvPr/>
        </p:nvSpPr>
        <p:spPr>
          <a:xfrm>
            <a:off x="686948" y="4375422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2" name="立方體 2301">
            <a:extLst>
              <a:ext uri="{FF2B5EF4-FFF2-40B4-BE49-F238E27FC236}">
                <a16:creationId xmlns:a16="http://schemas.microsoft.com/office/drawing/2014/main" id="{168B4657-6B87-43AF-872A-2267FC220015}"/>
              </a:ext>
            </a:extLst>
          </p:cNvPr>
          <p:cNvSpPr/>
          <p:nvPr/>
        </p:nvSpPr>
        <p:spPr>
          <a:xfrm>
            <a:off x="945546" y="437542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3" name="立方體 2302">
            <a:extLst>
              <a:ext uri="{FF2B5EF4-FFF2-40B4-BE49-F238E27FC236}">
                <a16:creationId xmlns:a16="http://schemas.microsoft.com/office/drawing/2014/main" id="{2EFFA668-EF62-448F-902D-EB8A23D7BC3E}"/>
              </a:ext>
            </a:extLst>
          </p:cNvPr>
          <p:cNvSpPr/>
          <p:nvPr/>
        </p:nvSpPr>
        <p:spPr>
          <a:xfrm>
            <a:off x="428350" y="40872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4" name="立方體 2303">
            <a:extLst>
              <a:ext uri="{FF2B5EF4-FFF2-40B4-BE49-F238E27FC236}">
                <a16:creationId xmlns:a16="http://schemas.microsoft.com/office/drawing/2014/main" id="{14B20F22-0CA5-4803-8FA6-01E23B2A02F5}"/>
              </a:ext>
            </a:extLst>
          </p:cNvPr>
          <p:cNvSpPr/>
          <p:nvPr/>
        </p:nvSpPr>
        <p:spPr>
          <a:xfrm>
            <a:off x="686948" y="40872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5" name="立方體 2304">
            <a:extLst>
              <a:ext uri="{FF2B5EF4-FFF2-40B4-BE49-F238E27FC236}">
                <a16:creationId xmlns:a16="http://schemas.microsoft.com/office/drawing/2014/main" id="{3C58187F-8D4E-418E-9465-571CFC07276D}"/>
              </a:ext>
            </a:extLst>
          </p:cNvPr>
          <p:cNvSpPr/>
          <p:nvPr/>
        </p:nvSpPr>
        <p:spPr>
          <a:xfrm>
            <a:off x="945546" y="40872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6" name="立方體 2305">
            <a:extLst>
              <a:ext uri="{FF2B5EF4-FFF2-40B4-BE49-F238E27FC236}">
                <a16:creationId xmlns:a16="http://schemas.microsoft.com/office/drawing/2014/main" id="{B528DF11-1AE5-4833-8257-E019AEC289B1}"/>
              </a:ext>
            </a:extLst>
          </p:cNvPr>
          <p:cNvSpPr/>
          <p:nvPr/>
        </p:nvSpPr>
        <p:spPr>
          <a:xfrm>
            <a:off x="338157" y="474927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7" name="立方體 2306">
            <a:extLst>
              <a:ext uri="{FF2B5EF4-FFF2-40B4-BE49-F238E27FC236}">
                <a16:creationId xmlns:a16="http://schemas.microsoft.com/office/drawing/2014/main" id="{C72ABE03-DA77-49B5-AF98-2E060ED9D233}"/>
              </a:ext>
            </a:extLst>
          </p:cNvPr>
          <p:cNvSpPr/>
          <p:nvPr/>
        </p:nvSpPr>
        <p:spPr>
          <a:xfrm>
            <a:off x="596755" y="474927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8" name="立方體 2307">
            <a:extLst>
              <a:ext uri="{FF2B5EF4-FFF2-40B4-BE49-F238E27FC236}">
                <a16:creationId xmlns:a16="http://schemas.microsoft.com/office/drawing/2014/main" id="{7048BF38-A721-482B-91C2-2A81DF9AD2AC}"/>
              </a:ext>
            </a:extLst>
          </p:cNvPr>
          <p:cNvSpPr/>
          <p:nvPr/>
        </p:nvSpPr>
        <p:spPr>
          <a:xfrm>
            <a:off x="855353" y="474927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9" name="立方體 2308">
            <a:extLst>
              <a:ext uri="{FF2B5EF4-FFF2-40B4-BE49-F238E27FC236}">
                <a16:creationId xmlns:a16="http://schemas.microsoft.com/office/drawing/2014/main" id="{E1AABAA9-C000-41B8-A136-E9EF53FE7B01}"/>
              </a:ext>
            </a:extLst>
          </p:cNvPr>
          <p:cNvSpPr/>
          <p:nvPr/>
        </p:nvSpPr>
        <p:spPr>
          <a:xfrm>
            <a:off x="338157" y="446114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0" name="立方體 2309">
            <a:extLst>
              <a:ext uri="{FF2B5EF4-FFF2-40B4-BE49-F238E27FC236}">
                <a16:creationId xmlns:a16="http://schemas.microsoft.com/office/drawing/2014/main" id="{C572786F-15F4-4884-B9EB-CDAAFC7981F4}"/>
              </a:ext>
            </a:extLst>
          </p:cNvPr>
          <p:cNvSpPr/>
          <p:nvPr/>
        </p:nvSpPr>
        <p:spPr>
          <a:xfrm>
            <a:off x="596755" y="4461147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1" name="立方體 2310">
            <a:extLst>
              <a:ext uri="{FF2B5EF4-FFF2-40B4-BE49-F238E27FC236}">
                <a16:creationId xmlns:a16="http://schemas.microsoft.com/office/drawing/2014/main" id="{D5500020-2D1B-47F4-89C3-A8D0CE01827B}"/>
              </a:ext>
            </a:extLst>
          </p:cNvPr>
          <p:cNvSpPr/>
          <p:nvPr/>
        </p:nvSpPr>
        <p:spPr>
          <a:xfrm>
            <a:off x="855353" y="446114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2" name="立方體 2311">
            <a:extLst>
              <a:ext uri="{FF2B5EF4-FFF2-40B4-BE49-F238E27FC236}">
                <a16:creationId xmlns:a16="http://schemas.microsoft.com/office/drawing/2014/main" id="{83A93F5F-30C1-4291-AD06-57C7B444EF35}"/>
              </a:ext>
            </a:extLst>
          </p:cNvPr>
          <p:cNvSpPr/>
          <p:nvPr/>
        </p:nvSpPr>
        <p:spPr>
          <a:xfrm>
            <a:off x="338157" y="417301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3" name="立方體 2312">
            <a:extLst>
              <a:ext uri="{FF2B5EF4-FFF2-40B4-BE49-F238E27FC236}">
                <a16:creationId xmlns:a16="http://schemas.microsoft.com/office/drawing/2014/main" id="{7380C7C1-C303-44F2-9FAE-D57740AEF282}"/>
              </a:ext>
            </a:extLst>
          </p:cNvPr>
          <p:cNvSpPr/>
          <p:nvPr/>
        </p:nvSpPr>
        <p:spPr>
          <a:xfrm>
            <a:off x="596755" y="417301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4" name="立方體 2313">
            <a:extLst>
              <a:ext uri="{FF2B5EF4-FFF2-40B4-BE49-F238E27FC236}">
                <a16:creationId xmlns:a16="http://schemas.microsoft.com/office/drawing/2014/main" id="{5232AC61-2CC3-4D41-8976-5912B6B8A9CB}"/>
              </a:ext>
            </a:extLst>
          </p:cNvPr>
          <p:cNvSpPr/>
          <p:nvPr/>
        </p:nvSpPr>
        <p:spPr>
          <a:xfrm>
            <a:off x="855353" y="417301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5" name="文字方塊 2314">
            <a:extLst>
              <a:ext uri="{FF2B5EF4-FFF2-40B4-BE49-F238E27FC236}">
                <a16:creationId xmlns:a16="http://schemas.microsoft.com/office/drawing/2014/main" id="{E98CB723-B924-4208-A51A-26035DDF687D}"/>
              </a:ext>
            </a:extLst>
          </p:cNvPr>
          <p:cNvSpPr txBox="1"/>
          <p:nvPr/>
        </p:nvSpPr>
        <p:spPr>
          <a:xfrm rot="18671331">
            <a:off x="1257945" y="32576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316" name="立方體 2315">
            <a:extLst>
              <a:ext uri="{FF2B5EF4-FFF2-40B4-BE49-F238E27FC236}">
                <a16:creationId xmlns:a16="http://schemas.microsoft.com/office/drawing/2014/main" id="{07EBEDE0-C356-4D72-A113-4335811B0778}"/>
              </a:ext>
            </a:extLst>
          </p:cNvPr>
          <p:cNvSpPr/>
          <p:nvPr/>
        </p:nvSpPr>
        <p:spPr>
          <a:xfrm>
            <a:off x="2551918" y="413363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7" name="立方體 2316">
            <a:extLst>
              <a:ext uri="{FF2B5EF4-FFF2-40B4-BE49-F238E27FC236}">
                <a16:creationId xmlns:a16="http://schemas.microsoft.com/office/drawing/2014/main" id="{C43A7BE2-E855-4FED-A0CA-ECAD1AB712A6}"/>
              </a:ext>
            </a:extLst>
          </p:cNvPr>
          <p:cNvSpPr/>
          <p:nvPr/>
        </p:nvSpPr>
        <p:spPr>
          <a:xfrm>
            <a:off x="2810516" y="413363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8" name="立方體 2317">
            <a:extLst>
              <a:ext uri="{FF2B5EF4-FFF2-40B4-BE49-F238E27FC236}">
                <a16:creationId xmlns:a16="http://schemas.microsoft.com/office/drawing/2014/main" id="{3AA977BE-A460-4124-B677-2746727DC051}"/>
              </a:ext>
            </a:extLst>
          </p:cNvPr>
          <p:cNvSpPr/>
          <p:nvPr/>
        </p:nvSpPr>
        <p:spPr>
          <a:xfrm>
            <a:off x="3069114" y="413363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9" name="立方體 2318">
            <a:extLst>
              <a:ext uri="{FF2B5EF4-FFF2-40B4-BE49-F238E27FC236}">
                <a16:creationId xmlns:a16="http://schemas.microsoft.com/office/drawing/2014/main" id="{3E6C0E5D-1775-4E1E-B131-F8C6824C6355}"/>
              </a:ext>
            </a:extLst>
          </p:cNvPr>
          <p:cNvSpPr/>
          <p:nvPr/>
        </p:nvSpPr>
        <p:spPr>
          <a:xfrm>
            <a:off x="2551918" y="384550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0" name="立方體 2319">
            <a:extLst>
              <a:ext uri="{FF2B5EF4-FFF2-40B4-BE49-F238E27FC236}">
                <a16:creationId xmlns:a16="http://schemas.microsoft.com/office/drawing/2014/main" id="{BF82DAA9-B460-463E-86A2-770DE33C5B96}"/>
              </a:ext>
            </a:extLst>
          </p:cNvPr>
          <p:cNvSpPr/>
          <p:nvPr/>
        </p:nvSpPr>
        <p:spPr>
          <a:xfrm>
            <a:off x="2810516" y="3845508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1" name="立方體 2320">
            <a:extLst>
              <a:ext uri="{FF2B5EF4-FFF2-40B4-BE49-F238E27FC236}">
                <a16:creationId xmlns:a16="http://schemas.microsoft.com/office/drawing/2014/main" id="{B1098C0A-2620-47EC-B693-850F0BB1E54E}"/>
              </a:ext>
            </a:extLst>
          </p:cNvPr>
          <p:cNvSpPr/>
          <p:nvPr/>
        </p:nvSpPr>
        <p:spPr>
          <a:xfrm>
            <a:off x="3069114" y="384550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2" name="立方體 2321">
            <a:extLst>
              <a:ext uri="{FF2B5EF4-FFF2-40B4-BE49-F238E27FC236}">
                <a16:creationId xmlns:a16="http://schemas.microsoft.com/office/drawing/2014/main" id="{FDFD9595-7425-4E4F-B465-047ABAD417D3}"/>
              </a:ext>
            </a:extLst>
          </p:cNvPr>
          <p:cNvSpPr/>
          <p:nvPr/>
        </p:nvSpPr>
        <p:spPr>
          <a:xfrm>
            <a:off x="2551918" y="355737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3" name="立方體 2322">
            <a:extLst>
              <a:ext uri="{FF2B5EF4-FFF2-40B4-BE49-F238E27FC236}">
                <a16:creationId xmlns:a16="http://schemas.microsoft.com/office/drawing/2014/main" id="{B6F7247D-608E-495D-86A4-D3D2E68B66BC}"/>
              </a:ext>
            </a:extLst>
          </p:cNvPr>
          <p:cNvSpPr/>
          <p:nvPr/>
        </p:nvSpPr>
        <p:spPr>
          <a:xfrm>
            <a:off x="2810516" y="355737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4" name="立方體 2323">
            <a:extLst>
              <a:ext uri="{FF2B5EF4-FFF2-40B4-BE49-F238E27FC236}">
                <a16:creationId xmlns:a16="http://schemas.microsoft.com/office/drawing/2014/main" id="{9418317C-5799-436A-8F3E-EB73C09CC2BD}"/>
              </a:ext>
            </a:extLst>
          </p:cNvPr>
          <p:cNvSpPr/>
          <p:nvPr/>
        </p:nvSpPr>
        <p:spPr>
          <a:xfrm>
            <a:off x="3069114" y="355737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25" name="立方體 2324">
            <a:extLst>
              <a:ext uri="{FF2B5EF4-FFF2-40B4-BE49-F238E27FC236}">
                <a16:creationId xmlns:a16="http://schemas.microsoft.com/office/drawing/2014/main" id="{39185EAF-F8AC-4DA6-877B-5C77211F2920}"/>
              </a:ext>
            </a:extLst>
          </p:cNvPr>
          <p:cNvSpPr/>
          <p:nvPr/>
        </p:nvSpPr>
        <p:spPr>
          <a:xfrm>
            <a:off x="2461725" y="421936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6" name="立方體 2325">
            <a:extLst>
              <a:ext uri="{FF2B5EF4-FFF2-40B4-BE49-F238E27FC236}">
                <a16:creationId xmlns:a16="http://schemas.microsoft.com/office/drawing/2014/main" id="{81AC2703-AFFE-4E84-A095-8C36DC9E3342}"/>
              </a:ext>
            </a:extLst>
          </p:cNvPr>
          <p:cNvSpPr/>
          <p:nvPr/>
        </p:nvSpPr>
        <p:spPr>
          <a:xfrm>
            <a:off x="2720323" y="421936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7" name="立方體 2326">
            <a:extLst>
              <a:ext uri="{FF2B5EF4-FFF2-40B4-BE49-F238E27FC236}">
                <a16:creationId xmlns:a16="http://schemas.microsoft.com/office/drawing/2014/main" id="{C1E45806-2DC4-4F51-90C2-3C43BD25726E}"/>
              </a:ext>
            </a:extLst>
          </p:cNvPr>
          <p:cNvSpPr/>
          <p:nvPr/>
        </p:nvSpPr>
        <p:spPr>
          <a:xfrm>
            <a:off x="2978921" y="421936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8" name="立方體 2327">
            <a:extLst>
              <a:ext uri="{FF2B5EF4-FFF2-40B4-BE49-F238E27FC236}">
                <a16:creationId xmlns:a16="http://schemas.microsoft.com/office/drawing/2014/main" id="{02240CBE-45CF-4BE7-9874-6D0DCE04D3A6}"/>
              </a:ext>
            </a:extLst>
          </p:cNvPr>
          <p:cNvSpPr/>
          <p:nvPr/>
        </p:nvSpPr>
        <p:spPr>
          <a:xfrm>
            <a:off x="2461725" y="393123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9" name="立方體 2328">
            <a:extLst>
              <a:ext uri="{FF2B5EF4-FFF2-40B4-BE49-F238E27FC236}">
                <a16:creationId xmlns:a16="http://schemas.microsoft.com/office/drawing/2014/main" id="{594B097C-E383-45D8-B7BB-9C1156917B3A}"/>
              </a:ext>
            </a:extLst>
          </p:cNvPr>
          <p:cNvSpPr/>
          <p:nvPr/>
        </p:nvSpPr>
        <p:spPr>
          <a:xfrm>
            <a:off x="2720323" y="3931233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0" name="立方體 2329">
            <a:extLst>
              <a:ext uri="{FF2B5EF4-FFF2-40B4-BE49-F238E27FC236}">
                <a16:creationId xmlns:a16="http://schemas.microsoft.com/office/drawing/2014/main" id="{F7F53EDC-70D7-4FD5-9971-7E704B1B48A8}"/>
              </a:ext>
            </a:extLst>
          </p:cNvPr>
          <p:cNvSpPr/>
          <p:nvPr/>
        </p:nvSpPr>
        <p:spPr>
          <a:xfrm>
            <a:off x="2978921" y="393123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1" name="立方體 2330">
            <a:extLst>
              <a:ext uri="{FF2B5EF4-FFF2-40B4-BE49-F238E27FC236}">
                <a16:creationId xmlns:a16="http://schemas.microsoft.com/office/drawing/2014/main" id="{21224D32-4BA5-479E-8975-F6CCC072B9B2}"/>
              </a:ext>
            </a:extLst>
          </p:cNvPr>
          <p:cNvSpPr/>
          <p:nvPr/>
        </p:nvSpPr>
        <p:spPr>
          <a:xfrm>
            <a:off x="2461725" y="364310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2" name="立方體 2331">
            <a:extLst>
              <a:ext uri="{FF2B5EF4-FFF2-40B4-BE49-F238E27FC236}">
                <a16:creationId xmlns:a16="http://schemas.microsoft.com/office/drawing/2014/main" id="{14EB104C-F26C-474C-8B28-D1B9BB0BA575}"/>
              </a:ext>
            </a:extLst>
          </p:cNvPr>
          <p:cNvSpPr/>
          <p:nvPr/>
        </p:nvSpPr>
        <p:spPr>
          <a:xfrm>
            <a:off x="2720323" y="364310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3" name="立方體 2332">
            <a:extLst>
              <a:ext uri="{FF2B5EF4-FFF2-40B4-BE49-F238E27FC236}">
                <a16:creationId xmlns:a16="http://schemas.microsoft.com/office/drawing/2014/main" id="{6C4EB29E-B86B-47B4-903B-7345F4A76E4D}"/>
              </a:ext>
            </a:extLst>
          </p:cNvPr>
          <p:cNvSpPr/>
          <p:nvPr/>
        </p:nvSpPr>
        <p:spPr>
          <a:xfrm>
            <a:off x="2978921" y="364310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4" name="立方體 2333">
            <a:extLst>
              <a:ext uri="{FF2B5EF4-FFF2-40B4-BE49-F238E27FC236}">
                <a16:creationId xmlns:a16="http://schemas.microsoft.com/office/drawing/2014/main" id="{6F5020AE-0383-48E3-912D-94550E8CD650}"/>
              </a:ext>
            </a:extLst>
          </p:cNvPr>
          <p:cNvSpPr/>
          <p:nvPr/>
        </p:nvSpPr>
        <p:spPr>
          <a:xfrm>
            <a:off x="2377522" y="430032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5" name="立方體 2334">
            <a:extLst>
              <a:ext uri="{FF2B5EF4-FFF2-40B4-BE49-F238E27FC236}">
                <a16:creationId xmlns:a16="http://schemas.microsoft.com/office/drawing/2014/main" id="{BAB89DA6-3969-435E-A14F-381EC6181B71}"/>
              </a:ext>
            </a:extLst>
          </p:cNvPr>
          <p:cNvSpPr/>
          <p:nvPr/>
        </p:nvSpPr>
        <p:spPr>
          <a:xfrm>
            <a:off x="2636120" y="430032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6" name="立方體 2335">
            <a:extLst>
              <a:ext uri="{FF2B5EF4-FFF2-40B4-BE49-F238E27FC236}">
                <a16:creationId xmlns:a16="http://schemas.microsoft.com/office/drawing/2014/main" id="{96E3C0C8-DB67-4191-B444-737E2FBF9BFD}"/>
              </a:ext>
            </a:extLst>
          </p:cNvPr>
          <p:cNvSpPr/>
          <p:nvPr/>
        </p:nvSpPr>
        <p:spPr>
          <a:xfrm>
            <a:off x="2894718" y="430032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7" name="立方體 2336">
            <a:extLst>
              <a:ext uri="{FF2B5EF4-FFF2-40B4-BE49-F238E27FC236}">
                <a16:creationId xmlns:a16="http://schemas.microsoft.com/office/drawing/2014/main" id="{8845C81C-1D61-4D5D-A754-2B323D94A022}"/>
              </a:ext>
            </a:extLst>
          </p:cNvPr>
          <p:cNvSpPr/>
          <p:nvPr/>
        </p:nvSpPr>
        <p:spPr>
          <a:xfrm>
            <a:off x="2377522" y="401219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8" name="立方體 2337">
            <a:extLst>
              <a:ext uri="{FF2B5EF4-FFF2-40B4-BE49-F238E27FC236}">
                <a16:creationId xmlns:a16="http://schemas.microsoft.com/office/drawing/2014/main" id="{39D34205-23B2-47FD-AB0E-4F1EAB131D56}"/>
              </a:ext>
            </a:extLst>
          </p:cNvPr>
          <p:cNvSpPr/>
          <p:nvPr/>
        </p:nvSpPr>
        <p:spPr>
          <a:xfrm>
            <a:off x="2636120" y="4012195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9" name="立方體 2338">
            <a:extLst>
              <a:ext uri="{FF2B5EF4-FFF2-40B4-BE49-F238E27FC236}">
                <a16:creationId xmlns:a16="http://schemas.microsoft.com/office/drawing/2014/main" id="{182F80A4-7BE2-4066-9D80-33F7C8D2AD86}"/>
              </a:ext>
            </a:extLst>
          </p:cNvPr>
          <p:cNvSpPr/>
          <p:nvPr/>
        </p:nvSpPr>
        <p:spPr>
          <a:xfrm>
            <a:off x="2894718" y="401219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0" name="立方體 2339">
            <a:extLst>
              <a:ext uri="{FF2B5EF4-FFF2-40B4-BE49-F238E27FC236}">
                <a16:creationId xmlns:a16="http://schemas.microsoft.com/office/drawing/2014/main" id="{A749322C-864F-49A7-B0C7-B7BF50A5A980}"/>
              </a:ext>
            </a:extLst>
          </p:cNvPr>
          <p:cNvSpPr/>
          <p:nvPr/>
        </p:nvSpPr>
        <p:spPr>
          <a:xfrm>
            <a:off x="2377522" y="372406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1" name="立方體 2340">
            <a:extLst>
              <a:ext uri="{FF2B5EF4-FFF2-40B4-BE49-F238E27FC236}">
                <a16:creationId xmlns:a16="http://schemas.microsoft.com/office/drawing/2014/main" id="{A3E290BB-7424-413D-9783-BF1117CF3E57}"/>
              </a:ext>
            </a:extLst>
          </p:cNvPr>
          <p:cNvSpPr/>
          <p:nvPr/>
        </p:nvSpPr>
        <p:spPr>
          <a:xfrm>
            <a:off x="2636120" y="372406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2" name="立方體 2341">
            <a:extLst>
              <a:ext uri="{FF2B5EF4-FFF2-40B4-BE49-F238E27FC236}">
                <a16:creationId xmlns:a16="http://schemas.microsoft.com/office/drawing/2014/main" id="{DBE9DB2B-1E86-4411-82B8-FCF1C99A56F7}"/>
              </a:ext>
            </a:extLst>
          </p:cNvPr>
          <p:cNvSpPr/>
          <p:nvPr/>
        </p:nvSpPr>
        <p:spPr>
          <a:xfrm>
            <a:off x="2894718" y="372406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3" name="立方體 2342">
            <a:extLst>
              <a:ext uri="{FF2B5EF4-FFF2-40B4-BE49-F238E27FC236}">
                <a16:creationId xmlns:a16="http://schemas.microsoft.com/office/drawing/2014/main" id="{D22D9FE2-B887-40E1-8B5E-C6D5A6E13481}"/>
              </a:ext>
            </a:extLst>
          </p:cNvPr>
          <p:cNvSpPr/>
          <p:nvPr/>
        </p:nvSpPr>
        <p:spPr>
          <a:xfrm>
            <a:off x="2287329" y="438605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4" name="立方體 2343">
            <a:extLst>
              <a:ext uri="{FF2B5EF4-FFF2-40B4-BE49-F238E27FC236}">
                <a16:creationId xmlns:a16="http://schemas.microsoft.com/office/drawing/2014/main" id="{054207E6-C49E-4985-8770-D30022A336AB}"/>
              </a:ext>
            </a:extLst>
          </p:cNvPr>
          <p:cNvSpPr/>
          <p:nvPr/>
        </p:nvSpPr>
        <p:spPr>
          <a:xfrm>
            <a:off x="2545927" y="438605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5" name="立方體 2344">
            <a:extLst>
              <a:ext uri="{FF2B5EF4-FFF2-40B4-BE49-F238E27FC236}">
                <a16:creationId xmlns:a16="http://schemas.microsoft.com/office/drawing/2014/main" id="{E3CE266E-9250-4AF4-941F-DEADF37DB29F}"/>
              </a:ext>
            </a:extLst>
          </p:cNvPr>
          <p:cNvSpPr/>
          <p:nvPr/>
        </p:nvSpPr>
        <p:spPr>
          <a:xfrm>
            <a:off x="2804525" y="438605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6" name="立方體 2345">
            <a:extLst>
              <a:ext uri="{FF2B5EF4-FFF2-40B4-BE49-F238E27FC236}">
                <a16:creationId xmlns:a16="http://schemas.microsoft.com/office/drawing/2014/main" id="{6E3F3793-F102-4424-926A-958119489484}"/>
              </a:ext>
            </a:extLst>
          </p:cNvPr>
          <p:cNvSpPr/>
          <p:nvPr/>
        </p:nvSpPr>
        <p:spPr>
          <a:xfrm>
            <a:off x="2287329" y="409792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7" name="立方體 2346">
            <a:extLst>
              <a:ext uri="{FF2B5EF4-FFF2-40B4-BE49-F238E27FC236}">
                <a16:creationId xmlns:a16="http://schemas.microsoft.com/office/drawing/2014/main" id="{5DC4A300-FD9E-4B55-9261-E2C58325ECBA}"/>
              </a:ext>
            </a:extLst>
          </p:cNvPr>
          <p:cNvSpPr/>
          <p:nvPr/>
        </p:nvSpPr>
        <p:spPr>
          <a:xfrm>
            <a:off x="2545927" y="4097920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8" name="立方體 2347">
            <a:extLst>
              <a:ext uri="{FF2B5EF4-FFF2-40B4-BE49-F238E27FC236}">
                <a16:creationId xmlns:a16="http://schemas.microsoft.com/office/drawing/2014/main" id="{D7B59BB0-CCA6-4FF5-B3CC-12348866E25C}"/>
              </a:ext>
            </a:extLst>
          </p:cNvPr>
          <p:cNvSpPr/>
          <p:nvPr/>
        </p:nvSpPr>
        <p:spPr>
          <a:xfrm>
            <a:off x="2804525" y="409792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9" name="立方體 2348">
            <a:extLst>
              <a:ext uri="{FF2B5EF4-FFF2-40B4-BE49-F238E27FC236}">
                <a16:creationId xmlns:a16="http://schemas.microsoft.com/office/drawing/2014/main" id="{343AF077-0B3C-40DA-8E6C-9BB6E4151DE2}"/>
              </a:ext>
            </a:extLst>
          </p:cNvPr>
          <p:cNvSpPr/>
          <p:nvPr/>
        </p:nvSpPr>
        <p:spPr>
          <a:xfrm>
            <a:off x="2287329" y="38097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0" name="立方體 2349">
            <a:extLst>
              <a:ext uri="{FF2B5EF4-FFF2-40B4-BE49-F238E27FC236}">
                <a16:creationId xmlns:a16="http://schemas.microsoft.com/office/drawing/2014/main" id="{C40F085C-E10B-4172-AC73-407A9C24A537}"/>
              </a:ext>
            </a:extLst>
          </p:cNvPr>
          <p:cNvSpPr/>
          <p:nvPr/>
        </p:nvSpPr>
        <p:spPr>
          <a:xfrm>
            <a:off x="2545927" y="38097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1" name="立方體 2350">
            <a:extLst>
              <a:ext uri="{FF2B5EF4-FFF2-40B4-BE49-F238E27FC236}">
                <a16:creationId xmlns:a16="http://schemas.microsoft.com/office/drawing/2014/main" id="{0D7B6EC8-727A-48AF-9AA2-E9CBDE2E064E}"/>
              </a:ext>
            </a:extLst>
          </p:cNvPr>
          <p:cNvSpPr/>
          <p:nvPr/>
        </p:nvSpPr>
        <p:spPr>
          <a:xfrm>
            <a:off x="2804525" y="38097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2" name="立方體 2351">
            <a:extLst>
              <a:ext uri="{FF2B5EF4-FFF2-40B4-BE49-F238E27FC236}">
                <a16:creationId xmlns:a16="http://schemas.microsoft.com/office/drawing/2014/main" id="{D9C8F380-2A7D-42E4-965F-DB00370E1731}"/>
              </a:ext>
            </a:extLst>
          </p:cNvPr>
          <p:cNvSpPr/>
          <p:nvPr/>
        </p:nvSpPr>
        <p:spPr>
          <a:xfrm>
            <a:off x="2197136" y="447546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3" name="立方體 2352">
            <a:extLst>
              <a:ext uri="{FF2B5EF4-FFF2-40B4-BE49-F238E27FC236}">
                <a16:creationId xmlns:a16="http://schemas.microsoft.com/office/drawing/2014/main" id="{132AC981-5883-4A8F-8175-E0AFA0063B61}"/>
              </a:ext>
            </a:extLst>
          </p:cNvPr>
          <p:cNvSpPr/>
          <p:nvPr/>
        </p:nvSpPr>
        <p:spPr>
          <a:xfrm>
            <a:off x="2455734" y="447546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4" name="立方體 2353">
            <a:extLst>
              <a:ext uri="{FF2B5EF4-FFF2-40B4-BE49-F238E27FC236}">
                <a16:creationId xmlns:a16="http://schemas.microsoft.com/office/drawing/2014/main" id="{97CE96FA-4379-49F7-8583-6C875A2ACC0A}"/>
              </a:ext>
            </a:extLst>
          </p:cNvPr>
          <p:cNvSpPr/>
          <p:nvPr/>
        </p:nvSpPr>
        <p:spPr>
          <a:xfrm>
            <a:off x="2714332" y="447546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5" name="立方體 2354">
            <a:extLst>
              <a:ext uri="{FF2B5EF4-FFF2-40B4-BE49-F238E27FC236}">
                <a16:creationId xmlns:a16="http://schemas.microsoft.com/office/drawing/2014/main" id="{592DE9E2-20FF-4F0C-80AA-BC3B7C5AB8AB}"/>
              </a:ext>
            </a:extLst>
          </p:cNvPr>
          <p:cNvSpPr/>
          <p:nvPr/>
        </p:nvSpPr>
        <p:spPr>
          <a:xfrm>
            <a:off x="2197136" y="418733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6" name="立方體 2355">
            <a:extLst>
              <a:ext uri="{FF2B5EF4-FFF2-40B4-BE49-F238E27FC236}">
                <a16:creationId xmlns:a16="http://schemas.microsoft.com/office/drawing/2014/main" id="{833AFA69-D892-4BF9-8395-548B6CD47048}"/>
              </a:ext>
            </a:extLst>
          </p:cNvPr>
          <p:cNvSpPr/>
          <p:nvPr/>
        </p:nvSpPr>
        <p:spPr>
          <a:xfrm>
            <a:off x="2455734" y="4187337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7" name="立方體 2356">
            <a:extLst>
              <a:ext uri="{FF2B5EF4-FFF2-40B4-BE49-F238E27FC236}">
                <a16:creationId xmlns:a16="http://schemas.microsoft.com/office/drawing/2014/main" id="{A4CF84B2-7CF4-4806-A6B7-9708FA2DD358}"/>
              </a:ext>
            </a:extLst>
          </p:cNvPr>
          <p:cNvSpPr/>
          <p:nvPr/>
        </p:nvSpPr>
        <p:spPr>
          <a:xfrm>
            <a:off x="2714332" y="418733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8" name="立方體 2357">
            <a:extLst>
              <a:ext uri="{FF2B5EF4-FFF2-40B4-BE49-F238E27FC236}">
                <a16:creationId xmlns:a16="http://schemas.microsoft.com/office/drawing/2014/main" id="{0EBFB6C3-FE3C-40EC-94B0-CD1C3422A2BC}"/>
              </a:ext>
            </a:extLst>
          </p:cNvPr>
          <p:cNvSpPr/>
          <p:nvPr/>
        </p:nvSpPr>
        <p:spPr>
          <a:xfrm>
            <a:off x="2197136" y="389920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9" name="立方體 2358">
            <a:extLst>
              <a:ext uri="{FF2B5EF4-FFF2-40B4-BE49-F238E27FC236}">
                <a16:creationId xmlns:a16="http://schemas.microsoft.com/office/drawing/2014/main" id="{5CDADFA7-B1B9-4514-B95C-7EE8B5B8323A}"/>
              </a:ext>
            </a:extLst>
          </p:cNvPr>
          <p:cNvSpPr/>
          <p:nvPr/>
        </p:nvSpPr>
        <p:spPr>
          <a:xfrm>
            <a:off x="2455734" y="389920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0" name="立方體 2359">
            <a:extLst>
              <a:ext uri="{FF2B5EF4-FFF2-40B4-BE49-F238E27FC236}">
                <a16:creationId xmlns:a16="http://schemas.microsoft.com/office/drawing/2014/main" id="{9D9AAE19-D30F-4C34-B4BF-7BF39418C924}"/>
              </a:ext>
            </a:extLst>
          </p:cNvPr>
          <p:cNvSpPr/>
          <p:nvPr/>
        </p:nvSpPr>
        <p:spPr>
          <a:xfrm>
            <a:off x="2714332" y="389920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1" name="立方體 2360">
            <a:extLst>
              <a:ext uri="{FF2B5EF4-FFF2-40B4-BE49-F238E27FC236}">
                <a16:creationId xmlns:a16="http://schemas.microsoft.com/office/drawing/2014/main" id="{C0E7247E-24CF-48A6-A75E-153A8B61D645}"/>
              </a:ext>
            </a:extLst>
          </p:cNvPr>
          <p:cNvSpPr/>
          <p:nvPr/>
        </p:nvSpPr>
        <p:spPr>
          <a:xfrm>
            <a:off x="2106943" y="456119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2" name="立方體 2361">
            <a:extLst>
              <a:ext uri="{FF2B5EF4-FFF2-40B4-BE49-F238E27FC236}">
                <a16:creationId xmlns:a16="http://schemas.microsoft.com/office/drawing/2014/main" id="{9EC9778F-8F36-496E-82C4-2EEE488CD31D}"/>
              </a:ext>
            </a:extLst>
          </p:cNvPr>
          <p:cNvSpPr/>
          <p:nvPr/>
        </p:nvSpPr>
        <p:spPr>
          <a:xfrm>
            <a:off x="2365541" y="456119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3" name="立方體 2362">
            <a:extLst>
              <a:ext uri="{FF2B5EF4-FFF2-40B4-BE49-F238E27FC236}">
                <a16:creationId xmlns:a16="http://schemas.microsoft.com/office/drawing/2014/main" id="{CA4EE555-7078-4A00-9621-7109D2D03B30}"/>
              </a:ext>
            </a:extLst>
          </p:cNvPr>
          <p:cNvSpPr/>
          <p:nvPr/>
        </p:nvSpPr>
        <p:spPr>
          <a:xfrm>
            <a:off x="2624139" y="456119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4" name="立方體 2363">
            <a:extLst>
              <a:ext uri="{FF2B5EF4-FFF2-40B4-BE49-F238E27FC236}">
                <a16:creationId xmlns:a16="http://schemas.microsoft.com/office/drawing/2014/main" id="{B4F2839A-CB28-4ED9-B4B1-0762B9B5E93C}"/>
              </a:ext>
            </a:extLst>
          </p:cNvPr>
          <p:cNvSpPr/>
          <p:nvPr/>
        </p:nvSpPr>
        <p:spPr>
          <a:xfrm>
            <a:off x="2106943" y="42730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5" name="立方體 2364">
            <a:extLst>
              <a:ext uri="{FF2B5EF4-FFF2-40B4-BE49-F238E27FC236}">
                <a16:creationId xmlns:a16="http://schemas.microsoft.com/office/drawing/2014/main" id="{0F5757DD-1A0B-417D-92B9-5C3A71C41F84}"/>
              </a:ext>
            </a:extLst>
          </p:cNvPr>
          <p:cNvSpPr/>
          <p:nvPr/>
        </p:nvSpPr>
        <p:spPr>
          <a:xfrm>
            <a:off x="2365541" y="4273062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6" name="立方體 2365">
            <a:extLst>
              <a:ext uri="{FF2B5EF4-FFF2-40B4-BE49-F238E27FC236}">
                <a16:creationId xmlns:a16="http://schemas.microsoft.com/office/drawing/2014/main" id="{76EFB77E-9D20-4AEE-B7C1-41F3182F0BCA}"/>
              </a:ext>
            </a:extLst>
          </p:cNvPr>
          <p:cNvSpPr/>
          <p:nvPr/>
        </p:nvSpPr>
        <p:spPr>
          <a:xfrm>
            <a:off x="2624139" y="427306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7" name="立方體 2366">
            <a:extLst>
              <a:ext uri="{FF2B5EF4-FFF2-40B4-BE49-F238E27FC236}">
                <a16:creationId xmlns:a16="http://schemas.microsoft.com/office/drawing/2014/main" id="{D1C4F09F-6B2E-4EB1-BA57-6C8B0D5FA85E}"/>
              </a:ext>
            </a:extLst>
          </p:cNvPr>
          <p:cNvSpPr/>
          <p:nvPr/>
        </p:nvSpPr>
        <p:spPr>
          <a:xfrm>
            <a:off x="2106943" y="398493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8" name="立方體 2367">
            <a:extLst>
              <a:ext uri="{FF2B5EF4-FFF2-40B4-BE49-F238E27FC236}">
                <a16:creationId xmlns:a16="http://schemas.microsoft.com/office/drawing/2014/main" id="{E4975686-E686-4E09-8EDD-B7242DB7962F}"/>
              </a:ext>
            </a:extLst>
          </p:cNvPr>
          <p:cNvSpPr/>
          <p:nvPr/>
        </p:nvSpPr>
        <p:spPr>
          <a:xfrm>
            <a:off x="2365541" y="398493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9" name="立方體 2368">
            <a:extLst>
              <a:ext uri="{FF2B5EF4-FFF2-40B4-BE49-F238E27FC236}">
                <a16:creationId xmlns:a16="http://schemas.microsoft.com/office/drawing/2014/main" id="{BFC44431-602F-4916-B74A-977FB35B1E91}"/>
              </a:ext>
            </a:extLst>
          </p:cNvPr>
          <p:cNvSpPr/>
          <p:nvPr/>
        </p:nvSpPr>
        <p:spPr>
          <a:xfrm>
            <a:off x="2624139" y="398493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0" name="立方體 2369">
            <a:extLst>
              <a:ext uri="{FF2B5EF4-FFF2-40B4-BE49-F238E27FC236}">
                <a16:creationId xmlns:a16="http://schemas.microsoft.com/office/drawing/2014/main" id="{E0934D98-0068-411B-A843-181F1A18A6D8}"/>
              </a:ext>
            </a:extLst>
          </p:cNvPr>
          <p:cNvSpPr/>
          <p:nvPr/>
        </p:nvSpPr>
        <p:spPr>
          <a:xfrm>
            <a:off x="2022740" y="464215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1" name="立方體 2370">
            <a:extLst>
              <a:ext uri="{FF2B5EF4-FFF2-40B4-BE49-F238E27FC236}">
                <a16:creationId xmlns:a16="http://schemas.microsoft.com/office/drawing/2014/main" id="{5886B6C0-F07A-4647-AD49-DDC63F418717}"/>
              </a:ext>
            </a:extLst>
          </p:cNvPr>
          <p:cNvSpPr/>
          <p:nvPr/>
        </p:nvSpPr>
        <p:spPr>
          <a:xfrm>
            <a:off x="2281338" y="464215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2" name="立方體 2371">
            <a:extLst>
              <a:ext uri="{FF2B5EF4-FFF2-40B4-BE49-F238E27FC236}">
                <a16:creationId xmlns:a16="http://schemas.microsoft.com/office/drawing/2014/main" id="{64DB2B0F-13BD-4A10-8ABE-16CDDD5C1B83}"/>
              </a:ext>
            </a:extLst>
          </p:cNvPr>
          <p:cNvSpPr/>
          <p:nvPr/>
        </p:nvSpPr>
        <p:spPr>
          <a:xfrm>
            <a:off x="2539936" y="464215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3" name="立方體 2372">
            <a:extLst>
              <a:ext uri="{FF2B5EF4-FFF2-40B4-BE49-F238E27FC236}">
                <a16:creationId xmlns:a16="http://schemas.microsoft.com/office/drawing/2014/main" id="{248C2BA5-4EB3-4C2F-B56B-AF94992618BB}"/>
              </a:ext>
            </a:extLst>
          </p:cNvPr>
          <p:cNvSpPr/>
          <p:nvPr/>
        </p:nvSpPr>
        <p:spPr>
          <a:xfrm>
            <a:off x="2022740" y="435402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4" name="立方體 2373">
            <a:extLst>
              <a:ext uri="{FF2B5EF4-FFF2-40B4-BE49-F238E27FC236}">
                <a16:creationId xmlns:a16="http://schemas.microsoft.com/office/drawing/2014/main" id="{296FCED3-87B1-4FA0-AF52-4741C7FFDA4E}"/>
              </a:ext>
            </a:extLst>
          </p:cNvPr>
          <p:cNvSpPr/>
          <p:nvPr/>
        </p:nvSpPr>
        <p:spPr>
          <a:xfrm>
            <a:off x="2281338" y="4354024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5" name="立方體 2374">
            <a:extLst>
              <a:ext uri="{FF2B5EF4-FFF2-40B4-BE49-F238E27FC236}">
                <a16:creationId xmlns:a16="http://schemas.microsoft.com/office/drawing/2014/main" id="{A56A1290-4438-4202-9A22-7F15E3A970BB}"/>
              </a:ext>
            </a:extLst>
          </p:cNvPr>
          <p:cNvSpPr/>
          <p:nvPr/>
        </p:nvSpPr>
        <p:spPr>
          <a:xfrm>
            <a:off x="2539936" y="435402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6" name="立方體 2375">
            <a:extLst>
              <a:ext uri="{FF2B5EF4-FFF2-40B4-BE49-F238E27FC236}">
                <a16:creationId xmlns:a16="http://schemas.microsoft.com/office/drawing/2014/main" id="{C928F034-3563-43EC-8C15-A101D5B234F5}"/>
              </a:ext>
            </a:extLst>
          </p:cNvPr>
          <p:cNvSpPr/>
          <p:nvPr/>
        </p:nvSpPr>
        <p:spPr>
          <a:xfrm>
            <a:off x="2022740" y="406589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7" name="立方體 2376">
            <a:extLst>
              <a:ext uri="{FF2B5EF4-FFF2-40B4-BE49-F238E27FC236}">
                <a16:creationId xmlns:a16="http://schemas.microsoft.com/office/drawing/2014/main" id="{B5A59BCF-B397-4A4D-B82B-3C7B71F152B1}"/>
              </a:ext>
            </a:extLst>
          </p:cNvPr>
          <p:cNvSpPr/>
          <p:nvPr/>
        </p:nvSpPr>
        <p:spPr>
          <a:xfrm>
            <a:off x="2281338" y="406589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8" name="立方體 2377">
            <a:extLst>
              <a:ext uri="{FF2B5EF4-FFF2-40B4-BE49-F238E27FC236}">
                <a16:creationId xmlns:a16="http://schemas.microsoft.com/office/drawing/2014/main" id="{4DA652F5-59EF-46F9-9F59-8F43D91DC45F}"/>
              </a:ext>
            </a:extLst>
          </p:cNvPr>
          <p:cNvSpPr/>
          <p:nvPr/>
        </p:nvSpPr>
        <p:spPr>
          <a:xfrm>
            <a:off x="2539936" y="406589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9" name="立方體 2378">
            <a:extLst>
              <a:ext uri="{FF2B5EF4-FFF2-40B4-BE49-F238E27FC236}">
                <a16:creationId xmlns:a16="http://schemas.microsoft.com/office/drawing/2014/main" id="{AE98FD28-426E-4737-AC43-B1E68091DDB2}"/>
              </a:ext>
            </a:extLst>
          </p:cNvPr>
          <p:cNvSpPr/>
          <p:nvPr/>
        </p:nvSpPr>
        <p:spPr>
          <a:xfrm>
            <a:off x="1932547" y="472788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0" name="立方體 2379">
            <a:extLst>
              <a:ext uri="{FF2B5EF4-FFF2-40B4-BE49-F238E27FC236}">
                <a16:creationId xmlns:a16="http://schemas.microsoft.com/office/drawing/2014/main" id="{F0496355-7713-4A68-A9DE-A1796D4C4451}"/>
              </a:ext>
            </a:extLst>
          </p:cNvPr>
          <p:cNvSpPr/>
          <p:nvPr/>
        </p:nvSpPr>
        <p:spPr>
          <a:xfrm>
            <a:off x="2191145" y="472788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1" name="立方體 2380">
            <a:extLst>
              <a:ext uri="{FF2B5EF4-FFF2-40B4-BE49-F238E27FC236}">
                <a16:creationId xmlns:a16="http://schemas.microsoft.com/office/drawing/2014/main" id="{845E99A4-EF71-42D7-B3EC-049767F57A69}"/>
              </a:ext>
            </a:extLst>
          </p:cNvPr>
          <p:cNvSpPr/>
          <p:nvPr/>
        </p:nvSpPr>
        <p:spPr>
          <a:xfrm>
            <a:off x="2449743" y="472788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2" name="立方體 2381">
            <a:extLst>
              <a:ext uri="{FF2B5EF4-FFF2-40B4-BE49-F238E27FC236}">
                <a16:creationId xmlns:a16="http://schemas.microsoft.com/office/drawing/2014/main" id="{A41E4E83-CA3A-427B-8429-C05252C125DD}"/>
              </a:ext>
            </a:extLst>
          </p:cNvPr>
          <p:cNvSpPr/>
          <p:nvPr/>
        </p:nvSpPr>
        <p:spPr>
          <a:xfrm>
            <a:off x="1932547" y="443974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3" name="立方體 2382">
            <a:extLst>
              <a:ext uri="{FF2B5EF4-FFF2-40B4-BE49-F238E27FC236}">
                <a16:creationId xmlns:a16="http://schemas.microsoft.com/office/drawing/2014/main" id="{831EB9A4-3D66-4CDF-821D-D7C4928337EF}"/>
              </a:ext>
            </a:extLst>
          </p:cNvPr>
          <p:cNvSpPr/>
          <p:nvPr/>
        </p:nvSpPr>
        <p:spPr>
          <a:xfrm>
            <a:off x="2191145" y="4439749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4" name="立方體 2383">
            <a:extLst>
              <a:ext uri="{FF2B5EF4-FFF2-40B4-BE49-F238E27FC236}">
                <a16:creationId xmlns:a16="http://schemas.microsoft.com/office/drawing/2014/main" id="{970D10C8-507E-46D9-9BFA-20BE7A83353E}"/>
              </a:ext>
            </a:extLst>
          </p:cNvPr>
          <p:cNvSpPr/>
          <p:nvPr/>
        </p:nvSpPr>
        <p:spPr>
          <a:xfrm>
            <a:off x="2449743" y="443974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5" name="立方體 2384">
            <a:extLst>
              <a:ext uri="{FF2B5EF4-FFF2-40B4-BE49-F238E27FC236}">
                <a16:creationId xmlns:a16="http://schemas.microsoft.com/office/drawing/2014/main" id="{AF21DA7E-E6F0-4DE5-8E7B-5CC8F1CE6AEE}"/>
              </a:ext>
            </a:extLst>
          </p:cNvPr>
          <p:cNvSpPr/>
          <p:nvPr/>
        </p:nvSpPr>
        <p:spPr>
          <a:xfrm>
            <a:off x="1932547" y="415161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6" name="立方體 2385">
            <a:extLst>
              <a:ext uri="{FF2B5EF4-FFF2-40B4-BE49-F238E27FC236}">
                <a16:creationId xmlns:a16="http://schemas.microsoft.com/office/drawing/2014/main" id="{2282A8AF-2CB5-4561-9F8E-F63A5D1BE706}"/>
              </a:ext>
            </a:extLst>
          </p:cNvPr>
          <p:cNvSpPr/>
          <p:nvPr/>
        </p:nvSpPr>
        <p:spPr>
          <a:xfrm>
            <a:off x="2191145" y="415161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7" name="立方體 2386">
            <a:extLst>
              <a:ext uri="{FF2B5EF4-FFF2-40B4-BE49-F238E27FC236}">
                <a16:creationId xmlns:a16="http://schemas.microsoft.com/office/drawing/2014/main" id="{B2809E20-0B79-48FB-A5E6-A1DCC844C05F}"/>
              </a:ext>
            </a:extLst>
          </p:cNvPr>
          <p:cNvSpPr/>
          <p:nvPr/>
        </p:nvSpPr>
        <p:spPr>
          <a:xfrm>
            <a:off x="2449743" y="415161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8" name="文字方塊 2387">
            <a:extLst>
              <a:ext uri="{FF2B5EF4-FFF2-40B4-BE49-F238E27FC236}">
                <a16:creationId xmlns:a16="http://schemas.microsoft.com/office/drawing/2014/main" id="{DF0DAB07-802A-4F33-A88B-44E8773BF675}"/>
              </a:ext>
            </a:extLst>
          </p:cNvPr>
          <p:cNvSpPr txBox="1"/>
          <p:nvPr/>
        </p:nvSpPr>
        <p:spPr>
          <a:xfrm rot="18671331">
            <a:off x="2852335" y="32362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681" name="立方體 2680">
            <a:extLst>
              <a:ext uri="{FF2B5EF4-FFF2-40B4-BE49-F238E27FC236}">
                <a16:creationId xmlns:a16="http://schemas.microsoft.com/office/drawing/2014/main" id="{96C4169C-EF99-4A14-AB02-D948D6CA64B7}"/>
              </a:ext>
            </a:extLst>
          </p:cNvPr>
          <p:cNvSpPr/>
          <p:nvPr/>
        </p:nvSpPr>
        <p:spPr>
          <a:xfrm>
            <a:off x="935389" y="583042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2" name="立方體 2681">
            <a:extLst>
              <a:ext uri="{FF2B5EF4-FFF2-40B4-BE49-F238E27FC236}">
                <a16:creationId xmlns:a16="http://schemas.microsoft.com/office/drawing/2014/main" id="{24941BA9-FC0C-4EA3-BA51-54276962B3BB}"/>
              </a:ext>
            </a:extLst>
          </p:cNvPr>
          <p:cNvSpPr/>
          <p:nvPr/>
        </p:nvSpPr>
        <p:spPr>
          <a:xfrm>
            <a:off x="1193987" y="583042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3" name="立方體 2682">
            <a:extLst>
              <a:ext uri="{FF2B5EF4-FFF2-40B4-BE49-F238E27FC236}">
                <a16:creationId xmlns:a16="http://schemas.microsoft.com/office/drawing/2014/main" id="{EDC219E9-E750-471F-8CE4-0E64FD81B5B3}"/>
              </a:ext>
            </a:extLst>
          </p:cNvPr>
          <p:cNvSpPr/>
          <p:nvPr/>
        </p:nvSpPr>
        <p:spPr>
          <a:xfrm>
            <a:off x="1452585" y="583042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4" name="立方體 2683">
            <a:extLst>
              <a:ext uri="{FF2B5EF4-FFF2-40B4-BE49-F238E27FC236}">
                <a16:creationId xmlns:a16="http://schemas.microsoft.com/office/drawing/2014/main" id="{71683E11-9A0A-47DE-B7AF-D9A5ECC5889C}"/>
              </a:ext>
            </a:extLst>
          </p:cNvPr>
          <p:cNvSpPr/>
          <p:nvPr/>
        </p:nvSpPr>
        <p:spPr>
          <a:xfrm>
            <a:off x="935389" y="55422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5" name="立方體 2684">
            <a:extLst>
              <a:ext uri="{FF2B5EF4-FFF2-40B4-BE49-F238E27FC236}">
                <a16:creationId xmlns:a16="http://schemas.microsoft.com/office/drawing/2014/main" id="{BF8616E0-C4D7-4C48-8EE7-53DC49FA7F07}"/>
              </a:ext>
            </a:extLst>
          </p:cNvPr>
          <p:cNvSpPr/>
          <p:nvPr/>
        </p:nvSpPr>
        <p:spPr>
          <a:xfrm>
            <a:off x="1193987" y="5542289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6" name="立方體 2685">
            <a:extLst>
              <a:ext uri="{FF2B5EF4-FFF2-40B4-BE49-F238E27FC236}">
                <a16:creationId xmlns:a16="http://schemas.microsoft.com/office/drawing/2014/main" id="{0172B8A9-668F-4792-9B46-1056E58435EF}"/>
              </a:ext>
            </a:extLst>
          </p:cNvPr>
          <p:cNvSpPr/>
          <p:nvPr/>
        </p:nvSpPr>
        <p:spPr>
          <a:xfrm>
            <a:off x="1452585" y="55422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7" name="立方體 2686">
            <a:extLst>
              <a:ext uri="{FF2B5EF4-FFF2-40B4-BE49-F238E27FC236}">
                <a16:creationId xmlns:a16="http://schemas.microsoft.com/office/drawing/2014/main" id="{20CF2631-5E7F-49B1-B418-477759032023}"/>
              </a:ext>
            </a:extLst>
          </p:cNvPr>
          <p:cNvSpPr/>
          <p:nvPr/>
        </p:nvSpPr>
        <p:spPr>
          <a:xfrm>
            <a:off x="935389" y="525415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8" name="立方體 2687">
            <a:extLst>
              <a:ext uri="{FF2B5EF4-FFF2-40B4-BE49-F238E27FC236}">
                <a16:creationId xmlns:a16="http://schemas.microsoft.com/office/drawing/2014/main" id="{229BBF47-BB42-48B4-AF40-C4F14E47DBDB}"/>
              </a:ext>
            </a:extLst>
          </p:cNvPr>
          <p:cNvSpPr/>
          <p:nvPr/>
        </p:nvSpPr>
        <p:spPr>
          <a:xfrm>
            <a:off x="1193987" y="525415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9" name="立方體 2688">
            <a:extLst>
              <a:ext uri="{FF2B5EF4-FFF2-40B4-BE49-F238E27FC236}">
                <a16:creationId xmlns:a16="http://schemas.microsoft.com/office/drawing/2014/main" id="{234533CB-5FD3-4C0D-8E93-8BCF83E84886}"/>
              </a:ext>
            </a:extLst>
          </p:cNvPr>
          <p:cNvSpPr/>
          <p:nvPr/>
        </p:nvSpPr>
        <p:spPr>
          <a:xfrm>
            <a:off x="1452585" y="525415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90" name="立方體 2689">
            <a:extLst>
              <a:ext uri="{FF2B5EF4-FFF2-40B4-BE49-F238E27FC236}">
                <a16:creationId xmlns:a16="http://schemas.microsoft.com/office/drawing/2014/main" id="{FB425264-34B8-419A-879B-884A516B9917}"/>
              </a:ext>
            </a:extLst>
          </p:cNvPr>
          <p:cNvSpPr/>
          <p:nvPr/>
        </p:nvSpPr>
        <p:spPr>
          <a:xfrm>
            <a:off x="845196" y="591614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1" name="立方體 2690">
            <a:extLst>
              <a:ext uri="{FF2B5EF4-FFF2-40B4-BE49-F238E27FC236}">
                <a16:creationId xmlns:a16="http://schemas.microsoft.com/office/drawing/2014/main" id="{1963CA7C-2549-4C8D-AD1E-5501D97803BA}"/>
              </a:ext>
            </a:extLst>
          </p:cNvPr>
          <p:cNvSpPr/>
          <p:nvPr/>
        </p:nvSpPr>
        <p:spPr>
          <a:xfrm>
            <a:off x="1103794" y="591614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2" name="立方體 2691">
            <a:extLst>
              <a:ext uri="{FF2B5EF4-FFF2-40B4-BE49-F238E27FC236}">
                <a16:creationId xmlns:a16="http://schemas.microsoft.com/office/drawing/2014/main" id="{CD5F92BD-9126-410C-BB2A-E3F753FC01C2}"/>
              </a:ext>
            </a:extLst>
          </p:cNvPr>
          <p:cNvSpPr/>
          <p:nvPr/>
        </p:nvSpPr>
        <p:spPr>
          <a:xfrm>
            <a:off x="1362392" y="591614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3" name="立方體 2692">
            <a:extLst>
              <a:ext uri="{FF2B5EF4-FFF2-40B4-BE49-F238E27FC236}">
                <a16:creationId xmlns:a16="http://schemas.microsoft.com/office/drawing/2014/main" id="{E55BA822-1815-416C-A670-D03F9CC3F025}"/>
              </a:ext>
            </a:extLst>
          </p:cNvPr>
          <p:cNvSpPr/>
          <p:nvPr/>
        </p:nvSpPr>
        <p:spPr>
          <a:xfrm>
            <a:off x="845196" y="562801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4" name="立方體 2693">
            <a:extLst>
              <a:ext uri="{FF2B5EF4-FFF2-40B4-BE49-F238E27FC236}">
                <a16:creationId xmlns:a16="http://schemas.microsoft.com/office/drawing/2014/main" id="{9A541E43-0FC3-4F85-8DC4-5C5B320720BA}"/>
              </a:ext>
            </a:extLst>
          </p:cNvPr>
          <p:cNvSpPr/>
          <p:nvPr/>
        </p:nvSpPr>
        <p:spPr>
          <a:xfrm>
            <a:off x="1103794" y="5628014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5" name="立方體 2694">
            <a:extLst>
              <a:ext uri="{FF2B5EF4-FFF2-40B4-BE49-F238E27FC236}">
                <a16:creationId xmlns:a16="http://schemas.microsoft.com/office/drawing/2014/main" id="{7F59824B-B86A-466C-AF76-B94DA2F3F155}"/>
              </a:ext>
            </a:extLst>
          </p:cNvPr>
          <p:cNvSpPr/>
          <p:nvPr/>
        </p:nvSpPr>
        <p:spPr>
          <a:xfrm>
            <a:off x="1362392" y="562801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6" name="立方體 2695">
            <a:extLst>
              <a:ext uri="{FF2B5EF4-FFF2-40B4-BE49-F238E27FC236}">
                <a16:creationId xmlns:a16="http://schemas.microsoft.com/office/drawing/2014/main" id="{12894889-4ABC-4961-9ADA-192688E14F14}"/>
              </a:ext>
            </a:extLst>
          </p:cNvPr>
          <p:cNvSpPr/>
          <p:nvPr/>
        </p:nvSpPr>
        <p:spPr>
          <a:xfrm>
            <a:off x="845196" y="533988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7" name="立方體 2696">
            <a:extLst>
              <a:ext uri="{FF2B5EF4-FFF2-40B4-BE49-F238E27FC236}">
                <a16:creationId xmlns:a16="http://schemas.microsoft.com/office/drawing/2014/main" id="{D12ED561-6A12-45C8-9B7F-48888A927D92}"/>
              </a:ext>
            </a:extLst>
          </p:cNvPr>
          <p:cNvSpPr/>
          <p:nvPr/>
        </p:nvSpPr>
        <p:spPr>
          <a:xfrm>
            <a:off x="1103794" y="533988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8" name="立方體 2697">
            <a:extLst>
              <a:ext uri="{FF2B5EF4-FFF2-40B4-BE49-F238E27FC236}">
                <a16:creationId xmlns:a16="http://schemas.microsoft.com/office/drawing/2014/main" id="{46417F14-D12D-428F-8221-ACB2FFB120DD}"/>
              </a:ext>
            </a:extLst>
          </p:cNvPr>
          <p:cNvSpPr/>
          <p:nvPr/>
        </p:nvSpPr>
        <p:spPr>
          <a:xfrm>
            <a:off x="1362392" y="533988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9" name="立方體 2698">
            <a:extLst>
              <a:ext uri="{FF2B5EF4-FFF2-40B4-BE49-F238E27FC236}">
                <a16:creationId xmlns:a16="http://schemas.microsoft.com/office/drawing/2014/main" id="{9F30E9D2-9362-45CC-9AD4-0E672006EBB1}"/>
              </a:ext>
            </a:extLst>
          </p:cNvPr>
          <p:cNvSpPr/>
          <p:nvPr/>
        </p:nvSpPr>
        <p:spPr>
          <a:xfrm>
            <a:off x="760993" y="599710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0" name="立方體 2699">
            <a:extLst>
              <a:ext uri="{FF2B5EF4-FFF2-40B4-BE49-F238E27FC236}">
                <a16:creationId xmlns:a16="http://schemas.microsoft.com/office/drawing/2014/main" id="{CAC31BC7-BED2-4A74-AFBA-4C15F116D165}"/>
              </a:ext>
            </a:extLst>
          </p:cNvPr>
          <p:cNvSpPr/>
          <p:nvPr/>
        </p:nvSpPr>
        <p:spPr>
          <a:xfrm>
            <a:off x="1019591" y="599710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1" name="立方體 2700">
            <a:extLst>
              <a:ext uri="{FF2B5EF4-FFF2-40B4-BE49-F238E27FC236}">
                <a16:creationId xmlns:a16="http://schemas.microsoft.com/office/drawing/2014/main" id="{225D3BE8-15E0-4A08-86FD-43B43AE67AEB}"/>
              </a:ext>
            </a:extLst>
          </p:cNvPr>
          <p:cNvSpPr/>
          <p:nvPr/>
        </p:nvSpPr>
        <p:spPr>
          <a:xfrm>
            <a:off x="1278189" y="599710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2" name="立方體 2701">
            <a:extLst>
              <a:ext uri="{FF2B5EF4-FFF2-40B4-BE49-F238E27FC236}">
                <a16:creationId xmlns:a16="http://schemas.microsoft.com/office/drawing/2014/main" id="{9641BA82-AC0A-42AA-9B72-8979863C349A}"/>
              </a:ext>
            </a:extLst>
          </p:cNvPr>
          <p:cNvSpPr/>
          <p:nvPr/>
        </p:nvSpPr>
        <p:spPr>
          <a:xfrm>
            <a:off x="760993" y="570897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3" name="立方體 2702">
            <a:extLst>
              <a:ext uri="{FF2B5EF4-FFF2-40B4-BE49-F238E27FC236}">
                <a16:creationId xmlns:a16="http://schemas.microsoft.com/office/drawing/2014/main" id="{FE15DF2B-79DC-48D7-91EA-0A11702E2F3C}"/>
              </a:ext>
            </a:extLst>
          </p:cNvPr>
          <p:cNvSpPr/>
          <p:nvPr/>
        </p:nvSpPr>
        <p:spPr>
          <a:xfrm>
            <a:off x="1019591" y="5708976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4" name="立方體 2703">
            <a:extLst>
              <a:ext uri="{FF2B5EF4-FFF2-40B4-BE49-F238E27FC236}">
                <a16:creationId xmlns:a16="http://schemas.microsoft.com/office/drawing/2014/main" id="{B4718474-E461-4AC4-BDF8-D159EEFC0836}"/>
              </a:ext>
            </a:extLst>
          </p:cNvPr>
          <p:cNvSpPr/>
          <p:nvPr/>
        </p:nvSpPr>
        <p:spPr>
          <a:xfrm>
            <a:off x="1278189" y="570897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5" name="立方體 2704">
            <a:extLst>
              <a:ext uri="{FF2B5EF4-FFF2-40B4-BE49-F238E27FC236}">
                <a16:creationId xmlns:a16="http://schemas.microsoft.com/office/drawing/2014/main" id="{AF9D5E46-2AE7-423E-A6EF-EF78FAE573A6}"/>
              </a:ext>
            </a:extLst>
          </p:cNvPr>
          <p:cNvSpPr/>
          <p:nvPr/>
        </p:nvSpPr>
        <p:spPr>
          <a:xfrm>
            <a:off x="760993" y="542084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6" name="立方體 2705">
            <a:extLst>
              <a:ext uri="{FF2B5EF4-FFF2-40B4-BE49-F238E27FC236}">
                <a16:creationId xmlns:a16="http://schemas.microsoft.com/office/drawing/2014/main" id="{91D016D2-771C-47FC-A811-3EE2915F5193}"/>
              </a:ext>
            </a:extLst>
          </p:cNvPr>
          <p:cNvSpPr/>
          <p:nvPr/>
        </p:nvSpPr>
        <p:spPr>
          <a:xfrm>
            <a:off x="1019591" y="542084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7" name="立方體 2706">
            <a:extLst>
              <a:ext uri="{FF2B5EF4-FFF2-40B4-BE49-F238E27FC236}">
                <a16:creationId xmlns:a16="http://schemas.microsoft.com/office/drawing/2014/main" id="{AD197892-05A6-4C29-871D-85803B344D46}"/>
              </a:ext>
            </a:extLst>
          </p:cNvPr>
          <p:cNvSpPr/>
          <p:nvPr/>
        </p:nvSpPr>
        <p:spPr>
          <a:xfrm>
            <a:off x="1278189" y="542084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8" name="立方體 2707">
            <a:extLst>
              <a:ext uri="{FF2B5EF4-FFF2-40B4-BE49-F238E27FC236}">
                <a16:creationId xmlns:a16="http://schemas.microsoft.com/office/drawing/2014/main" id="{F7407A1B-941E-492E-BDD1-7E0313C790B9}"/>
              </a:ext>
            </a:extLst>
          </p:cNvPr>
          <p:cNvSpPr/>
          <p:nvPr/>
        </p:nvSpPr>
        <p:spPr>
          <a:xfrm>
            <a:off x="670800" y="608283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9" name="立方體 2708">
            <a:extLst>
              <a:ext uri="{FF2B5EF4-FFF2-40B4-BE49-F238E27FC236}">
                <a16:creationId xmlns:a16="http://schemas.microsoft.com/office/drawing/2014/main" id="{9A194F24-1B6F-4CC2-A019-0B3BD306AA72}"/>
              </a:ext>
            </a:extLst>
          </p:cNvPr>
          <p:cNvSpPr/>
          <p:nvPr/>
        </p:nvSpPr>
        <p:spPr>
          <a:xfrm>
            <a:off x="929398" y="608283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0" name="立方體 2709">
            <a:extLst>
              <a:ext uri="{FF2B5EF4-FFF2-40B4-BE49-F238E27FC236}">
                <a16:creationId xmlns:a16="http://schemas.microsoft.com/office/drawing/2014/main" id="{FCD45171-4EED-4A83-9F0D-C7494DDE7135}"/>
              </a:ext>
            </a:extLst>
          </p:cNvPr>
          <p:cNvSpPr/>
          <p:nvPr/>
        </p:nvSpPr>
        <p:spPr>
          <a:xfrm>
            <a:off x="1187996" y="608283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1" name="立方體 2710">
            <a:extLst>
              <a:ext uri="{FF2B5EF4-FFF2-40B4-BE49-F238E27FC236}">
                <a16:creationId xmlns:a16="http://schemas.microsoft.com/office/drawing/2014/main" id="{68E0DD02-9477-495E-8B1C-FE9DE4DE7392}"/>
              </a:ext>
            </a:extLst>
          </p:cNvPr>
          <p:cNvSpPr/>
          <p:nvPr/>
        </p:nvSpPr>
        <p:spPr>
          <a:xfrm>
            <a:off x="670800" y="579470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2" name="立方體 2711">
            <a:extLst>
              <a:ext uri="{FF2B5EF4-FFF2-40B4-BE49-F238E27FC236}">
                <a16:creationId xmlns:a16="http://schemas.microsoft.com/office/drawing/2014/main" id="{57FC6293-4588-49EB-867D-A6F671609FF8}"/>
              </a:ext>
            </a:extLst>
          </p:cNvPr>
          <p:cNvSpPr/>
          <p:nvPr/>
        </p:nvSpPr>
        <p:spPr>
          <a:xfrm>
            <a:off x="929398" y="5794701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3" name="立方體 2712">
            <a:extLst>
              <a:ext uri="{FF2B5EF4-FFF2-40B4-BE49-F238E27FC236}">
                <a16:creationId xmlns:a16="http://schemas.microsoft.com/office/drawing/2014/main" id="{52A06EEA-A23C-428B-AFDF-A8C0407EE222}"/>
              </a:ext>
            </a:extLst>
          </p:cNvPr>
          <p:cNvSpPr/>
          <p:nvPr/>
        </p:nvSpPr>
        <p:spPr>
          <a:xfrm>
            <a:off x="1187996" y="579470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4" name="立方體 2713">
            <a:extLst>
              <a:ext uri="{FF2B5EF4-FFF2-40B4-BE49-F238E27FC236}">
                <a16:creationId xmlns:a16="http://schemas.microsoft.com/office/drawing/2014/main" id="{720EA350-DB41-4338-B6ED-F38771BEB274}"/>
              </a:ext>
            </a:extLst>
          </p:cNvPr>
          <p:cNvSpPr/>
          <p:nvPr/>
        </p:nvSpPr>
        <p:spPr>
          <a:xfrm>
            <a:off x="670800" y="550657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5" name="立方體 2714">
            <a:extLst>
              <a:ext uri="{FF2B5EF4-FFF2-40B4-BE49-F238E27FC236}">
                <a16:creationId xmlns:a16="http://schemas.microsoft.com/office/drawing/2014/main" id="{565A9D6F-377F-443F-94B4-8118A67FAEA3}"/>
              </a:ext>
            </a:extLst>
          </p:cNvPr>
          <p:cNvSpPr/>
          <p:nvPr/>
        </p:nvSpPr>
        <p:spPr>
          <a:xfrm>
            <a:off x="929398" y="550657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6" name="立方體 2715">
            <a:extLst>
              <a:ext uri="{FF2B5EF4-FFF2-40B4-BE49-F238E27FC236}">
                <a16:creationId xmlns:a16="http://schemas.microsoft.com/office/drawing/2014/main" id="{67E15A8B-D559-4B0B-BA60-C03E1AF0C21C}"/>
              </a:ext>
            </a:extLst>
          </p:cNvPr>
          <p:cNvSpPr/>
          <p:nvPr/>
        </p:nvSpPr>
        <p:spPr>
          <a:xfrm>
            <a:off x="1187996" y="550657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7" name="立方體 2716">
            <a:extLst>
              <a:ext uri="{FF2B5EF4-FFF2-40B4-BE49-F238E27FC236}">
                <a16:creationId xmlns:a16="http://schemas.microsoft.com/office/drawing/2014/main" id="{AA45B885-2C47-4675-B4D7-87E846F45762}"/>
              </a:ext>
            </a:extLst>
          </p:cNvPr>
          <p:cNvSpPr/>
          <p:nvPr/>
        </p:nvSpPr>
        <p:spPr>
          <a:xfrm>
            <a:off x="580607" y="617224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8" name="立方體 2717">
            <a:extLst>
              <a:ext uri="{FF2B5EF4-FFF2-40B4-BE49-F238E27FC236}">
                <a16:creationId xmlns:a16="http://schemas.microsoft.com/office/drawing/2014/main" id="{D2590DD6-EEDC-4AF4-B551-76CAC56F2487}"/>
              </a:ext>
            </a:extLst>
          </p:cNvPr>
          <p:cNvSpPr/>
          <p:nvPr/>
        </p:nvSpPr>
        <p:spPr>
          <a:xfrm>
            <a:off x="839205" y="617224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9" name="立方體 2718">
            <a:extLst>
              <a:ext uri="{FF2B5EF4-FFF2-40B4-BE49-F238E27FC236}">
                <a16:creationId xmlns:a16="http://schemas.microsoft.com/office/drawing/2014/main" id="{6B30B352-7801-461A-A46E-1408A5B58496}"/>
              </a:ext>
            </a:extLst>
          </p:cNvPr>
          <p:cNvSpPr/>
          <p:nvPr/>
        </p:nvSpPr>
        <p:spPr>
          <a:xfrm>
            <a:off x="1097803" y="617224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0" name="立方體 2719">
            <a:extLst>
              <a:ext uri="{FF2B5EF4-FFF2-40B4-BE49-F238E27FC236}">
                <a16:creationId xmlns:a16="http://schemas.microsoft.com/office/drawing/2014/main" id="{D867234E-CA56-4C72-8162-DCD9C62C8E13}"/>
              </a:ext>
            </a:extLst>
          </p:cNvPr>
          <p:cNvSpPr/>
          <p:nvPr/>
        </p:nvSpPr>
        <p:spPr>
          <a:xfrm>
            <a:off x="580607" y="588411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1" name="立方體 2720">
            <a:extLst>
              <a:ext uri="{FF2B5EF4-FFF2-40B4-BE49-F238E27FC236}">
                <a16:creationId xmlns:a16="http://schemas.microsoft.com/office/drawing/2014/main" id="{47A96CE2-15E3-4719-8C80-96881C38A6A6}"/>
              </a:ext>
            </a:extLst>
          </p:cNvPr>
          <p:cNvSpPr/>
          <p:nvPr/>
        </p:nvSpPr>
        <p:spPr>
          <a:xfrm>
            <a:off x="839205" y="5884118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2" name="立方體 2721">
            <a:extLst>
              <a:ext uri="{FF2B5EF4-FFF2-40B4-BE49-F238E27FC236}">
                <a16:creationId xmlns:a16="http://schemas.microsoft.com/office/drawing/2014/main" id="{93060288-4C1A-439D-BB0F-2CF0ADBB2BCF}"/>
              </a:ext>
            </a:extLst>
          </p:cNvPr>
          <p:cNvSpPr/>
          <p:nvPr/>
        </p:nvSpPr>
        <p:spPr>
          <a:xfrm>
            <a:off x="1097803" y="588411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3" name="立方體 2722">
            <a:extLst>
              <a:ext uri="{FF2B5EF4-FFF2-40B4-BE49-F238E27FC236}">
                <a16:creationId xmlns:a16="http://schemas.microsoft.com/office/drawing/2014/main" id="{7C0304D8-BB48-44C1-BF95-EB49CA7D182B}"/>
              </a:ext>
            </a:extLst>
          </p:cNvPr>
          <p:cNvSpPr/>
          <p:nvPr/>
        </p:nvSpPr>
        <p:spPr>
          <a:xfrm>
            <a:off x="580607" y="559598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4" name="立方體 2723">
            <a:extLst>
              <a:ext uri="{FF2B5EF4-FFF2-40B4-BE49-F238E27FC236}">
                <a16:creationId xmlns:a16="http://schemas.microsoft.com/office/drawing/2014/main" id="{C95E3F65-D761-461B-8FE7-5428C1955887}"/>
              </a:ext>
            </a:extLst>
          </p:cNvPr>
          <p:cNvSpPr/>
          <p:nvPr/>
        </p:nvSpPr>
        <p:spPr>
          <a:xfrm>
            <a:off x="839205" y="559598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5" name="立方體 2724">
            <a:extLst>
              <a:ext uri="{FF2B5EF4-FFF2-40B4-BE49-F238E27FC236}">
                <a16:creationId xmlns:a16="http://schemas.microsoft.com/office/drawing/2014/main" id="{1D27216B-4332-4359-A454-B5A54DEE5DDB}"/>
              </a:ext>
            </a:extLst>
          </p:cNvPr>
          <p:cNvSpPr/>
          <p:nvPr/>
        </p:nvSpPr>
        <p:spPr>
          <a:xfrm>
            <a:off x="1097803" y="559598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6" name="立方體 2725">
            <a:extLst>
              <a:ext uri="{FF2B5EF4-FFF2-40B4-BE49-F238E27FC236}">
                <a16:creationId xmlns:a16="http://schemas.microsoft.com/office/drawing/2014/main" id="{D330C161-8A7E-446D-9459-0CF7F16E0A86}"/>
              </a:ext>
            </a:extLst>
          </p:cNvPr>
          <p:cNvSpPr/>
          <p:nvPr/>
        </p:nvSpPr>
        <p:spPr>
          <a:xfrm>
            <a:off x="490414" y="625797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7" name="立方體 2726">
            <a:extLst>
              <a:ext uri="{FF2B5EF4-FFF2-40B4-BE49-F238E27FC236}">
                <a16:creationId xmlns:a16="http://schemas.microsoft.com/office/drawing/2014/main" id="{24C0EC1F-0D68-411B-AF20-D39CEBF1CFF6}"/>
              </a:ext>
            </a:extLst>
          </p:cNvPr>
          <p:cNvSpPr/>
          <p:nvPr/>
        </p:nvSpPr>
        <p:spPr>
          <a:xfrm>
            <a:off x="749012" y="625797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8" name="立方體 2727">
            <a:extLst>
              <a:ext uri="{FF2B5EF4-FFF2-40B4-BE49-F238E27FC236}">
                <a16:creationId xmlns:a16="http://schemas.microsoft.com/office/drawing/2014/main" id="{7AE1A861-1361-4BD9-839E-A004B4A487F9}"/>
              </a:ext>
            </a:extLst>
          </p:cNvPr>
          <p:cNvSpPr/>
          <p:nvPr/>
        </p:nvSpPr>
        <p:spPr>
          <a:xfrm>
            <a:off x="1007610" y="625797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9" name="立方體 2728">
            <a:extLst>
              <a:ext uri="{FF2B5EF4-FFF2-40B4-BE49-F238E27FC236}">
                <a16:creationId xmlns:a16="http://schemas.microsoft.com/office/drawing/2014/main" id="{B715B2F1-7122-4701-A623-85DF54B24DF2}"/>
              </a:ext>
            </a:extLst>
          </p:cNvPr>
          <p:cNvSpPr/>
          <p:nvPr/>
        </p:nvSpPr>
        <p:spPr>
          <a:xfrm>
            <a:off x="490414" y="596984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0" name="立方體 2729">
            <a:extLst>
              <a:ext uri="{FF2B5EF4-FFF2-40B4-BE49-F238E27FC236}">
                <a16:creationId xmlns:a16="http://schemas.microsoft.com/office/drawing/2014/main" id="{7678EBE0-F472-4B17-8ECA-89C224BA43F3}"/>
              </a:ext>
            </a:extLst>
          </p:cNvPr>
          <p:cNvSpPr/>
          <p:nvPr/>
        </p:nvSpPr>
        <p:spPr>
          <a:xfrm>
            <a:off x="749012" y="5969843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1" name="立方體 2730">
            <a:extLst>
              <a:ext uri="{FF2B5EF4-FFF2-40B4-BE49-F238E27FC236}">
                <a16:creationId xmlns:a16="http://schemas.microsoft.com/office/drawing/2014/main" id="{36217726-E78C-4F66-9520-9D813CBC530B}"/>
              </a:ext>
            </a:extLst>
          </p:cNvPr>
          <p:cNvSpPr/>
          <p:nvPr/>
        </p:nvSpPr>
        <p:spPr>
          <a:xfrm>
            <a:off x="1007610" y="596984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2" name="立方體 2731">
            <a:extLst>
              <a:ext uri="{FF2B5EF4-FFF2-40B4-BE49-F238E27FC236}">
                <a16:creationId xmlns:a16="http://schemas.microsoft.com/office/drawing/2014/main" id="{551F3AE3-722D-413F-A3CC-F0C66DB0C0A5}"/>
              </a:ext>
            </a:extLst>
          </p:cNvPr>
          <p:cNvSpPr/>
          <p:nvPr/>
        </p:nvSpPr>
        <p:spPr>
          <a:xfrm>
            <a:off x="490414" y="568171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3" name="立方體 2732">
            <a:extLst>
              <a:ext uri="{FF2B5EF4-FFF2-40B4-BE49-F238E27FC236}">
                <a16:creationId xmlns:a16="http://schemas.microsoft.com/office/drawing/2014/main" id="{88B1186E-46FB-4CF4-97CB-97ECF2760AAD}"/>
              </a:ext>
            </a:extLst>
          </p:cNvPr>
          <p:cNvSpPr/>
          <p:nvPr/>
        </p:nvSpPr>
        <p:spPr>
          <a:xfrm>
            <a:off x="749012" y="568171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4" name="立方體 2733">
            <a:extLst>
              <a:ext uri="{FF2B5EF4-FFF2-40B4-BE49-F238E27FC236}">
                <a16:creationId xmlns:a16="http://schemas.microsoft.com/office/drawing/2014/main" id="{2F750425-9D5D-43D1-91C9-A7CE46D62C93}"/>
              </a:ext>
            </a:extLst>
          </p:cNvPr>
          <p:cNvSpPr/>
          <p:nvPr/>
        </p:nvSpPr>
        <p:spPr>
          <a:xfrm>
            <a:off x="1007610" y="568171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5" name="立方體 2734">
            <a:extLst>
              <a:ext uri="{FF2B5EF4-FFF2-40B4-BE49-F238E27FC236}">
                <a16:creationId xmlns:a16="http://schemas.microsoft.com/office/drawing/2014/main" id="{663E2E70-5386-4C41-8B2D-9423A12D36F2}"/>
              </a:ext>
            </a:extLst>
          </p:cNvPr>
          <p:cNvSpPr/>
          <p:nvPr/>
        </p:nvSpPr>
        <p:spPr>
          <a:xfrm>
            <a:off x="406211" y="633893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6" name="立方體 2735">
            <a:extLst>
              <a:ext uri="{FF2B5EF4-FFF2-40B4-BE49-F238E27FC236}">
                <a16:creationId xmlns:a16="http://schemas.microsoft.com/office/drawing/2014/main" id="{9D08430B-7AA8-40C5-9B5D-3A65E5FAC566}"/>
              </a:ext>
            </a:extLst>
          </p:cNvPr>
          <p:cNvSpPr/>
          <p:nvPr/>
        </p:nvSpPr>
        <p:spPr>
          <a:xfrm>
            <a:off x="664809" y="633893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7" name="立方體 2736">
            <a:extLst>
              <a:ext uri="{FF2B5EF4-FFF2-40B4-BE49-F238E27FC236}">
                <a16:creationId xmlns:a16="http://schemas.microsoft.com/office/drawing/2014/main" id="{5A643301-0C2D-4236-AC93-CBFB7D235EDC}"/>
              </a:ext>
            </a:extLst>
          </p:cNvPr>
          <p:cNvSpPr/>
          <p:nvPr/>
        </p:nvSpPr>
        <p:spPr>
          <a:xfrm>
            <a:off x="923407" y="633893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8" name="立方體 2737">
            <a:extLst>
              <a:ext uri="{FF2B5EF4-FFF2-40B4-BE49-F238E27FC236}">
                <a16:creationId xmlns:a16="http://schemas.microsoft.com/office/drawing/2014/main" id="{22748018-69DA-4367-A494-6472929CA7D4}"/>
              </a:ext>
            </a:extLst>
          </p:cNvPr>
          <p:cNvSpPr/>
          <p:nvPr/>
        </p:nvSpPr>
        <p:spPr>
          <a:xfrm>
            <a:off x="406211" y="605080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9" name="立方體 2738">
            <a:extLst>
              <a:ext uri="{FF2B5EF4-FFF2-40B4-BE49-F238E27FC236}">
                <a16:creationId xmlns:a16="http://schemas.microsoft.com/office/drawing/2014/main" id="{BEAF0856-5B18-4EC9-B906-0914DAB6B78F}"/>
              </a:ext>
            </a:extLst>
          </p:cNvPr>
          <p:cNvSpPr/>
          <p:nvPr/>
        </p:nvSpPr>
        <p:spPr>
          <a:xfrm>
            <a:off x="664809" y="6050805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0" name="立方體 2739">
            <a:extLst>
              <a:ext uri="{FF2B5EF4-FFF2-40B4-BE49-F238E27FC236}">
                <a16:creationId xmlns:a16="http://schemas.microsoft.com/office/drawing/2014/main" id="{A7207E75-80EB-4A07-9C27-87FF8E1B5937}"/>
              </a:ext>
            </a:extLst>
          </p:cNvPr>
          <p:cNvSpPr/>
          <p:nvPr/>
        </p:nvSpPr>
        <p:spPr>
          <a:xfrm>
            <a:off x="923407" y="605080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1" name="立方體 2740">
            <a:extLst>
              <a:ext uri="{FF2B5EF4-FFF2-40B4-BE49-F238E27FC236}">
                <a16:creationId xmlns:a16="http://schemas.microsoft.com/office/drawing/2014/main" id="{B0969CB5-23D5-4240-A762-C4D88EA6FDC2}"/>
              </a:ext>
            </a:extLst>
          </p:cNvPr>
          <p:cNvSpPr/>
          <p:nvPr/>
        </p:nvSpPr>
        <p:spPr>
          <a:xfrm>
            <a:off x="406211" y="576267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2" name="立方體 2741">
            <a:extLst>
              <a:ext uri="{FF2B5EF4-FFF2-40B4-BE49-F238E27FC236}">
                <a16:creationId xmlns:a16="http://schemas.microsoft.com/office/drawing/2014/main" id="{5D6DE59C-BD89-4E93-992F-B1466D2549CA}"/>
              </a:ext>
            </a:extLst>
          </p:cNvPr>
          <p:cNvSpPr/>
          <p:nvPr/>
        </p:nvSpPr>
        <p:spPr>
          <a:xfrm>
            <a:off x="664809" y="576267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3" name="立方體 2742">
            <a:extLst>
              <a:ext uri="{FF2B5EF4-FFF2-40B4-BE49-F238E27FC236}">
                <a16:creationId xmlns:a16="http://schemas.microsoft.com/office/drawing/2014/main" id="{B51CCCF6-9EF2-4C24-8275-EDB6BDF0CB1F}"/>
              </a:ext>
            </a:extLst>
          </p:cNvPr>
          <p:cNvSpPr/>
          <p:nvPr/>
        </p:nvSpPr>
        <p:spPr>
          <a:xfrm>
            <a:off x="923407" y="576267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4" name="立方體 2743">
            <a:extLst>
              <a:ext uri="{FF2B5EF4-FFF2-40B4-BE49-F238E27FC236}">
                <a16:creationId xmlns:a16="http://schemas.microsoft.com/office/drawing/2014/main" id="{7B3206EC-5B8F-4A6F-B545-B39C2601544A}"/>
              </a:ext>
            </a:extLst>
          </p:cNvPr>
          <p:cNvSpPr/>
          <p:nvPr/>
        </p:nvSpPr>
        <p:spPr>
          <a:xfrm>
            <a:off x="316018" y="642466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5" name="立方體 2744">
            <a:extLst>
              <a:ext uri="{FF2B5EF4-FFF2-40B4-BE49-F238E27FC236}">
                <a16:creationId xmlns:a16="http://schemas.microsoft.com/office/drawing/2014/main" id="{C09097A0-1FF6-402D-B6C1-5CF1C915C59E}"/>
              </a:ext>
            </a:extLst>
          </p:cNvPr>
          <p:cNvSpPr/>
          <p:nvPr/>
        </p:nvSpPr>
        <p:spPr>
          <a:xfrm>
            <a:off x="574616" y="642466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6" name="立方體 2745">
            <a:extLst>
              <a:ext uri="{FF2B5EF4-FFF2-40B4-BE49-F238E27FC236}">
                <a16:creationId xmlns:a16="http://schemas.microsoft.com/office/drawing/2014/main" id="{6184DB9C-D8CD-4E9D-8A7D-BC32D2BD2021}"/>
              </a:ext>
            </a:extLst>
          </p:cNvPr>
          <p:cNvSpPr/>
          <p:nvPr/>
        </p:nvSpPr>
        <p:spPr>
          <a:xfrm>
            <a:off x="833214" y="642466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7" name="立方體 2746">
            <a:extLst>
              <a:ext uri="{FF2B5EF4-FFF2-40B4-BE49-F238E27FC236}">
                <a16:creationId xmlns:a16="http://schemas.microsoft.com/office/drawing/2014/main" id="{4AA77B06-273C-45CD-B451-1DE79B1A6291}"/>
              </a:ext>
            </a:extLst>
          </p:cNvPr>
          <p:cNvSpPr/>
          <p:nvPr/>
        </p:nvSpPr>
        <p:spPr>
          <a:xfrm>
            <a:off x="316018" y="613653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8" name="立方體 2747">
            <a:extLst>
              <a:ext uri="{FF2B5EF4-FFF2-40B4-BE49-F238E27FC236}">
                <a16:creationId xmlns:a16="http://schemas.microsoft.com/office/drawing/2014/main" id="{CC86DB96-BC95-420C-8DEA-4FBA07E1EA6F}"/>
              </a:ext>
            </a:extLst>
          </p:cNvPr>
          <p:cNvSpPr/>
          <p:nvPr/>
        </p:nvSpPr>
        <p:spPr>
          <a:xfrm>
            <a:off x="574616" y="6136530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9" name="立方體 2748">
            <a:extLst>
              <a:ext uri="{FF2B5EF4-FFF2-40B4-BE49-F238E27FC236}">
                <a16:creationId xmlns:a16="http://schemas.microsoft.com/office/drawing/2014/main" id="{344B6B05-EBD9-413E-93D1-314B6018AE04}"/>
              </a:ext>
            </a:extLst>
          </p:cNvPr>
          <p:cNvSpPr/>
          <p:nvPr/>
        </p:nvSpPr>
        <p:spPr>
          <a:xfrm>
            <a:off x="833214" y="613653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0" name="立方體 2749">
            <a:extLst>
              <a:ext uri="{FF2B5EF4-FFF2-40B4-BE49-F238E27FC236}">
                <a16:creationId xmlns:a16="http://schemas.microsoft.com/office/drawing/2014/main" id="{B9F1FE5B-0679-4482-98FE-A5FB056972E0}"/>
              </a:ext>
            </a:extLst>
          </p:cNvPr>
          <p:cNvSpPr/>
          <p:nvPr/>
        </p:nvSpPr>
        <p:spPr>
          <a:xfrm>
            <a:off x="316018" y="584839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1" name="立方體 2750">
            <a:extLst>
              <a:ext uri="{FF2B5EF4-FFF2-40B4-BE49-F238E27FC236}">
                <a16:creationId xmlns:a16="http://schemas.microsoft.com/office/drawing/2014/main" id="{53460D97-FDF1-4A13-8D30-77D7CB6D6FC7}"/>
              </a:ext>
            </a:extLst>
          </p:cNvPr>
          <p:cNvSpPr/>
          <p:nvPr/>
        </p:nvSpPr>
        <p:spPr>
          <a:xfrm>
            <a:off x="574616" y="584839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2" name="立方體 2751">
            <a:extLst>
              <a:ext uri="{FF2B5EF4-FFF2-40B4-BE49-F238E27FC236}">
                <a16:creationId xmlns:a16="http://schemas.microsoft.com/office/drawing/2014/main" id="{8FE61BF5-7CC2-49F2-9D94-6AC2F3CAF444}"/>
              </a:ext>
            </a:extLst>
          </p:cNvPr>
          <p:cNvSpPr/>
          <p:nvPr/>
        </p:nvSpPr>
        <p:spPr>
          <a:xfrm>
            <a:off x="833214" y="584839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3" name="立方體 2752">
            <a:extLst>
              <a:ext uri="{FF2B5EF4-FFF2-40B4-BE49-F238E27FC236}">
                <a16:creationId xmlns:a16="http://schemas.microsoft.com/office/drawing/2014/main" id="{917D40FC-7600-4C0B-B416-3F34F99E00B3}"/>
              </a:ext>
            </a:extLst>
          </p:cNvPr>
          <p:cNvSpPr/>
          <p:nvPr/>
        </p:nvSpPr>
        <p:spPr>
          <a:xfrm>
            <a:off x="2529779" y="580902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4" name="立方體 2753">
            <a:extLst>
              <a:ext uri="{FF2B5EF4-FFF2-40B4-BE49-F238E27FC236}">
                <a16:creationId xmlns:a16="http://schemas.microsoft.com/office/drawing/2014/main" id="{CB02A381-7B24-4805-A7FA-C7579922AF74}"/>
              </a:ext>
            </a:extLst>
          </p:cNvPr>
          <p:cNvSpPr/>
          <p:nvPr/>
        </p:nvSpPr>
        <p:spPr>
          <a:xfrm>
            <a:off x="2788377" y="580902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5" name="立方體 2754">
            <a:extLst>
              <a:ext uri="{FF2B5EF4-FFF2-40B4-BE49-F238E27FC236}">
                <a16:creationId xmlns:a16="http://schemas.microsoft.com/office/drawing/2014/main" id="{F61DE2A1-D5B3-46CB-8965-83782DA78405}"/>
              </a:ext>
            </a:extLst>
          </p:cNvPr>
          <p:cNvSpPr/>
          <p:nvPr/>
        </p:nvSpPr>
        <p:spPr>
          <a:xfrm>
            <a:off x="3046975" y="580902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6" name="立方體 2755">
            <a:extLst>
              <a:ext uri="{FF2B5EF4-FFF2-40B4-BE49-F238E27FC236}">
                <a16:creationId xmlns:a16="http://schemas.microsoft.com/office/drawing/2014/main" id="{48FEAE07-6FDC-406D-BAAF-923846DFF49D}"/>
              </a:ext>
            </a:extLst>
          </p:cNvPr>
          <p:cNvSpPr/>
          <p:nvPr/>
        </p:nvSpPr>
        <p:spPr>
          <a:xfrm>
            <a:off x="2529779" y="55208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7" name="立方體 2756">
            <a:extLst>
              <a:ext uri="{FF2B5EF4-FFF2-40B4-BE49-F238E27FC236}">
                <a16:creationId xmlns:a16="http://schemas.microsoft.com/office/drawing/2014/main" id="{7CBC346B-A55F-4296-AF76-8AA118F42D7A}"/>
              </a:ext>
            </a:extLst>
          </p:cNvPr>
          <p:cNvSpPr/>
          <p:nvPr/>
        </p:nvSpPr>
        <p:spPr>
          <a:xfrm>
            <a:off x="2788377" y="5520891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8" name="立方體 2757">
            <a:extLst>
              <a:ext uri="{FF2B5EF4-FFF2-40B4-BE49-F238E27FC236}">
                <a16:creationId xmlns:a16="http://schemas.microsoft.com/office/drawing/2014/main" id="{974D1AD8-A4D4-4BF9-A027-5C6FC4A7897A}"/>
              </a:ext>
            </a:extLst>
          </p:cNvPr>
          <p:cNvSpPr/>
          <p:nvPr/>
        </p:nvSpPr>
        <p:spPr>
          <a:xfrm>
            <a:off x="3046975" y="552089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9" name="立方體 2758">
            <a:extLst>
              <a:ext uri="{FF2B5EF4-FFF2-40B4-BE49-F238E27FC236}">
                <a16:creationId xmlns:a16="http://schemas.microsoft.com/office/drawing/2014/main" id="{47DD5339-6367-46F6-A361-607C8F560ABA}"/>
              </a:ext>
            </a:extLst>
          </p:cNvPr>
          <p:cNvSpPr/>
          <p:nvPr/>
        </p:nvSpPr>
        <p:spPr>
          <a:xfrm>
            <a:off x="2529779" y="52327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0" name="立方體 2759">
            <a:extLst>
              <a:ext uri="{FF2B5EF4-FFF2-40B4-BE49-F238E27FC236}">
                <a16:creationId xmlns:a16="http://schemas.microsoft.com/office/drawing/2014/main" id="{42C629E0-642C-4DCE-B92D-C16744C5AC04}"/>
              </a:ext>
            </a:extLst>
          </p:cNvPr>
          <p:cNvSpPr/>
          <p:nvPr/>
        </p:nvSpPr>
        <p:spPr>
          <a:xfrm>
            <a:off x="2788377" y="52327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1" name="立方體 2760">
            <a:extLst>
              <a:ext uri="{FF2B5EF4-FFF2-40B4-BE49-F238E27FC236}">
                <a16:creationId xmlns:a16="http://schemas.microsoft.com/office/drawing/2014/main" id="{5B7FC179-A8F9-49C0-A153-C7F499AFFEA9}"/>
              </a:ext>
            </a:extLst>
          </p:cNvPr>
          <p:cNvSpPr/>
          <p:nvPr/>
        </p:nvSpPr>
        <p:spPr>
          <a:xfrm>
            <a:off x="3046975" y="523276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62" name="立方體 2761">
            <a:extLst>
              <a:ext uri="{FF2B5EF4-FFF2-40B4-BE49-F238E27FC236}">
                <a16:creationId xmlns:a16="http://schemas.microsoft.com/office/drawing/2014/main" id="{DE7524E6-B809-4DF7-AF1C-4023D2E0CE74}"/>
              </a:ext>
            </a:extLst>
          </p:cNvPr>
          <p:cNvSpPr/>
          <p:nvPr/>
        </p:nvSpPr>
        <p:spPr>
          <a:xfrm>
            <a:off x="2439586" y="589474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3" name="立方體 2762">
            <a:extLst>
              <a:ext uri="{FF2B5EF4-FFF2-40B4-BE49-F238E27FC236}">
                <a16:creationId xmlns:a16="http://schemas.microsoft.com/office/drawing/2014/main" id="{36961F87-06DD-4059-924D-91267FB3D87B}"/>
              </a:ext>
            </a:extLst>
          </p:cNvPr>
          <p:cNvSpPr/>
          <p:nvPr/>
        </p:nvSpPr>
        <p:spPr>
          <a:xfrm>
            <a:off x="2698184" y="589474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4" name="立方體 2763">
            <a:extLst>
              <a:ext uri="{FF2B5EF4-FFF2-40B4-BE49-F238E27FC236}">
                <a16:creationId xmlns:a16="http://schemas.microsoft.com/office/drawing/2014/main" id="{C5A1D6E3-82B8-4CF9-84D7-30BD8E2AF8CE}"/>
              </a:ext>
            </a:extLst>
          </p:cNvPr>
          <p:cNvSpPr/>
          <p:nvPr/>
        </p:nvSpPr>
        <p:spPr>
          <a:xfrm>
            <a:off x="2956782" y="589474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5" name="立方體 2764">
            <a:extLst>
              <a:ext uri="{FF2B5EF4-FFF2-40B4-BE49-F238E27FC236}">
                <a16:creationId xmlns:a16="http://schemas.microsoft.com/office/drawing/2014/main" id="{ED707E12-C294-4C7C-8B8F-068F75BCF55D}"/>
              </a:ext>
            </a:extLst>
          </p:cNvPr>
          <p:cNvSpPr/>
          <p:nvPr/>
        </p:nvSpPr>
        <p:spPr>
          <a:xfrm>
            <a:off x="2439586" y="560661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6" name="立方體 2765">
            <a:extLst>
              <a:ext uri="{FF2B5EF4-FFF2-40B4-BE49-F238E27FC236}">
                <a16:creationId xmlns:a16="http://schemas.microsoft.com/office/drawing/2014/main" id="{8604B27D-1673-4DAA-A628-C377570CE58F}"/>
              </a:ext>
            </a:extLst>
          </p:cNvPr>
          <p:cNvSpPr/>
          <p:nvPr/>
        </p:nvSpPr>
        <p:spPr>
          <a:xfrm>
            <a:off x="2698184" y="5606616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7" name="立方體 2766">
            <a:extLst>
              <a:ext uri="{FF2B5EF4-FFF2-40B4-BE49-F238E27FC236}">
                <a16:creationId xmlns:a16="http://schemas.microsoft.com/office/drawing/2014/main" id="{5A8D8208-5EFE-480A-8D6F-22FAD9E3AD7C}"/>
              </a:ext>
            </a:extLst>
          </p:cNvPr>
          <p:cNvSpPr/>
          <p:nvPr/>
        </p:nvSpPr>
        <p:spPr>
          <a:xfrm>
            <a:off x="2956782" y="560661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8" name="立方體 2767">
            <a:extLst>
              <a:ext uri="{FF2B5EF4-FFF2-40B4-BE49-F238E27FC236}">
                <a16:creationId xmlns:a16="http://schemas.microsoft.com/office/drawing/2014/main" id="{E438F0CD-74B2-4711-9192-45E5D66C7C1B}"/>
              </a:ext>
            </a:extLst>
          </p:cNvPr>
          <p:cNvSpPr/>
          <p:nvPr/>
        </p:nvSpPr>
        <p:spPr>
          <a:xfrm>
            <a:off x="2439586" y="531848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9" name="立方體 2768">
            <a:extLst>
              <a:ext uri="{FF2B5EF4-FFF2-40B4-BE49-F238E27FC236}">
                <a16:creationId xmlns:a16="http://schemas.microsoft.com/office/drawing/2014/main" id="{4668A509-B57B-45FE-A11D-C152884B827A}"/>
              </a:ext>
            </a:extLst>
          </p:cNvPr>
          <p:cNvSpPr/>
          <p:nvPr/>
        </p:nvSpPr>
        <p:spPr>
          <a:xfrm>
            <a:off x="2698184" y="531848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0" name="立方體 2769">
            <a:extLst>
              <a:ext uri="{FF2B5EF4-FFF2-40B4-BE49-F238E27FC236}">
                <a16:creationId xmlns:a16="http://schemas.microsoft.com/office/drawing/2014/main" id="{22D8FCF9-36CB-4E91-A90A-2BFEDE64AA57}"/>
              </a:ext>
            </a:extLst>
          </p:cNvPr>
          <p:cNvSpPr/>
          <p:nvPr/>
        </p:nvSpPr>
        <p:spPr>
          <a:xfrm>
            <a:off x="2956782" y="531848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1" name="立方體 2770">
            <a:extLst>
              <a:ext uri="{FF2B5EF4-FFF2-40B4-BE49-F238E27FC236}">
                <a16:creationId xmlns:a16="http://schemas.microsoft.com/office/drawing/2014/main" id="{F5B4822C-49ED-43B9-90A7-6EE676D1018E}"/>
              </a:ext>
            </a:extLst>
          </p:cNvPr>
          <p:cNvSpPr/>
          <p:nvPr/>
        </p:nvSpPr>
        <p:spPr>
          <a:xfrm>
            <a:off x="2355383" y="597570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2" name="立方體 2771">
            <a:extLst>
              <a:ext uri="{FF2B5EF4-FFF2-40B4-BE49-F238E27FC236}">
                <a16:creationId xmlns:a16="http://schemas.microsoft.com/office/drawing/2014/main" id="{F2055000-806E-4B5B-97A5-EE0D9FFCD255}"/>
              </a:ext>
            </a:extLst>
          </p:cNvPr>
          <p:cNvSpPr/>
          <p:nvPr/>
        </p:nvSpPr>
        <p:spPr>
          <a:xfrm>
            <a:off x="2613981" y="597570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3" name="立方體 2772">
            <a:extLst>
              <a:ext uri="{FF2B5EF4-FFF2-40B4-BE49-F238E27FC236}">
                <a16:creationId xmlns:a16="http://schemas.microsoft.com/office/drawing/2014/main" id="{968E0C55-C1B4-417C-BF9E-C360D12F1431}"/>
              </a:ext>
            </a:extLst>
          </p:cNvPr>
          <p:cNvSpPr/>
          <p:nvPr/>
        </p:nvSpPr>
        <p:spPr>
          <a:xfrm>
            <a:off x="2872579" y="597570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4" name="立方體 2773">
            <a:extLst>
              <a:ext uri="{FF2B5EF4-FFF2-40B4-BE49-F238E27FC236}">
                <a16:creationId xmlns:a16="http://schemas.microsoft.com/office/drawing/2014/main" id="{4D09CEBD-A592-4E14-A31D-D9C3A1FB5702}"/>
              </a:ext>
            </a:extLst>
          </p:cNvPr>
          <p:cNvSpPr/>
          <p:nvPr/>
        </p:nvSpPr>
        <p:spPr>
          <a:xfrm>
            <a:off x="2355383" y="568757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5" name="立方體 2774">
            <a:extLst>
              <a:ext uri="{FF2B5EF4-FFF2-40B4-BE49-F238E27FC236}">
                <a16:creationId xmlns:a16="http://schemas.microsoft.com/office/drawing/2014/main" id="{39F94412-9019-4293-83C3-A78B6E58049D}"/>
              </a:ext>
            </a:extLst>
          </p:cNvPr>
          <p:cNvSpPr/>
          <p:nvPr/>
        </p:nvSpPr>
        <p:spPr>
          <a:xfrm>
            <a:off x="2613981" y="5687578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6" name="立方體 2775">
            <a:extLst>
              <a:ext uri="{FF2B5EF4-FFF2-40B4-BE49-F238E27FC236}">
                <a16:creationId xmlns:a16="http://schemas.microsoft.com/office/drawing/2014/main" id="{85B24F37-00B3-462A-85BE-C39FBA8C3336}"/>
              </a:ext>
            </a:extLst>
          </p:cNvPr>
          <p:cNvSpPr/>
          <p:nvPr/>
        </p:nvSpPr>
        <p:spPr>
          <a:xfrm>
            <a:off x="2872579" y="568757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7" name="立方體 2776">
            <a:extLst>
              <a:ext uri="{FF2B5EF4-FFF2-40B4-BE49-F238E27FC236}">
                <a16:creationId xmlns:a16="http://schemas.microsoft.com/office/drawing/2014/main" id="{DA2AFB2F-D638-42B8-B8C2-EA59A3C78188}"/>
              </a:ext>
            </a:extLst>
          </p:cNvPr>
          <p:cNvSpPr/>
          <p:nvPr/>
        </p:nvSpPr>
        <p:spPr>
          <a:xfrm>
            <a:off x="2355383" y="539944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8" name="立方體 2777">
            <a:extLst>
              <a:ext uri="{FF2B5EF4-FFF2-40B4-BE49-F238E27FC236}">
                <a16:creationId xmlns:a16="http://schemas.microsoft.com/office/drawing/2014/main" id="{54D832F8-B781-4129-84C3-6E0953D7FFEA}"/>
              </a:ext>
            </a:extLst>
          </p:cNvPr>
          <p:cNvSpPr/>
          <p:nvPr/>
        </p:nvSpPr>
        <p:spPr>
          <a:xfrm>
            <a:off x="2613981" y="539944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9" name="立方體 2778">
            <a:extLst>
              <a:ext uri="{FF2B5EF4-FFF2-40B4-BE49-F238E27FC236}">
                <a16:creationId xmlns:a16="http://schemas.microsoft.com/office/drawing/2014/main" id="{36C5DF0A-2DC1-4901-90A3-015AFD7F0D71}"/>
              </a:ext>
            </a:extLst>
          </p:cNvPr>
          <p:cNvSpPr/>
          <p:nvPr/>
        </p:nvSpPr>
        <p:spPr>
          <a:xfrm>
            <a:off x="2872579" y="539944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0" name="立方體 2779">
            <a:extLst>
              <a:ext uri="{FF2B5EF4-FFF2-40B4-BE49-F238E27FC236}">
                <a16:creationId xmlns:a16="http://schemas.microsoft.com/office/drawing/2014/main" id="{9B142095-4762-4938-9F46-77B2AE85411B}"/>
              </a:ext>
            </a:extLst>
          </p:cNvPr>
          <p:cNvSpPr/>
          <p:nvPr/>
        </p:nvSpPr>
        <p:spPr>
          <a:xfrm>
            <a:off x="2265190" y="606143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1" name="立方體 2780">
            <a:extLst>
              <a:ext uri="{FF2B5EF4-FFF2-40B4-BE49-F238E27FC236}">
                <a16:creationId xmlns:a16="http://schemas.microsoft.com/office/drawing/2014/main" id="{799BE85D-F6B7-4D32-A433-8715B21FD013}"/>
              </a:ext>
            </a:extLst>
          </p:cNvPr>
          <p:cNvSpPr/>
          <p:nvPr/>
        </p:nvSpPr>
        <p:spPr>
          <a:xfrm>
            <a:off x="2523788" y="606143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2" name="立方體 2781">
            <a:extLst>
              <a:ext uri="{FF2B5EF4-FFF2-40B4-BE49-F238E27FC236}">
                <a16:creationId xmlns:a16="http://schemas.microsoft.com/office/drawing/2014/main" id="{9065FF5E-85D5-4336-BF8F-DC8F4FE6F3F7}"/>
              </a:ext>
            </a:extLst>
          </p:cNvPr>
          <p:cNvSpPr/>
          <p:nvPr/>
        </p:nvSpPr>
        <p:spPr>
          <a:xfrm>
            <a:off x="2782386" y="606143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3" name="立方體 2782">
            <a:extLst>
              <a:ext uri="{FF2B5EF4-FFF2-40B4-BE49-F238E27FC236}">
                <a16:creationId xmlns:a16="http://schemas.microsoft.com/office/drawing/2014/main" id="{694F101E-CE7C-423A-81EB-A07A9117ED86}"/>
              </a:ext>
            </a:extLst>
          </p:cNvPr>
          <p:cNvSpPr/>
          <p:nvPr/>
        </p:nvSpPr>
        <p:spPr>
          <a:xfrm>
            <a:off x="2265190" y="577330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4" name="立方體 2783">
            <a:extLst>
              <a:ext uri="{FF2B5EF4-FFF2-40B4-BE49-F238E27FC236}">
                <a16:creationId xmlns:a16="http://schemas.microsoft.com/office/drawing/2014/main" id="{F0981A2A-4B59-4DAF-A5FE-A24CC6963C7A}"/>
              </a:ext>
            </a:extLst>
          </p:cNvPr>
          <p:cNvSpPr/>
          <p:nvPr/>
        </p:nvSpPr>
        <p:spPr>
          <a:xfrm>
            <a:off x="2523788" y="5773303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5" name="立方體 2784">
            <a:extLst>
              <a:ext uri="{FF2B5EF4-FFF2-40B4-BE49-F238E27FC236}">
                <a16:creationId xmlns:a16="http://schemas.microsoft.com/office/drawing/2014/main" id="{130054AE-14DD-4775-AE87-CF1FED8CD8E3}"/>
              </a:ext>
            </a:extLst>
          </p:cNvPr>
          <p:cNvSpPr/>
          <p:nvPr/>
        </p:nvSpPr>
        <p:spPr>
          <a:xfrm>
            <a:off x="2782386" y="577330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6" name="立方體 2785">
            <a:extLst>
              <a:ext uri="{FF2B5EF4-FFF2-40B4-BE49-F238E27FC236}">
                <a16:creationId xmlns:a16="http://schemas.microsoft.com/office/drawing/2014/main" id="{7DB2FF41-5EE8-400B-92D5-7F271FCADDFA}"/>
              </a:ext>
            </a:extLst>
          </p:cNvPr>
          <p:cNvSpPr/>
          <p:nvPr/>
        </p:nvSpPr>
        <p:spPr>
          <a:xfrm>
            <a:off x="2265190" y="548517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7" name="立方體 2786">
            <a:extLst>
              <a:ext uri="{FF2B5EF4-FFF2-40B4-BE49-F238E27FC236}">
                <a16:creationId xmlns:a16="http://schemas.microsoft.com/office/drawing/2014/main" id="{C375DB88-BACC-4495-B781-1EF9F01963C1}"/>
              </a:ext>
            </a:extLst>
          </p:cNvPr>
          <p:cNvSpPr/>
          <p:nvPr/>
        </p:nvSpPr>
        <p:spPr>
          <a:xfrm>
            <a:off x="2523788" y="548517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8" name="立方體 2787">
            <a:extLst>
              <a:ext uri="{FF2B5EF4-FFF2-40B4-BE49-F238E27FC236}">
                <a16:creationId xmlns:a16="http://schemas.microsoft.com/office/drawing/2014/main" id="{BFA36C5F-6A53-45FE-8715-F73785794719}"/>
              </a:ext>
            </a:extLst>
          </p:cNvPr>
          <p:cNvSpPr/>
          <p:nvPr/>
        </p:nvSpPr>
        <p:spPr>
          <a:xfrm>
            <a:off x="2782386" y="548517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9" name="立方體 2788">
            <a:extLst>
              <a:ext uri="{FF2B5EF4-FFF2-40B4-BE49-F238E27FC236}">
                <a16:creationId xmlns:a16="http://schemas.microsoft.com/office/drawing/2014/main" id="{4761CCC0-3872-4FF6-9D00-99270F0CAD41}"/>
              </a:ext>
            </a:extLst>
          </p:cNvPr>
          <p:cNvSpPr/>
          <p:nvPr/>
        </p:nvSpPr>
        <p:spPr>
          <a:xfrm>
            <a:off x="2174997" y="615085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0" name="立方體 2789">
            <a:extLst>
              <a:ext uri="{FF2B5EF4-FFF2-40B4-BE49-F238E27FC236}">
                <a16:creationId xmlns:a16="http://schemas.microsoft.com/office/drawing/2014/main" id="{A7B3D278-C069-4C41-8EB8-39D87EC9498B}"/>
              </a:ext>
            </a:extLst>
          </p:cNvPr>
          <p:cNvSpPr/>
          <p:nvPr/>
        </p:nvSpPr>
        <p:spPr>
          <a:xfrm>
            <a:off x="2433595" y="615085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1" name="立方體 2790">
            <a:extLst>
              <a:ext uri="{FF2B5EF4-FFF2-40B4-BE49-F238E27FC236}">
                <a16:creationId xmlns:a16="http://schemas.microsoft.com/office/drawing/2014/main" id="{C228E896-5969-4F6A-9D26-EC229A2B79F5}"/>
              </a:ext>
            </a:extLst>
          </p:cNvPr>
          <p:cNvSpPr/>
          <p:nvPr/>
        </p:nvSpPr>
        <p:spPr>
          <a:xfrm>
            <a:off x="2692193" y="615085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2" name="立方體 2791">
            <a:extLst>
              <a:ext uri="{FF2B5EF4-FFF2-40B4-BE49-F238E27FC236}">
                <a16:creationId xmlns:a16="http://schemas.microsoft.com/office/drawing/2014/main" id="{64A0E86A-1343-415C-AB0C-A87918631623}"/>
              </a:ext>
            </a:extLst>
          </p:cNvPr>
          <p:cNvSpPr/>
          <p:nvPr/>
        </p:nvSpPr>
        <p:spPr>
          <a:xfrm>
            <a:off x="2174997" y="586272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3" name="立方體 2792">
            <a:extLst>
              <a:ext uri="{FF2B5EF4-FFF2-40B4-BE49-F238E27FC236}">
                <a16:creationId xmlns:a16="http://schemas.microsoft.com/office/drawing/2014/main" id="{8C9B5C80-64A4-4307-A18F-2504C10038BF}"/>
              </a:ext>
            </a:extLst>
          </p:cNvPr>
          <p:cNvSpPr/>
          <p:nvPr/>
        </p:nvSpPr>
        <p:spPr>
          <a:xfrm>
            <a:off x="2433595" y="5862720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4" name="立方體 2793">
            <a:extLst>
              <a:ext uri="{FF2B5EF4-FFF2-40B4-BE49-F238E27FC236}">
                <a16:creationId xmlns:a16="http://schemas.microsoft.com/office/drawing/2014/main" id="{9941F800-E783-40B7-8BB7-753E3EB0AA56}"/>
              </a:ext>
            </a:extLst>
          </p:cNvPr>
          <p:cNvSpPr/>
          <p:nvPr/>
        </p:nvSpPr>
        <p:spPr>
          <a:xfrm>
            <a:off x="2692193" y="5862720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5" name="立方體 2794">
            <a:extLst>
              <a:ext uri="{FF2B5EF4-FFF2-40B4-BE49-F238E27FC236}">
                <a16:creationId xmlns:a16="http://schemas.microsoft.com/office/drawing/2014/main" id="{466F2081-C554-44AA-8DA1-D65808EE1134}"/>
              </a:ext>
            </a:extLst>
          </p:cNvPr>
          <p:cNvSpPr/>
          <p:nvPr/>
        </p:nvSpPr>
        <p:spPr>
          <a:xfrm>
            <a:off x="2174997" y="55745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6" name="立方體 2795">
            <a:extLst>
              <a:ext uri="{FF2B5EF4-FFF2-40B4-BE49-F238E27FC236}">
                <a16:creationId xmlns:a16="http://schemas.microsoft.com/office/drawing/2014/main" id="{2F5C5233-BC9D-483C-B95E-7982004B7F7B}"/>
              </a:ext>
            </a:extLst>
          </p:cNvPr>
          <p:cNvSpPr/>
          <p:nvPr/>
        </p:nvSpPr>
        <p:spPr>
          <a:xfrm>
            <a:off x="2433595" y="55745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7" name="立方體 2796">
            <a:extLst>
              <a:ext uri="{FF2B5EF4-FFF2-40B4-BE49-F238E27FC236}">
                <a16:creationId xmlns:a16="http://schemas.microsoft.com/office/drawing/2014/main" id="{62FBEF57-8227-46D2-B13B-F59957C2B5BD}"/>
              </a:ext>
            </a:extLst>
          </p:cNvPr>
          <p:cNvSpPr/>
          <p:nvPr/>
        </p:nvSpPr>
        <p:spPr>
          <a:xfrm>
            <a:off x="2692193" y="5574589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8" name="立方體 2797">
            <a:extLst>
              <a:ext uri="{FF2B5EF4-FFF2-40B4-BE49-F238E27FC236}">
                <a16:creationId xmlns:a16="http://schemas.microsoft.com/office/drawing/2014/main" id="{5EEA62D2-F1F2-4A8E-A644-DD60C14BF2EA}"/>
              </a:ext>
            </a:extLst>
          </p:cNvPr>
          <p:cNvSpPr/>
          <p:nvPr/>
        </p:nvSpPr>
        <p:spPr>
          <a:xfrm>
            <a:off x="2084804" y="623657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9" name="立方體 2798">
            <a:extLst>
              <a:ext uri="{FF2B5EF4-FFF2-40B4-BE49-F238E27FC236}">
                <a16:creationId xmlns:a16="http://schemas.microsoft.com/office/drawing/2014/main" id="{EB300C3D-40CE-434B-B775-31E742E082D8}"/>
              </a:ext>
            </a:extLst>
          </p:cNvPr>
          <p:cNvSpPr/>
          <p:nvPr/>
        </p:nvSpPr>
        <p:spPr>
          <a:xfrm>
            <a:off x="2343402" y="623657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0" name="立方體 2799">
            <a:extLst>
              <a:ext uri="{FF2B5EF4-FFF2-40B4-BE49-F238E27FC236}">
                <a16:creationId xmlns:a16="http://schemas.microsoft.com/office/drawing/2014/main" id="{87EAC305-D0B1-4E7A-86A6-78F61F0A6508}"/>
              </a:ext>
            </a:extLst>
          </p:cNvPr>
          <p:cNvSpPr/>
          <p:nvPr/>
        </p:nvSpPr>
        <p:spPr>
          <a:xfrm>
            <a:off x="2602000" y="623657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1" name="立方體 2800">
            <a:extLst>
              <a:ext uri="{FF2B5EF4-FFF2-40B4-BE49-F238E27FC236}">
                <a16:creationId xmlns:a16="http://schemas.microsoft.com/office/drawing/2014/main" id="{7C0D756B-5CAE-4047-8B63-E5A135C92424}"/>
              </a:ext>
            </a:extLst>
          </p:cNvPr>
          <p:cNvSpPr/>
          <p:nvPr/>
        </p:nvSpPr>
        <p:spPr>
          <a:xfrm>
            <a:off x="2084804" y="594844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2" name="立方體 2801">
            <a:extLst>
              <a:ext uri="{FF2B5EF4-FFF2-40B4-BE49-F238E27FC236}">
                <a16:creationId xmlns:a16="http://schemas.microsoft.com/office/drawing/2014/main" id="{B508F736-B4B9-4B0F-B0E6-DA64666406BA}"/>
              </a:ext>
            </a:extLst>
          </p:cNvPr>
          <p:cNvSpPr/>
          <p:nvPr/>
        </p:nvSpPr>
        <p:spPr>
          <a:xfrm>
            <a:off x="2343402" y="5948445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3" name="立方體 2802">
            <a:extLst>
              <a:ext uri="{FF2B5EF4-FFF2-40B4-BE49-F238E27FC236}">
                <a16:creationId xmlns:a16="http://schemas.microsoft.com/office/drawing/2014/main" id="{005E18B3-32F8-4767-BC4F-4CE51457BEE0}"/>
              </a:ext>
            </a:extLst>
          </p:cNvPr>
          <p:cNvSpPr/>
          <p:nvPr/>
        </p:nvSpPr>
        <p:spPr>
          <a:xfrm>
            <a:off x="2602000" y="5948445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4" name="立方體 2803">
            <a:extLst>
              <a:ext uri="{FF2B5EF4-FFF2-40B4-BE49-F238E27FC236}">
                <a16:creationId xmlns:a16="http://schemas.microsoft.com/office/drawing/2014/main" id="{50EFD63E-51F1-4F8A-B444-CF4381469783}"/>
              </a:ext>
            </a:extLst>
          </p:cNvPr>
          <p:cNvSpPr/>
          <p:nvPr/>
        </p:nvSpPr>
        <p:spPr>
          <a:xfrm>
            <a:off x="2084804" y="566031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5" name="立方體 2804">
            <a:extLst>
              <a:ext uri="{FF2B5EF4-FFF2-40B4-BE49-F238E27FC236}">
                <a16:creationId xmlns:a16="http://schemas.microsoft.com/office/drawing/2014/main" id="{1CBE60FF-92B9-4591-9398-4061932667E6}"/>
              </a:ext>
            </a:extLst>
          </p:cNvPr>
          <p:cNvSpPr/>
          <p:nvPr/>
        </p:nvSpPr>
        <p:spPr>
          <a:xfrm>
            <a:off x="2343402" y="566031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6" name="立方體 2805">
            <a:extLst>
              <a:ext uri="{FF2B5EF4-FFF2-40B4-BE49-F238E27FC236}">
                <a16:creationId xmlns:a16="http://schemas.microsoft.com/office/drawing/2014/main" id="{56639ED8-3FE4-4702-85AE-A60CB2F98B3F}"/>
              </a:ext>
            </a:extLst>
          </p:cNvPr>
          <p:cNvSpPr/>
          <p:nvPr/>
        </p:nvSpPr>
        <p:spPr>
          <a:xfrm>
            <a:off x="2602000" y="5660314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7" name="立方體 2806">
            <a:extLst>
              <a:ext uri="{FF2B5EF4-FFF2-40B4-BE49-F238E27FC236}">
                <a16:creationId xmlns:a16="http://schemas.microsoft.com/office/drawing/2014/main" id="{B14C6BE1-5A39-4F02-B8A8-9EB9FF2283F9}"/>
              </a:ext>
            </a:extLst>
          </p:cNvPr>
          <p:cNvSpPr/>
          <p:nvPr/>
        </p:nvSpPr>
        <p:spPr>
          <a:xfrm>
            <a:off x="2000601" y="631753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8" name="立方體 2807">
            <a:extLst>
              <a:ext uri="{FF2B5EF4-FFF2-40B4-BE49-F238E27FC236}">
                <a16:creationId xmlns:a16="http://schemas.microsoft.com/office/drawing/2014/main" id="{DAA96E5E-DD7A-4A31-889C-B278E4825030}"/>
              </a:ext>
            </a:extLst>
          </p:cNvPr>
          <p:cNvSpPr/>
          <p:nvPr/>
        </p:nvSpPr>
        <p:spPr>
          <a:xfrm>
            <a:off x="2259199" y="631753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9" name="立方體 2808">
            <a:extLst>
              <a:ext uri="{FF2B5EF4-FFF2-40B4-BE49-F238E27FC236}">
                <a16:creationId xmlns:a16="http://schemas.microsoft.com/office/drawing/2014/main" id="{02447C0C-7502-4608-B3EB-00CACE843A64}"/>
              </a:ext>
            </a:extLst>
          </p:cNvPr>
          <p:cNvSpPr/>
          <p:nvPr/>
        </p:nvSpPr>
        <p:spPr>
          <a:xfrm>
            <a:off x="2517797" y="6317538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0" name="立方體 2809">
            <a:extLst>
              <a:ext uri="{FF2B5EF4-FFF2-40B4-BE49-F238E27FC236}">
                <a16:creationId xmlns:a16="http://schemas.microsoft.com/office/drawing/2014/main" id="{2BA93CE9-A44D-4185-AF06-DCE8FF340B53}"/>
              </a:ext>
            </a:extLst>
          </p:cNvPr>
          <p:cNvSpPr/>
          <p:nvPr/>
        </p:nvSpPr>
        <p:spPr>
          <a:xfrm>
            <a:off x="2000601" y="602940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1" name="立方體 2810">
            <a:extLst>
              <a:ext uri="{FF2B5EF4-FFF2-40B4-BE49-F238E27FC236}">
                <a16:creationId xmlns:a16="http://schemas.microsoft.com/office/drawing/2014/main" id="{B925A247-A5CA-429C-A85A-054A54E63A65}"/>
              </a:ext>
            </a:extLst>
          </p:cNvPr>
          <p:cNvSpPr/>
          <p:nvPr/>
        </p:nvSpPr>
        <p:spPr>
          <a:xfrm>
            <a:off x="2259199" y="6029407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2" name="立方體 2811">
            <a:extLst>
              <a:ext uri="{FF2B5EF4-FFF2-40B4-BE49-F238E27FC236}">
                <a16:creationId xmlns:a16="http://schemas.microsoft.com/office/drawing/2014/main" id="{A7D8EE64-4C96-4D4C-807D-3D0D4E56E2FC}"/>
              </a:ext>
            </a:extLst>
          </p:cNvPr>
          <p:cNvSpPr/>
          <p:nvPr/>
        </p:nvSpPr>
        <p:spPr>
          <a:xfrm>
            <a:off x="2517797" y="6029407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3" name="立方體 2812">
            <a:extLst>
              <a:ext uri="{FF2B5EF4-FFF2-40B4-BE49-F238E27FC236}">
                <a16:creationId xmlns:a16="http://schemas.microsoft.com/office/drawing/2014/main" id="{B04A49F9-C142-4A79-BDF5-C4F55171E741}"/>
              </a:ext>
            </a:extLst>
          </p:cNvPr>
          <p:cNvSpPr/>
          <p:nvPr/>
        </p:nvSpPr>
        <p:spPr>
          <a:xfrm>
            <a:off x="2000601" y="574127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4" name="立方體 2813">
            <a:extLst>
              <a:ext uri="{FF2B5EF4-FFF2-40B4-BE49-F238E27FC236}">
                <a16:creationId xmlns:a16="http://schemas.microsoft.com/office/drawing/2014/main" id="{9195E151-E334-4BF7-8E73-A43CB6952E38}"/>
              </a:ext>
            </a:extLst>
          </p:cNvPr>
          <p:cNvSpPr/>
          <p:nvPr/>
        </p:nvSpPr>
        <p:spPr>
          <a:xfrm>
            <a:off x="2259199" y="574127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5" name="立方體 2814">
            <a:extLst>
              <a:ext uri="{FF2B5EF4-FFF2-40B4-BE49-F238E27FC236}">
                <a16:creationId xmlns:a16="http://schemas.microsoft.com/office/drawing/2014/main" id="{84EB4EAB-01FE-445A-B648-3F810345CFA8}"/>
              </a:ext>
            </a:extLst>
          </p:cNvPr>
          <p:cNvSpPr/>
          <p:nvPr/>
        </p:nvSpPr>
        <p:spPr>
          <a:xfrm>
            <a:off x="2517797" y="5741276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6" name="立方體 2815">
            <a:extLst>
              <a:ext uri="{FF2B5EF4-FFF2-40B4-BE49-F238E27FC236}">
                <a16:creationId xmlns:a16="http://schemas.microsoft.com/office/drawing/2014/main" id="{4E689569-EA3C-401B-B3CB-F807B7311B22}"/>
              </a:ext>
            </a:extLst>
          </p:cNvPr>
          <p:cNvSpPr/>
          <p:nvPr/>
        </p:nvSpPr>
        <p:spPr>
          <a:xfrm>
            <a:off x="1910408" y="640326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7" name="立方體 2816">
            <a:extLst>
              <a:ext uri="{FF2B5EF4-FFF2-40B4-BE49-F238E27FC236}">
                <a16:creationId xmlns:a16="http://schemas.microsoft.com/office/drawing/2014/main" id="{B1FDB393-4BAD-48AA-AC18-F4F41AB0E042}"/>
              </a:ext>
            </a:extLst>
          </p:cNvPr>
          <p:cNvSpPr/>
          <p:nvPr/>
        </p:nvSpPr>
        <p:spPr>
          <a:xfrm>
            <a:off x="2169006" y="640326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8" name="立方體 2817">
            <a:extLst>
              <a:ext uri="{FF2B5EF4-FFF2-40B4-BE49-F238E27FC236}">
                <a16:creationId xmlns:a16="http://schemas.microsoft.com/office/drawing/2014/main" id="{79818DA8-DAE0-43CB-8807-9EA58C00BEC6}"/>
              </a:ext>
            </a:extLst>
          </p:cNvPr>
          <p:cNvSpPr/>
          <p:nvPr/>
        </p:nvSpPr>
        <p:spPr>
          <a:xfrm>
            <a:off x="2427604" y="6403263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9" name="立方體 2818">
            <a:extLst>
              <a:ext uri="{FF2B5EF4-FFF2-40B4-BE49-F238E27FC236}">
                <a16:creationId xmlns:a16="http://schemas.microsoft.com/office/drawing/2014/main" id="{80CC7A32-D082-404B-B1BB-F2061A1B0B18}"/>
              </a:ext>
            </a:extLst>
          </p:cNvPr>
          <p:cNvSpPr/>
          <p:nvPr/>
        </p:nvSpPr>
        <p:spPr>
          <a:xfrm>
            <a:off x="1910408" y="611513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0" name="立方體 2819">
            <a:extLst>
              <a:ext uri="{FF2B5EF4-FFF2-40B4-BE49-F238E27FC236}">
                <a16:creationId xmlns:a16="http://schemas.microsoft.com/office/drawing/2014/main" id="{92014356-678A-436E-A656-88B0741203BF}"/>
              </a:ext>
            </a:extLst>
          </p:cNvPr>
          <p:cNvSpPr/>
          <p:nvPr/>
        </p:nvSpPr>
        <p:spPr>
          <a:xfrm>
            <a:off x="2169006" y="6115132"/>
            <a:ext cx="348791" cy="36933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1" name="立方體 2820">
            <a:extLst>
              <a:ext uri="{FF2B5EF4-FFF2-40B4-BE49-F238E27FC236}">
                <a16:creationId xmlns:a16="http://schemas.microsoft.com/office/drawing/2014/main" id="{C327DBD7-38DB-4325-8957-154BE2CCAE18}"/>
              </a:ext>
            </a:extLst>
          </p:cNvPr>
          <p:cNvSpPr/>
          <p:nvPr/>
        </p:nvSpPr>
        <p:spPr>
          <a:xfrm>
            <a:off x="2427604" y="6115132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2" name="立方體 2821">
            <a:extLst>
              <a:ext uri="{FF2B5EF4-FFF2-40B4-BE49-F238E27FC236}">
                <a16:creationId xmlns:a16="http://schemas.microsoft.com/office/drawing/2014/main" id="{73BCDC96-C898-4730-B2DE-8087FAABE0C2}"/>
              </a:ext>
            </a:extLst>
          </p:cNvPr>
          <p:cNvSpPr/>
          <p:nvPr/>
        </p:nvSpPr>
        <p:spPr>
          <a:xfrm>
            <a:off x="1910408" y="582700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3" name="立方體 2822">
            <a:extLst>
              <a:ext uri="{FF2B5EF4-FFF2-40B4-BE49-F238E27FC236}">
                <a16:creationId xmlns:a16="http://schemas.microsoft.com/office/drawing/2014/main" id="{E12D9414-5D4C-4836-857B-0D81A95090F9}"/>
              </a:ext>
            </a:extLst>
          </p:cNvPr>
          <p:cNvSpPr/>
          <p:nvPr/>
        </p:nvSpPr>
        <p:spPr>
          <a:xfrm>
            <a:off x="2169006" y="582700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4" name="立方體 2823">
            <a:extLst>
              <a:ext uri="{FF2B5EF4-FFF2-40B4-BE49-F238E27FC236}">
                <a16:creationId xmlns:a16="http://schemas.microsoft.com/office/drawing/2014/main" id="{C7DD1AD7-3F6B-4C95-8CF7-5D4D92C8C990}"/>
              </a:ext>
            </a:extLst>
          </p:cNvPr>
          <p:cNvSpPr/>
          <p:nvPr/>
        </p:nvSpPr>
        <p:spPr>
          <a:xfrm>
            <a:off x="2427604" y="5827001"/>
            <a:ext cx="348791" cy="369332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973D837-4978-43C6-B4F8-FC4B117B30F1}"/>
              </a:ext>
            </a:extLst>
          </p:cNvPr>
          <p:cNvCxnSpPr>
            <a:cxnSpLocks/>
            <a:endCxn id="2088" idx="4"/>
          </p:cNvCxnSpPr>
          <p:nvPr/>
        </p:nvCxnSpPr>
        <p:spPr>
          <a:xfrm flipH="1" flipV="1">
            <a:off x="926402" y="3035923"/>
            <a:ext cx="6769800" cy="6467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7" name="直線單箭頭接點 2826">
            <a:extLst>
              <a:ext uri="{FF2B5EF4-FFF2-40B4-BE49-F238E27FC236}">
                <a16:creationId xmlns:a16="http://schemas.microsoft.com/office/drawing/2014/main" id="{C2FA0AD9-772E-4620-BC35-0211654B8288}"/>
              </a:ext>
            </a:extLst>
          </p:cNvPr>
          <p:cNvCxnSpPr>
            <a:cxnSpLocks/>
            <a:endCxn id="2164" idx="4"/>
          </p:cNvCxnSpPr>
          <p:nvPr/>
        </p:nvCxnSpPr>
        <p:spPr>
          <a:xfrm flipH="1" flipV="1">
            <a:off x="2520792" y="3014525"/>
            <a:ext cx="1285051" cy="297017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1" name="直線單箭頭接點 2830">
            <a:extLst>
              <a:ext uri="{FF2B5EF4-FFF2-40B4-BE49-F238E27FC236}">
                <a16:creationId xmlns:a16="http://schemas.microsoft.com/office/drawing/2014/main" id="{FF5A5CFC-CD38-4876-863A-87DD6FEEF276}"/>
              </a:ext>
            </a:extLst>
          </p:cNvPr>
          <p:cNvCxnSpPr>
            <a:cxnSpLocks/>
            <a:endCxn id="2310" idx="4"/>
          </p:cNvCxnSpPr>
          <p:nvPr/>
        </p:nvCxnSpPr>
        <p:spPr>
          <a:xfrm flipH="1">
            <a:off x="858348" y="3304283"/>
            <a:ext cx="2947495" cy="13851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4" name="直線單箭頭接點 2833">
            <a:extLst>
              <a:ext uri="{FF2B5EF4-FFF2-40B4-BE49-F238E27FC236}">
                <a16:creationId xmlns:a16="http://schemas.microsoft.com/office/drawing/2014/main" id="{91877573-B7EF-4D74-B627-8F6F94C1390B}"/>
              </a:ext>
            </a:extLst>
          </p:cNvPr>
          <p:cNvCxnSpPr>
            <a:cxnSpLocks/>
          </p:cNvCxnSpPr>
          <p:nvPr/>
        </p:nvCxnSpPr>
        <p:spPr>
          <a:xfrm flipH="1">
            <a:off x="723877" y="3326026"/>
            <a:ext cx="3059827" cy="304041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8" name="直線單箭頭接點 2837">
            <a:extLst>
              <a:ext uri="{FF2B5EF4-FFF2-40B4-BE49-F238E27FC236}">
                <a16:creationId xmlns:a16="http://schemas.microsoft.com/office/drawing/2014/main" id="{97BD21D8-DD4F-4793-B21B-CE2E4A90412D}"/>
              </a:ext>
            </a:extLst>
          </p:cNvPr>
          <p:cNvCxnSpPr>
            <a:cxnSpLocks/>
            <a:endCxn id="2386" idx="3"/>
          </p:cNvCxnSpPr>
          <p:nvPr/>
        </p:nvCxnSpPr>
        <p:spPr>
          <a:xfrm flipH="1">
            <a:off x="2321942" y="3338227"/>
            <a:ext cx="1434756" cy="118272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2" name="直線單箭頭接點 2841">
            <a:extLst>
              <a:ext uri="{FF2B5EF4-FFF2-40B4-BE49-F238E27FC236}">
                <a16:creationId xmlns:a16="http://schemas.microsoft.com/office/drawing/2014/main" id="{9102C5F2-B9E0-4011-819C-45DB4DABE756}"/>
              </a:ext>
            </a:extLst>
          </p:cNvPr>
          <p:cNvCxnSpPr>
            <a:cxnSpLocks/>
            <a:endCxn id="2820" idx="1"/>
          </p:cNvCxnSpPr>
          <p:nvPr/>
        </p:nvCxnSpPr>
        <p:spPr>
          <a:xfrm flipH="1">
            <a:off x="2299803" y="3304120"/>
            <a:ext cx="1500049" cy="289821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333C25-E646-4664-92D4-9B52D143BACD}"/>
              </a:ext>
            </a:extLst>
          </p:cNvPr>
          <p:cNvSpPr txBox="1"/>
          <p:nvPr/>
        </p:nvSpPr>
        <p:spPr>
          <a:xfrm>
            <a:off x="8293099" y="4490821"/>
            <a:ext cx="118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X-axis</a:t>
            </a:r>
            <a:r>
              <a:rPr lang="zh-TW" altLang="en-US" sz="1200" dirty="0"/>
              <a:t>：</a:t>
            </a:r>
            <a:r>
              <a:rPr lang="en-US" altLang="zh-TW" sz="1200" dirty="0"/>
              <a:t>The No. of nonzero in a lane</a:t>
            </a:r>
            <a:endParaRPr lang="zh-TW" altLang="en-US" sz="1200" dirty="0"/>
          </a:p>
        </p:txBody>
      </p:sp>
      <p:sp>
        <p:nvSpPr>
          <p:cNvPr id="450" name="文字方塊 449">
            <a:extLst>
              <a:ext uri="{FF2B5EF4-FFF2-40B4-BE49-F238E27FC236}">
                <a16:creationId xmlns:a16="http://schemas.microsoft.com/office/drawing/2014/main" id="{38193B38-27D0-4612-80BD-9CAD9F5FF685}"/>
              </a:ext>
            </a:extLst>
          </p:cNvPr>
          <p:cNvSpPr txBox="1"/>
          <p:nvPr/>
        </p:nvSpPr>
        <p:spPr>
          <a:xfrm>
            <a:off x="6601633" y="3819227"/>
            <a:ext cx="118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Y-axis</a:t>
            </a:r>
            <a:r>
              <a:rPr lang="zh-TW" altLang="en-US" sz="1200" dirty="0"/>
              <a:t>：</a:t>
            </a:r>
            <a:r>
              <a:rPr lang="en-US" altLang="zh-TW" sz="1200" dirty="0"/>
              <a:t>The No. of filters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163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9302</TotalTime>
  <Words>886</Words>
  <Application>Microsoft Office PowerPoint</Application>
  <PresentationFormat>寬螢幕</PresentationFormat>
  <Paragraphs>169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Arial Black</vt:lpstr>
      <vt:lpstr>Calibri</vt:lpstr>
      <vt:lpstr>Calibri Light</vt:lpstr>
      <vt:lpstr>Trebuchet MS</vt:lpstr>
      <vt:lpstr>Office 佈景主題</vt:lpstr>
      <vt:lpstr>Final Project-Part3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Assignment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Project-Part1</dc:title>
  <dc:creator>JW</dc:creator>
  <cp:lastModifiedBy>Jyun-Wei</cp:lastModifiedBy>
  <cp:revision>408</cp:revision>
  <dcterms:created xsi:type="dcterms:W3CDTF">2017-10-01T08:01:59Z</dcterms:created>
  <dcterms:modified xsi:type="dcterms:W3CDTF">2017-12-06T11:37:08Z</dcterms:modified>
</cp:coreProperties>
</file>