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21"/>
  </p:notesMasterIdLst>
  <p:sldIdLst>
    <p:sldId id="256" r:id="rId5"/>
    <p:sldId id="257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AFF05-7C73-4EB3-AE69-B712266A744E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5961F-4607-4488-839D-BDA7C604A8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22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FC5C-CFB1-4A39-A107-AB8351F236FA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98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C80F-E107-4404-80AB-61E464EA53B3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20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171B-D8E5-451F-BF22-129CE4BF2709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134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4623-2EBB-41C1-AB6B-9A754B336F4C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1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2A8C-20D9-473F-9F30-D41D0302E903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092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7187-D337-4C0D-BCD0-6D56EBCDBEDE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496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F908-0073-4FD1-BF5F-10FF42C251B7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127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39F7-FEB7-4E5C-A8F1-A97505C19AE0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681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621B-9200-451D-A054-FE5634C51B34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953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BC3E-BAC7-48BC-9C1C-5EF5596DFDAB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136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82A6C2-1A91-4949-BE21-75AC539E421F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72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1EFA-AFAA-46E3-9B7C-976D9216E801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975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6DAE-C436-4A85-AB53-FCD631DD8108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824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1B1A-FD47-4444-BFFF-88C16901B2D5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929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31E4-3B9C-4195-9401-21219C86B107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1310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99EE-DA2F-4FF7-8891-74DC9664E7C9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542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FEBE-0DB8-435D-85F0-6CD19DE1C2E4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4121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1CE3-B9A1-4A1A-A6C3-AAD720772698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552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CC59-EA1A-45BF-82F0-B1AF8377EE1F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7855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202D-E1A7-4178-ADA5-966F9C8C0B61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7221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EE78-B5DC-40F4-87DF-836C606B1779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1192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A8-C14C-4814-A389-E82E103FBA80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71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F85F-90DC-4312-9F7B-6E6866D8ED1B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897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0694BA-5EAA-49CE-A820-E660F631594F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1086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3497-45AC-4122-A2A7-503C424AC0EB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4492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DE7B-65E8-4F09-97D5-CD6814ED9B79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5222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E573-758A-4729-8A6F-DCF8FDCBA7D2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5330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5BCA-5605-414D-9513-01FDACDC1954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363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1EF2-B715-49D3-A3D7-3AB95434B3C9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342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89D8-BDE0-4889-881C-A81319DFC7A4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46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DC9D-D014-45A1-9705-4A40F6E49F5F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8003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2F88-0F34-4D46-8EB6-28E2710A0D8A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6782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0BA-35F6-4666-9A09-48C16F01D4DA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5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A2F5-6666-4A5F-A4A9-7EF4DE039D67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034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6CB4-D4CE-4DAC-A2FA-225B82A5C729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4827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1E9BF6-4B17-48CB-B72B-5CA629EF42F0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7976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45EB93-CB2F-479A-9AB7-10D5A888048E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129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7C13-C9A9-4B44-A992-ED8714918914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6086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3011-CFC6-429E-A3A5-16473914EF13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02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D953-2E14-4ACC-8212-D6434E3D2B1A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40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F3D6-B687-4F69-BF1E-CCEED529708C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33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773E-E9AE-41A7-BCB1-6604A65F76E5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9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26815B-CF97-4699-B1C9-EF6101030910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4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31A-D648-4BF8-B598-E2D3A4A151AE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50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E73580-491B-4FA2-9C3C-3AD85F8EE58E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72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951C5A-F9B0-49AF-8DE8-B66D0E006EFC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94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636305-8255-41F6-86AE-CC3FF7287BDF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1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B8F840-91C2-4E62-BBF4-BE89CF27F5B8}" type="datetime1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F6D18D-AC95-441F-BDCA-C57A2ED2E9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9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your_IP:port/name" TargetMode="Externa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Project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Use HTTP protocol to implement media server</a:t>
            </a:r>
          </a:p>
          <a:p>
            <a:r>
              <a:rPr lang="en-US" altLang="zh-TW" dirty="0" smtClean="0"/>
              <a:t>0410137 </a:t>
            </a:r>
            <a:r>
              <a:rPr lang="zh-TW" altLang="en-US" dirty="0" smtClean="0"/>
              <a:t>劉家麟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507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for Media Server (VLC) (5/5)</a:t>
            </a:r>
            <a:endParaRPr lang="zh-TW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Choose Encoder (H.264+MP4 here), and stream it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82" y="2550968"/>
            <a:ext cx="5172304" cy="35355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886" y="2550968"/>
            <a:ext cx="5116192" cy="3531779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3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for Media Player (Pot) (1/3)</a:t>
            </a:r>
            <a:endParaRPr lang="zh-TW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Open w/ URL to open HTTP stream</a:t>
            </a:r>
            <a:endParaRPr lang="zh-TW" altLang="en-US" sz="3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-7154" t="10997" r="58615" b="58242"/>
          <a:stretch/>
        </p:blipFill>
        <p:spPr>
          <a:xfrm>
            <a:off x="884248" y="2546316"/>
            <a:ext cx="8876872" cy="3164441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6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for Media Player (Pot) (2/3)</a:t>
            </a:r>
            <a:endParaRPr lang="zh-TW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Type URL: </a:t>
            </a:r>
            <a:r>
              <a:rPr lang="en-US" altLang="zh-TW" sz="3200" dirty="0" smtClean="0">
                <a:hlinkClick r:id="rId2"/>
              </a:rPr>
              <a:t>http://your_IP:port/name</a:t>
            </a:r>
            <a:r>
              <a:rPr lang="en-US" altLang="zh-TW" sz="3200" dirty="0" smtClean="0"/>
              <a:t> 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1358" b="58355"/>
          <a:stretch/>
        </p:blipFill>
        <p:spPr>
          <a:xfrm>
            <a:off x="2959417" y="2558406"/>
            <a:ext cx="6334125" cy="3419062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37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for Media Player (Pot) (3/3)</a:t>
            </a:r>
            <a:endParaRPr lang="zh-TW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Then, you can view the video thru HTTP</a:t>
            </a:r>
            <a:endParaRPr lang="zh-TW" altLang="en-US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757" y="2373372"/>
            <a:ext cx="3703984" cy="368163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649278" y="3672748"/>
            <a:ext cx="287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Video source: shot by myself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6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Encode Video	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H.264 / MP4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255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H.264 / MP4</a:t>
            </a:r>
            <a:endParaRPr lang="zh-TW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Just like step 5 of Media Server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43" y="2441881"/>
            <a:ext cx="5172304" cy="3535587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71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H.264 / MP4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- Coding of AV</a:t>
            </a:r>
            <a:r>
              <a:rPr lang="zh-TW" altLang="en-US" sz="3600" dirty="0"/>
              <a:t> </a:t>
            </a:r>
            <a:r>
              <a:rPr lang="en-US" altLang="zh-TW" sz="3600" dirty="0" smtClean="0"/>
              <a:t>objects</a:t>
            </a:r>
          </a:p>
          <a:p>
            <a:r>
              <a:rPr lang="en-US" altLang="zh-TW" sz="3600" dirty="0" smtClean="0"/>
              <a:t>- High compression rate</a:t>
            </a:r>
          </a:p>
          <a:p>
            <a:r>
              <a:rPr lang="en-US" altLang="zh-TW" sz="3600" dirty="0" smtClean="0"/>
              <a:t>- Good performance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76" y="2089621"/>
            <a:ext cx="5172304" cy="3535587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96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zh-TW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1. System Configuration</a:t>
            </a:r>
          </a:p>
          <a:p>
            <a:r>
              <a:rPr lang="en-US" altLang="zh-TW" sz="4400" dirty="0" smtClean="0"/>
              <a:t>2. Steps in setting up the system</a:t>
            </a:r>
          </a:p>
          <a:p>
            <a:r>
              <a:rPr lang="en-US" altLang="zh-TW" sz="4400" dirty="0" smtClean="0"/>
              <a:t>3. How to encode the video for streaming</a:t>
            </a:r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1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Configuration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Introduce the configuration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5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  <a:endParaRPr lang="zh-TW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Media Server (Sender)</a:t>
            </a:r>
          </a:p>
          <a:p>
            <a:r>
              <a:rPr lang="en-US" altLang="zh-TW" sz="3600" b="1" dirty="0" smtClean="0">
                <a:solidFill>
                  <a:srgbClr val="FFC000"/>
                </a:solidFill>
              </a:rPr>
              <a:t>VLC Player </a:t>
            </a:r>
          </a:p>
          <a:p>
            <a:r>
              <a:rPr lang="en-US" altLang="zh-TW" sz="2800" dirty="0" smtClean="0"/>
              <a:t>running on </a:t>
            </a:r>
            <a:r>
              <a:rPr lang="en-US" altLang="zh-TW" sz="2800" dirty="0" smtClean="0">
                <a:solidFill>
                  <a:schemeClr val="accent4"/>
                </a:solidFill>
              </a:rPr>
              <a:t>Windows 10</a:t>
            </a:r>
            <a:endParaRPr lang="zh-TW" altLang="en-US" sz="2800" dirty="0">
              <a:solidFill>
                <a:schemeClr val="accent4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Media Player (Receiver)</a:t>
            </a:r>
          </a:p>
          <a:p>
            <a:r>
              <a:rPr lang="en-US" altLang="zh-TW" sz="3600" b="1" dirty="0" err="1" smtClean="0">
                <a:solidFill>
                  <a:srgbClr val="FFC000"/>
                </a:solidFill>
              </a:rPr>
              <a:t>PotPlayer</a:t>
            </a:r>
            <a:r>
              <a:rPr lang="en-US" altLang="zh-TW" sz="3600" b="1" dirty="0" smtClean="0"/>
              <a:t> </a:t>
            </a:r>
            <a:endParaRPr lang="en-US" altLang="zh-TW" sz="2800" b="1" dirty="0" smtClean="0"/>
          </a:p>
          <a:p>
            <a:r>
              <a:rPr lang="en-US" altLang="zh-TW" sz="2800" dirty="0" smtClean="0"/>
              <a:t>running on </a:t>
            </a:r>
            <a:r>
              <a:rPr lang="en-US" altLang="zh-TW" sz="2800" dirty="0" smtClean="0">
                <a:solidFill>
                  <a:schemeClr val="accent4"/>
                </a:solidFill>
              </a:rPr>
              <a:t>Windows 10</a:t>
            </a:r>
            <a:endParaRPr lang="zh-TW" altLang="en-US" sz="2800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ãVLC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252" y="3857414"/>
            <a:ext cx="1898098" cy="219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potplayer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400465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5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Setting up the system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63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for Media Server (VLC) (1/5)</a:t>
            </a:r>
            <a:endParaRPr lang="zh-TW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Open Streaming Function (</a:t>
            </a:r>
            <a:r>
              <a:rPr lang="en-US" altLang="zh-TW" sz="3200" dirty="0" err="1" smtClean="0"/>
              <a:t>Ctrl+S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50037" b="52821"/>
          <a:stretch/>
        </p:blipFill>
        <p:spPr>
          <a:xfrm>
            <a:off x="2647414" y="2410809"/>
            <a:ext cx="6958132" cy="369586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72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for Media Server (VLC) (2/5)</a:t>
            </a:r>
            <a:endParaRPr lang="zh-TW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Add file you want to stream and stream it</a:t>
            </a:r>
            <a:endParaRPr lang="zh-TW" altLang="en-US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5" y="2322109"/>
            <a:ext cx="4419598" cy="39431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36509" y="5834270"/>
            <a:ext cx="775252" cy="308113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426226" y="3521767"/>
            <a:ext cx="775252" cy="308113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471" y="2322109"/>
            <a:ext cx="5573012" cy="381230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465358" y="5718317"/>
            <a:ext cx="775252" cy="308113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310075" y="29337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</a:rPr>
              <a:t>1</a:t>
            </a:r>
            <a:endParaRPr lang="zh-TW" altLang="en-US" sz="3200" b="1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831079" y="53036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459928" y="520326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</a:rPr>
              <a:t>3</a:t>
            </a:r>
            <a:endParaRPr lang="en-US" altLang="zh-TW" sz="3200" b="1" dirty="0" smtClean="0">
              <a:solidFill>
                <a:srgbClr val="C00000"/>
              </a:solidFill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0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45855"/>
            <a:ext cx="5731566" cy="389652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for Media Server (VLC) (3/5)</a:t>
            </a:r>
            <a:endParaRPr lang="zh-TW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Set HTTP protocol, port and path name</a:t>
            </a:r>
            <a:endParaRPr lang="zh-TW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5500854" y="4686302"/>
            <a:ext cx="836336" cy="313081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329609" y="4691270"/>
            <a:ext cx="775252" cy="308113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r="21039"/>
          <a:stretch/>
        </p:blipFill>
        <p:spPr>
          <a:xfrm>
            <a:off x="6943477" y="2764110"/>
            <a:ext cx="5033175" cy="252454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662407" y="4358312"/>
            <a:ext cx="1282809" cy="930338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306222" y="417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</a:rPr>
              <a:t>1</a:t>
            </a:r>
            <a:endParaRPr lang="zh-TW" altLang="en-US" sz="3200" b="1" dirty="0">
              <a:solidFill>
                <a:srgbClr val="C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500854" y="417063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641066" y="385154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</a:rPr>
              <a:t>3</a:t>
            </a:r>
            <a:endParaRPr lang="en-US" altLang="zh-TW" sz="3200" b="1" dirty="0" smtClean="0">
              <a:solidFill>
                <a:srgbClr val="C00000"/>
              </a:solidFill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9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for Media Server (VLC) (4/5)</a:t>
            </a:r>
            <a:endParaRPr lang="zh-TW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Choose Encoder (Codec), use H.264+MP4 here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36" y="2343486"/>
            <a:ext cx="5687088" cy="388747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D18D-AC95-441F-BDCA-C57A2ED2E9F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4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2_回顧">
  <a:themeElements>
    <a:clrScheme name="回顧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4.xml><?xml version="1.0" encoding="utf-8"?>
<a:theme xmlns:a="http://schemas.openxmlformats.org/drawingml/2006/main" name="3_回顧">
  <a:themeElements>
    <a:clrScheme name="回顧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268</Words>
  <Application>Microsoft Office PowerPoint</Application>
  <PresentationFormat>寬螢幕</PresentationFormat>
  <Paragraphs>65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回顧</vt:lpstr>
      <vt:lpstr>1_回顧</vt:lpstr>
      <vt:lpstr>2_回顧</vt:lpstr>
      <vt:lpstr>3_回顧</vt:lpstr>
      <vt:lpstr>Final Project</vt:lpstr>
      <vt:lpstr>OUTLINE</vt:lpstr>
      <vt:lpstr>System Configuration</vt:lpstr>
      <vt:lpstr>Configuration</vt:lpstr>
      <vt:lpstr>Steps</vt:lpstr>
      <vt:lpstr>Steps for Media Server (VLC) (1/5)</vt:lpstr>
      <vt:lpstr>Steps for Media Server (VLC) (2/5)</vt:lpstr>
      <vt:lpstr>Steps for Media Server (VLC) (3/5)</vt:lpstr>
      <vt:lpstr>Steps for Media Server (VLC) (4/5)</vt:lpstr>
      <vt:lpstr>Steps for Media Server (VLC) (5/5)</vt:lpstr>
      <vt:lpstr>Steps for Media Player (Pot) (1/3)</vt:lpstr>
      <vt:lpstr>Steps for Media Player (Pot) (2/3)</vt:lpstr>
      <vt:lpstr>Steps for Media Player (Pot) (3/3)</vt:lpstr>
      <vt:lpstr>How to Encode Video </vt:lpstr>
      <vt:lpstr>H.264 / MP4</vt:lpstr>
      <vt:lpstr>H.264 / MP4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chialin LIU</dc:creator>
  <cp:lastModifiedBy>chialin LIU</cp:lastModifiedBy>
  <cp:revision>6</cp:revision>
  <dcterms:created xsi:type="dcterms:W3CDTF">2018-06-25T11:40:24Z</dcterms:created>
  <dcterms:modified xsi:type="dcterms:W3CDTF">2018-06-25T12:30:13Z</dcterms:modified>
</cp:coreProperties>
</file>