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81" r:id="rId6"/>
    <p:sldId id="284" r:id="rId7"/>
    <p:sldId id="282" r:id="rId8"/>
    <p:sldId id="283" r:id="rId9"/>
    <p:sldId id="285" r:id="rId10"/>
    <p:sldId id="286" r:id="rId11"/>
    <p:sldId id="287" r:id="rId12"/>
    <p:sldId id="288" r:id="rId13"/>
    <p:sldId id="289" r:id="rId14"/>
    <p:sldId id="267" r:id="rId15"/>
    <p:sldId id="268" r:id="rId16"/>
    <p:sldId id="277" r:id="rId17"/>
    <p:sldId id="278" r:id="rId18"/>
    <p:sldId id="279" r:id="rId19"/>
    <p:sldId id="280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714377" y="3714750"/>
            <a:ext cx="8429625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 descr="Nctu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285750"/>
            <a:ext cx="592138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1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2982C5-EB19-4347-ACE6-B968979C130A}" type="datetimeFigureOut">
              <a:rPr lang="zh-TW" altLang="en-US" smtClean="0"/>
              <a:t>2017/3/4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49A1A9-AEC2-4DE5-9D10-E923FDBE4E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92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428627" y="1500192"/>
            <a:ext cx="8715375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2982C5-EB19-4347-ACE6-B968979C130A}" type="datetimeFigureOut">
              <a:rPr lang="zh-TW" altLang="en-US" smtClean="0"/>
              <a:t>2017/3/4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49A1A9-AEC2-4DE5-9D10-E923FDBE4E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70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2982C5-EB19-4347-ACE6-B968979C130A}" type="datetimeFigureOut">
              <a:rPr lang="zh-TW" altLang="en-US" smtClean="0"/>
              <a:t>2017/3/4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49A1A9-AEC2-4DE5-9D10-E923FDBE4E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05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428627" y="1000110"/>
            <a:ext cx="8715375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/>
          <a:lstStyle>
            <a:lvl1pPr>
              <a:defRPr sz="3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71550"/>
            <a:ext cx="8229600" cy="5054617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2982C5-EB19-4347-ACE6-B968979C130A}" type="datetimeFigureOut">
              <a:rPr lang="zh-TW" altLang="en-US" smtClean="0"/>
              <a:t>2017/3/4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49A1A9-AEC2-4DE5-9D10-E923FDBE4E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34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2982C5-EB19-4347-ACE6-B968979C130A}" type="datetimeFigureOut">
              <a:rPr lang="zh-TW" altLang="en-US" smtClean="0"/>
              <a:t>2017/3/4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49A1A9-AEC2-4DE5-9D10-E923FDBE4E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6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428627" y="1500192"/>
            <a:ext cx="8715375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2982C5-EB19-4347-ACE6-B968979C130A}" type="datetimeFigureOut">
              <a:rPr lang="zh-TW" altLang="en-US" smtClean="0"/>
              <a:t>2017/3/4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49A1A9-AEC2-4DE5-9D10-E923FDBE4E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26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428627" y="1500192"/>
            <a:ext cx="8715375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2982C5-EB19-4347-ACE6-B968979C130A}" type="datetimeFigureOut">
              <a:rPr lang="zh-TW" altLang="en-US" smtClean="0"/>
              <a:t>2017/3/4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49A1A9-AEC2-4DE5-9D10-E923FDBE4E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03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428627" y="1500192"/>
            <a:ext cx="8715375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2982C5-EB19-4347-ACE6-B968979C130A}" type="datetimeFigureOut">
              <a:rPr lang="zh-TW" altLang="en-US" smtClean="0"/>
              <a:t>2017/3/4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49A1A9-AEC2-4DE5-9D10-E923FDBE4E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71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2982C5-EB19-4347-ACE6-B968979C130A}" type="datetimeFigureOut">
              <a:rPr lang="zh-TW" altLang="en-US" smtClean="0"/>
              <a:t>2017/3/4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49A1A9-AEC2-4DE5-9D10-E923FDBE4E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60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2982C5-EB19-4347-ACE6-B968979C130A}" type="datetimeFigureOut">
              <a:rPr lang="zh-TW" altLang="en-US" smtClean="0"/>
              <a:t>2017/3/4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49A1A9-AEC2-4DE5-9D10-E923FDBE4E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34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2982C5-EB19-4347-ACE6-B968979C130A}" type="datetimeFigureOut">
              <a:rPr lang="zh-TW" altLang="en-US" smtClean="0"/>
              <a:t>2017/3/4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49A1A9-AEC2-4DE5-9D10-E923FDBE4E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39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302982C5-EB19-4347-ACE6-B968979C130A}" type="datetimeFigureOut">
              <a:rPr lang="zh-TW" altLang="en-US" smtClean="0"/>
              <a:t>2017/3/4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B49A1A9-AEC2-4DE5-9D10-E923FDBE4E6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i="0" dirty="0">
                <a:ln w="12700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Platform Based Design Group</a:t>
            </a:r>
            <a:endParaRPr kumimoji="0" lang="zh-TW" altLang="en-US" sz="1200" b="1" i="0" dirty="0">
              <a:ln w="12700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4464844" y="2178844"/>
            <a:ext cx="214312" cy="9144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900" b="1" spc="225" dirty="0">
                <a:latin typeface="Arial" pitchFamily="34" charset="0"/>
                <a:cs typeface="Arial" pitchFamily="34" charset="0"/>
              </a:rPr>
              <a:t>NCTU.EE</a:t>
            </a:r>
            <a:r>
              <a:rPr kumimoji="0" lang="en-US" altLang="zh-TW" sz="900" b="1" dirty="0"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altLang="zh-TW" sz="900" b="1" dirty="0" err="1">
                <a:latin typeface="Arial" pitchFamily="34" charset="0"/>
                <a:cs typeface="Arial" pitchFamily="34" charset="0"/>
              </a:rPr>
              <a:t>Hsinchu</a:t>
            </a:r>
            <a:r>
              <a:rPr kumimoji="0" lang="en-US" altLang="zh-TW" sz="900" b="1" dirty="0">
                <a:latin typeface="Arial" pitchFamily="34" charset="0"/>
                <a:cs typeface="Arial" pitchFamily="34" charset="0"/>
              </a:rPr>
              <a:t>, Taiwan</a:t>
            </a:r>
            <a:endParaRPr kumimoji="0" lang="zh-TW" altLang="en-US" sz="9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" y="1500188"/>
            <a:ext cx="214313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2268000" bIns="351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900" dirty="0">
                <a:latin typeface="Arial" pitchFamily="34" charset="0"/>
                <a:cs typeface="Arial" pitchFamily="34" charset="0"/>
              </a:rPr>
              <a:t>VLSI Signal Processing Lab.</a:t>
            </a:r>
            <a:endParaRPr kumimoji="0" lang="zh-TW" altLang="en-US" sz="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98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sz="4400" b="1" dirty="0" smtClean="0"/>
              <a:t>Introduction Terminal</a:t>
            </a:r>
            <a:endParaRPr lang="zh-TW" altLang="en-US" sz="44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Lecturer : </a:t>
            </a:r>
            <a:r>
              <a:rPr lang="zh-TW" altLang="en-US" dirty="0" smtClean="0"/>
              <a:t>林政皓 林佳緯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7338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/>
              <a:t>Pass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如果看到這個圖案代表你的</a:t>
            </a:r>
            <a:r>
              <a:rPr lang="en-US" altLang="zh-TW" b="1" dirty="0" smtClean="0"/>
              <a:t>Design</a:t>
            </a:r>
            <a:r>
              <a:rPr lang="zh-TW" altLang="en-US" b="1" dirty="0" smtClean="0"/>
              <a:t>通過所有的</a:t>
            </a:r>
            <a:r>
              <a:rPr lang="en-US" altLang="zh-TW" b="1" dirty="0" smtClean="0"/>
              <a:t>Patter</a:t>
            </a:r>
            <a:r>
              <a:rPr lang="en-US" altLang="zh-TW" b="1" dirty="0"/>
              <a:t>n</a:t>
            </a:r>
            <a:endParaRPr lang="en-US" altLang="zh-TW" b="1" dirty="0" smtClean="0"/>
          </a:p>
          <a:p>
            <a:pPr marL="342900" lvl="1" indent="0">
              <a:buNone/>
            </a:pP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32" y="1588654"/>
            <a:ext cx="8643335" cy="488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/>
              <a:t>第</a:t>
            </a:r>
            <a:r>
              <a:rPr lang="zh-TW" altLang="en-US" b="1" dirty="0"/>
              <a:t>六</a:t>
            </a:r>
            <a:r>
              <a:rPr lang="zh-TW" altLang="en-US" b="1" dirty="0" smtClean="0"/>
              <a:t>步</a:t>
            </a:r>
            <a:r>
              <a:rPr lang="zh-TW" altLang="en-US" b="1" dirty="0"/>
              <a:t>、進入</a:t>
            </a:r>
            <a:r>
              <a:rPr lang="en-US" altLang="zh-TW" b="1" dirty="0" smtClean="0"/>
              <a:t>02_SYN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在</a:t>
            </a:r>
            <a:r>
              <a:rPr lang="en-US" altLang="zh-TW" b="1" dirty="0" smtClean="0"/>
              <a:t>02_SYN</a:t>
            </a:r>
            <a:r>
              <a:rPr lang="zh-TW" altLang="en-US" b="1" dirty="0" smtClean="0"/>
              <a:t>合成你的</a:t>
            </a:r>
            <a:r>
              <a:rPr lang="en-US" altLang="zh-TW" b="1" dirty="0" smtClean="0"/>
              <a:t>Design</a:t>
            </a:r>
          </a:p>
          <a:p>
            <a:pPr lvl="1"/>
            <a:r>
              <a:rPr lang="zh-TW" altLang="en-US" b="1" dirty="0" smtClean="0"/>
              <a:t>透過指令 </a:t>
            </a:r>
            <a:r>
              <a:rPr lang="en-US" altLang="zh-TW" b="1" dirty="0" smtClean="0"/>
              <a:t>cd .. </a:t>
            </a:r>
            <a:r>
              <a:rPr lang="zh-TW" altLang="en-US" b="1" dirty="0" smtClean="0"/>
              <a:t>退回上一層</a:t>
            </a:r>
            <a:endParaRPr lang="en-US" altLang="zh-TW" b="1" dirty="0" smtClean="0"/>
          </a:p>
          <a:p>
            <a:pPr lvl="1"/>
            <a:r>
              <a:rPr lang="zh-TW" altLang="en-US" b="1" dirty="0" smtClean="0"/>
              <a:t>透過指令 </a:t>
            </a:r>
            <a:r>
              <a:rPr lang="en-US" altLang="zh-TW" b="1" dirty="0" smtClean="0"/>
              <a:t>./01_run_dc </a:t>
            </a:r>
            <a:r>
              <a:rPr lang="zh-TW" altLang="en-US" b="1" dirty="0" smtClean="0"/>
              <a:t>去合成</a:t>
            </a: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412721"/>
            <a:ext cx="5562600" cy="434340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3619549" y="2330959"/>
            <a:ext cx="555287" cy="2552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688822" y="3203795"/>
            <a:ext cx="910887" cy="2690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29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/>
              <a:t>合成成功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檢</a:t>
            </a:r>
            <a:r>
              <a:rPr lang="zh-TW" altLang="en-US" b="1" dirty="0"/>
              <a:t>查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syn.log</a:t>
            </a:r>
            <a:r>
              <a:rPr lang="zh-TW" altLang="en-US" b="1" dirty="0" smtClean="0"/>
              <a:t> 檔裡有沒有出現</a:t>
            </a:r>
            <a:r>
              <a:rPr lang="en-US" altLang="zh-TW" b="1" dirty="0" smtClean="0"/>
              <a:t>error</a:t>
            </a:r>
          </a:p>
          <a:p>
            <a:endParaRPr lang="en-US" altLang="zh-TW" b="1" dirty="0"/>
          </a:p>
          <a:p>
            <a:r>
              <a:rPr lang="zh-TW" altLang="en-US" b="1" dirty="0" smtClean="0"/>
              <a:t>檢查 </a:t>
            </a:r>
            <a:r>
              <a:rPr lang="en-US" altLang="zh-TW" b="1" dirty="0" smtClean="0"/>
              <a:t>Report</a:t>
            </a:r>
            <a:r>
              <a:rPr lang="zh-TW" altLang="en-US" b="1" dirty="0" smtClean="0"/>
              <a:t> 資料夾裡有沒有出現 </a:t>
            </a:r>
            <a:r>
              <a:rPr lang="en-US" altLang="zh-TW" b="1" dirty="0" smtClean="0"/>
              <a:t>.area .timing .resource </a:t>
            </a:r>
            <a:r>
              <a:rPr lang="zh-TW" altLang="en-US" b="1" dirty="0" smtClean="0"/>
              <a:t>三個檔案</a:t>
            </a:r>
            <a:endParaRPr lang="en-US" altLang="zh-TW" b="1" dirty="0" smtClean="0"/>
          </a:p>
          <a:p>
            <a:pPr lvl="1"/>
            <a:r>
              <a:rPr lang="zh-TW" altLang="en-US" b="1" dirty="0" smtClean="0"/>
              <a:t>可以打開那三個檔案，看看合成的資訊</a:t>
            </a:r>
            <a:endParaRPr lang="en-US" altLang="zh-TW" b="1" dirty="0"/>
          </a:p>
          <a:p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93" y="2706254"/>
            <a:ext cx="4468034" cy="363423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354" y="2259878"/>
            <a:ext cx="3258792" cy="433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en-US" altLang="zh-TW" sz="9600" b="1" dirty="0" smtClean="0">
                <a:latin typeface="Rage Italic" panose="03070502040507070304" pitchFamily="66" charset="0"/>
                <a:ea typeface="標楷體" panose="03000509000000000000" pitchFamily="65" charset="-120"/>
              </a:rPr>
              <a:t>Congratulations</a:t>
            </a:r>
            <a:endParaRPr lang="zh-TW" altLang="en-US" sz="9600" b="1" dirty="0">
              <a:latin typeface="Rage Italic" panose="03070502040507070304" pitchFamily="66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086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附錄一、</a:t>
            </a:r>
            <a:r>
              <a:rPr lang="en-US" altLang="zh-TW" b="1" dirty="0"/>
              <a:t>Notepad++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76" y="1156068"/>
            <a:ext cx="8747848" cy="518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/>
              <a:t>連接工作站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Plug-in</a:t>
            </a:r>
          </a:p>
          <a:p>
            <a:pPr lvl="1"/>
            <a:r>
              <a:rPr lang="en-US" altLang="zh-TW" dirty="0" err="1" smtClean="0"/>
              <a:t>NppFTP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The same as edit on the terminal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09519"/>
            <a:ext cx="7303863" cy="42309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238" y="3220322"/>
            <a:ext cx="4060562" cy="3219115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6656519" y="2378736"/>
            <a:ext cx="285194" cy="3226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348702" y="2390098"/>
            <a:ext cx="30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6795716" y="2710580"/>
            <a:ext cx="952144" cy="2282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761063" y="2640061"/>
            <a:ext cx="30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78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/>
              <a:t>附錄二、</a:t>
            </a:r>
            <a:r>
              <a:rPr lang="en-US" altLang="zh-TW" b="1" dirty="0" err="1" smtClean="0"/>
              <a:t>nWave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Command  :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nWave</a:t>
            </a:r>
            <a:r>
              <a:rPr lang="en-US" altLang="zh-TW" b="1" dirty="0" smtClean="0">
                <a:solidFill>
                  <a:srgbClr val="FF0000"/>
                </a:solidFill>
              </a:rPr>
              <a:t> &amp; </a:t>
            </a:r>
            <a:r>
              <a:rPr lang="en-US" altLang="zh-TW" b="1" dirty="0" smtClean="0"/>
              <a:t>or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nWave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411" y="1541755"/>
            <a:ext cx="5443177" cy="262701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95" y="4242662"/>
            <a:ext cx="7028007" cy="2689229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3202119" y="1639827"/>
            <a:ext cx="437008" cy="3226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030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/>
              <a:t>Get Signal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Open file</a:t>
            </a:r>
          </a:p>
          <a:p>
            <a:pPr lvl="1"/>
            <a:r>
              <a:rPr lang="en-US" altLang="zh-TW" dirty="0" smtClean="0"/>
              <a:t>File -&gt; Open -&gt; </a:t>
            </a:r>
            <a:r>
              <a:rPr lang="en-US" altLang="zh-TW" dirty="0" err="1" smtClean="0"/>
              <a:t>xxx.fsdb</a:t>
            </a:r>
            <a:r>
              <a:rPr lang="en-US" altLang="zh-TW" dirty="0" smtClean="0"/>
              <a:t> -&gt; ok</a:t>
            </a:r>
          </a:p>
          <a:p>
            <a:r>
              <a:rPr lang="en-US" altLang="zh-TW" b="1" dirty="0" smtClean="0"/>
              <a:t>Get signal</a:t>
            </a:r>
          </a:p>
          <a:p>
            <a:pPr lvl="1"/>
            <a:r>
              <a:rPr lang="en-US" altLang="zh-TW" dirty="0" smtClean="0"/>
              <a:t>Signal -&gt; get signals -&gt; [choose your signals] -&gt; apply -&gt; ok</a:t>
            </a:r>
          </a:p>
          <a:p>
            <a:r>
              <a:rPr lang="en-US" altLang="zh-TW" b="1" dirty="0" smtClean="0"/>
              <a:t>Example </a:t>
            </a:r>
          </a:p>
        </p:txBody>
      </p:sp>
      <p:pic>
        <p:nvPicPr>
          <p:cNvPr id="4" name="Picture 16" descr="nWave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15331" y="2838460"/>
            <a:ext cx="5113338" cy="350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7451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R</a:t>
            </a:r>
            <a:r>
              <a:rPr lang="en-US" altLang="zh-TW" b="1" dirty="0" smtClean="0"/>
              <a:t>eload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File -&gt; Reload</a:t>
            </a:r>
          </a:p>
          <a:p>
            <a:pPr lvl="1"/>
            <a:r>
              <a:rPr lang="en-US" altLang="zh-TW" dirty="0" smtClean="0"/>
              <a:t>After refreshing your .</a:t>
            </a:r>
            <a:r>
              <a:rPr lang="en-US" altLang="zh-TW" dirty="0" err="1" smtClean="0"/>
              <a:t>fsdb</a:t>
            </a:r>
            <a:r>
              <a:rPr lang="en-US" altLang="zh-TW" dirty="0" smtClean="0"/>
              <a:t> file, you can use “ Reload ” to modify waveform.</a:t>
            </a:r>
          </a:p>
          <a:p>
            <a:pPr lvl="1"/>
            <a:r>
              <a:rPr lang="en-US" altLang="zh-TW" dirty="0" smtClean="0"/>
              <a:t>There is no need to open .</a:t>
            </a:r>
            <a:r>
              <a:rPr lang="en-US" altLang="zh-TW" dirty="0" err="1" smtClean="0"/>
              <a:t>fsdb</a:t>
            </a:r>
            <a:r>
              <a:rPr lang="en-US" altLang="zh-TW" dirty="0" smtClean="0"/>
              <a:t> file again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803" y="2134176"/>
            <a:ext cx="2304761" cy="4434677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3070802" y="3034518"/>
            <a:ext cx="2304761" cy="2905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306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/>
              <a:t>Signal Value Notation and Radix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71550"/>
            <a:ext cx="4305993" cy="1771403"/>
          </a:xfrm>
        </p:spPr>
        <p:txBody>
          <a:bodyPr/>
          <a:lstStyle/>
          <a:p>
            <a:r>
              <a:rPr lang="en-US" altLang="zh-TW" dirty="0" err="1" smtClean="0"/>
              <a:t>Siganl</a:t>
            </a:r>
            <a:r>
              <a:rPr lang="en-US" altLang="zh-TW" dirty="0" smtClean="0"/>
              <a:t> Value Notation</a:t>
            </a:r>
          </a:p>
          <a:p>
            <a:pPr lvl="1"/>
            <a:r>
              <a:rPr lang="en-US" altLang="zh-TW" dirty="0" smtClean="0"/>
              <a:t>Waveform -&gt; signal value notation</a:t>
            </a:r>
          </a:p>
          <a:p>
            <a:pPr lvl="1"/>
            <a:r>
              <a:rPr lang="en-US" altLang="zh-TW" dirty="0" smtClean="0"/>
              <a:t>Signed, unsigned and so on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4380807" y="1071550"/>
            <a:ext cx="4305993" cy="1771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5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35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35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 smtClean="0"/>
              <a:t>Siganl</a:t>
            </a:r>
            <a:r>
              <a:rPr lang="en-US" altLang="zh-TW" dirty="0" smtClean="0"/>
              <a:t> Value Radix</a:t>
            </a:r>
          </a:p>
          <a:p>
            <a:pPr lvl="1"/>
            <a:r>
              <a:rPr lang="en-US" altLang="zh-TW" dirty="0" smtClean="0"/>
              <a:t>Waveform -&gt; signal value radix</a:t>
            </a:r>
          </a:p>
          <a:p>
            <a:pPr lvl="1"/>
            <a:r>
              <a:rPr lang="en-US" altLang="zh-TW" dirty="0" smtClean="0"/>
              <a:t>binary, decimal , hex and so on</a:t>
            </a:r>
            <a:endParaRPr lang="zh-TW" altLang="en-US" dirty="0"/>
          </a:p>
        </p:txBody>
      </p:sp>
      <p:pic>
        <p:nvPicPr>
          <p:cNvPr id="5" name="Picture 11" descr="nWave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55762" y="2339889"/>
            <a:ext cx="5832475" cy="368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233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Outline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工作站使用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附錄一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附錄二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7514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/>
              <a:t>第一步、設定要使用的工作站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Add terminal address</a:t>
            </a:r>
          </a:p>
          <a:p>
            <a:pPr lvl="1"/>
            <a:r>
              <a:rPr lang="en-US" altLang="zh-TW" dirty="0" smtClean="0"/>
              <a:t>Terminal address : linux01~linux35, ee01~ee10</a:t>
            </a:r>
          </a:p>
          <a:p>
            <a:pPr lvl="1"/>
            <a:r>
              <a:rPr lang="en-US" altLang="zh-TW" dirty="0" smtClean="0"/>
              <a:t>Example : ee03.ee.nctu.edu.tw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177" y="2064190"/>
            <a:ext cx="7021645" cy="4562192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1059255" y="2326741"/>
            <a:ext cx="344032" cy="3078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3375433" y="3085723"/>
            <a:ext cx="399862" cy="3998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4208351" y="3880920"/>
            <a:ext cx="879697" cy="2927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4934138" y="6192570"/>
            <a:ext cx="452674" cy="2825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50477" y="2326741"/>
            <a:ext cx="30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066174" y="3100987"/>
            <a:ext cx="30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078995" y="3842618"/>
            <a:ext cx="30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648199" y="6149193"/>
            <a:ext cx="30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13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/>
              <a:t>第二步、登入帳號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Account : dcs01~dcs90</a:t>
            </a:r>
          </a:p>
          <a:p>
            <a:pPr lvl="1"/>
            <a:r>
              <a:rPr lang="en-US" altLang="zh-TW" dirty="0" smtClean="0"/>
              <a:t>Check dcs_workstation.pdf</a:t>
            </a:r>
          </a:p>
          <a:p>
            <a:r>
              <a:rPr lang="en-US" altLang="zh-TW" b="1" dirty="0" smtClean="0"/>
              <a:t>Default password : </a:t>
            </a:r>
          </a:p>
          <a:p>
            <a:pPr lvl="1"/>
            <a:r>
              <a:rPr lang="en-US" altLang="zh-TW" dirty="0" err="1" smtClean="0"/>
              <a:t>dcsdcs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559" y="2526250"/>
            <a:ext cx="7153768" cy="4022657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1416676" y="4353059"/>
            <a:ext cx="965916" cy="1845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677436" y="3462308"/>
            <a:ext cx="658970" cy="1824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4089042" y="3318455"/>
            <a:ext cx="379927" cy="236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137868" y="4260652"/>
            <a:ext cx="30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781225" y="3251845"/>
            <a:ext cx="30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369619" y="3368848"/>
            <a:ext cx="30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4572000" y="6333258"/>
            <a:ext cx="658970" cy="1824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230970" y="6239798"/>
            <a:ext cx="30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58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/>
              <a:t>第三步、</a:t>
            </a:r>
            <a:r>
              <a:rPr lang="en-US" altLang="zh-TW" b="1" dirty="0" smtClean="0"/>
              <a:t>tar</a:t>
            </a:r>
            <a:r>
              <a:rPr lang="zh-TW" altLang="en-US" b="1" dirty="0" smtClean="0"/>
              <a:t>檔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將作業解壓縮到你的工作站目錄底下</a:t>
            </a: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805" y="1505526"/>
            <a:ext cx="6688390" cy="5070475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3735003" y="2394950"/>
            <a:ext cx="1474305" cy="1635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00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/>
              <a:t>第</a:t>
            </a:r>
            <a:r>
              <a:rPr lang="zh-TW" altLang="en-US" b="1" dirty="0"/>
              <a:t>四</a:t>
            </a:r>
            <a:r>
              <a:rPr lang="zh-TW" altLang="en-US" b="1" dirty="0" smtClean="0"/>
              <a:t>步、進到要操作的資料夾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透過指令 </a:t>
            </a:r>
            <a:r>
              <a:rPr lang="en-US" altLang="zh-TW" b="1" dirty="0" smtClean="0"/>
              <a:t>ls </a:t>
            </a:r>
            <a:r>
              <a:rPr lang="zh-TW" altLang="en-US" b="1" dirty="0" smtClean="0"/>
              <a:t>去看目前的目錄下有哪些檔案</a:t>
            </a:r>
            <a:endParaRPr lang="en-US" altLang="zh-TW" b="1" dirty="0" smtClean="0"/>
          </a:p>
          <a:p>
            <a:pPr lvl="1"/>
            <a:r>
              <a:rPr lang="zh-TW" altLang="en-US" b="1" dirty="0" smtClean="0"/>
              <a:t>經過剛才的</a:t>
            </a:r>
            <a:r>
              <a:rPr lang="en-US" altLang="zh-TW" b="1" dirty="0" smtClean="0"/>
              <a:t>tar</a:t>
            </a:r>
            <a:r>
              <a:rPr lang="zh-TW" altLang="en-US" b="1" dirty="0" smtClean="0"/>
              <a:t>檔，會看到</a:t>
            </a:r>
            <a:r>
              <a:rPr lang="en-US" altLang="zh-TW" b="1" dirty="0" smtClean="0"/>
              <a:t>LAB01</a:t>
            </a:r>
            <a:r>
              <a:rPr lang="zh-TW" altLang="en-US" b="1" dirty="0" smtClean="0"/>
              <a:t>在目前的目錄下</a:t>
            </a:r>
            <a:endParaRPr lang="en-US" altLang="zh-TW" b="1" dirty="0" smtClean="0"/>
          </a:p>
          <a:p>
            <a:r>
              <a:rPr lang="zh-TW" altLang="en-US" b="1" dirty="0" smtClean="0"/>
              <a:t>透過指令 </a:t>
            </a:r>
            <a:r>
              <a:rPr lang="en-US" altLang="zh-TW" b="1" dirty="0" smtClean="0"/>
              <a:t>cd </a:t>
            </a:r>
            <a:r>
              <a:rPr lang="zh-TW" altLang="en-US" b="1" dirty="0" smtClean="0"/>
              <a:t>進入資料夾 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以</a:t>
            </a:r>
            <a:r>
              <a:rPr lang="en-US" altLang="zh-TW" b="1" dirty="0" smtClean="0"/>
              <a:t>Practice</a:t>
            </a:r>
            <a:r>
              <a:rPr lang="zh-TW" altLang="en-US" b="1" dirty="0" smtClean="0"/>
              <a:t>舉例</a:t>
            </a:r>
            <a:r>
              <a:rPr lang="en-US" altLang="zh-TW" b="1" dirty="0" smtClean="0"/>
              <a:t>)</a:t>
            </a:r>
          </a:p>
          <a:p>
            <a:pPr lvl="1"/>
            <a:r>
              <a:rPr lang="en-US" altLang="zh-TW" b="1" dirty="0" smtClean="0"/>
              <a:t>Practice</a:t>
            </a:r>
            <a:r>
              <a:rPr lang="zh-TW" altLang="en-US" b="1" dirty="0" smtClean="0"/>
              <a:t>裡是完整的程式碼，給同學們練習指令用</a:t>
            </a:r>
            <a:endParaRPr lang="zh-TW" altLang="en-US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2762538"/>
            <a:ext cx="8734425" cy="3752850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4926496" y="4930331"/>
            <a:ext cx="458305" cy="315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3074605" y="5088293"/>
            <a:ext cx="582995" cy="3159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384801" y="4930331"/>
            <a:ext cx="30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66788" y="5088292"/>
            <a:ext cx="30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917260" y="5308899"/>
            <a:ext cx="984776" cy="2698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902036" y="5259165"/>
            <a:ext cx="30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6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00_TESTBED</a:t>
            </a:r>
          </a:p>
          <a:p>
            <a:pPr lvl="1"/>
            <a:r>
              <a:rPr lang="zh-TW" altLang="en-US" b="1" dirty="0" smtClean="0"/>
              <a:t>裡面放要測試的</a:t>
            </a:r>
            <a:r>
              <a:rPr lang="en-US" altLang="zh-TW" b="1" dirty="0" smtClean="0"/>
              <a:t>Pattern</a:t>
            </a:r>
            <a:r>
              <a:rPr lang="zh-TW" altLang="en-US" b="1" dirty="0" smtClean="0"/>
              <a:t>，基本上是不需要動到這裡，助教已經寫好</a:t>
            </a:r>
            <a:r>
              <a:rPr lang="en-US" altLang="zh-TW" b="1" dirty="0" smtClean="0"/>
              <a:t>Pattern</a:t>
            </a:r>
          </a:p>
          <a:p>
            <a:endParaRPr lang="en-US" altLang="zh-TW" b="1" dirty="0" smtClean="0"/>
          </a:p>
          <a:p>
            <a:r>
              <a:rPr lang="en-US" altLang="zh-TW" b="1" dirty="0" smtClean="0"/>
              <a:t>01_RTL</a:t>
            </a:r>
          </a:p>
          <a:p>
            <a:pPr lvl="1"/>
            <a:r>
              <a:rPr lang="zh-TW" altLang="en-US" b="1" dirty="0" smtClean="0"/>
              <a:t>裡面的 </a:t>
            </a:r>
            <a:r>
              <a:rPr lang="en-US" altLang="zh-TW" b="1" dirty="0" smtClean="0"/>
              <a:t>.</a:t>
            </a:r>
            <a:r>
              <a:rPr lang="en-US" altLang="zh-TW" b="1" dirty="0" err="1" smtClean="0"/>
              <a:t>sv</a:t>
            </a:r>
            <a:r>
              <a:rPr lang="zh-TW" altLang="en-US" b="1" dirty="0" smtClean="0"/>
              <a:t> 檔 是你們要編輯程式碼的檔案</a:t>
            </a:r>
            <a:endParaRPr lang="en-US" altLang="zh-TW" b="1" dirty="0" smtClean="0"/>
          </a:p>
          <a:p>
            <a:pPr lvl="1"/>
            <a:r>
              <a:rPr lang="zh-TW" altLang="en-US" b="1" dirty="0" smtClean="0"/>
              <a:t>因為要編輯完需要跑 </a:t>
            </a:r>
            <a:r>
              <a:rPr lang="en-US" altLang="zh-TW" b="1" dirty="0" smtClean="0"/>
              <a:t>simulation</a:t>
            </a:r>
            <a:r>
              <a:rPr lang="zh-TW" altLang="en-US" b="1" dirty="0" smtClean="0"/>
              <a:t>，所以裡面會將 </a:t>
            </a:r>
            <a:r>
              <a:rPr lang="en-US" altLang="zh-TW" b="1" dirty="0" smtClean="0"/>
              <a:t>00_TESTBED</a:t>
            </a:r>
            <a:r>
              <a:rPr lang="zh-TW" altLang="en-US" b="1" dirty="0" smtClean="0"/>
              <a:t> 裡的檔案連結過來</a:t>
            </a:r>
            <a:endParaRPr lang="en-US" altLang="zh-TW" b="1" dirty="0" smtClean="0"/>
          </a:p>
          <a:p>
            <a:endParaRPr lang="en-US" altLang="zh-TW" b="1" dirty="0" smtClean="0"/>
          </a:p>
          <a:p>
            <a:r>
              <a:rPr lang="en-US" altLang="zh-TW" b="1" dirty="0" smtClean="0"/>
              <a:t>02_SYN</a:t>
            </a:r>
          </a:p>
          <a:p>
            <a:pPr lvl="1"/>
            <a:r>
              <a:rPr lang="zh-TW" altLang="en-US" b="1" dirty="0" smtClean="0"/>
              <a:t>讓你們跑合成的地方</a:t>
            </a:r>
            <a:endParaRPr lang="en-US" altLang="zh-TW" b="1" dirty="0" smtClean="0"/>
          </a:p>
          <a:p>
            <a:pPr lvl="1"/>
            <a:r>
              <a:rPr lang="zh-TW" altLang="en-US" b="1" dirty="0" smtClean="0"/>
              <a:t>合成需要你們的</a:t>
            </a:r>
            <a:r>
              <a:rPr lang="en-US" altLang="zh-TW" b="1" dirty="0" smtClean="0"/>
              <a:t>RTL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code</a:t>
            </a:r>
            <a:r>
              <a:rPr lang="zh-TW" altLang="en-US" b="1" dirty="0" smtClean="0"/>
              <a:t>，所以裡面會將 </a:t>
            </a:r>
            <a:r>
              <a:rPr lang="en-US" altLang="zh-TW" b="1" dirty="0" smtClean="0"/>
              <a:t>01_RTL</a:t>
            </a:r>
            <a:r>
              <a:rPr lang="zh-TW" altLang="en-US" b="1" dirty="0" smtClean="0"/>
              <a:t> 裡的 </a:t>
            </a:r>
            <a:r>
              <a:rPr lang="en-US" altLang="zh-TW" b="1" dirty="0" smtClean="0"/>
              <a:t>.</a:t>
            </a:r>
            <a:r>
              <a:rPr lang="en-US" altLang="zh-TW" b="1" dirty="0" err="1" smtClean="0"/>
              <a:t>sv</a:t>
            </a:r>
            <a:r>
              <a:rPr lang="zh-TW" altLang="en-US" b="1" dirty="0" smtClean="0"/>
              <a:t>連結過來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15994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/>
              <a:t>第五步、進入</a:t>
            </a:r>
            <a:r>
              <a:rPr lang="en-US" altLang="zh-TW" b="1" dirty="0" smtClean="0"/>
              <a:t>01_RTL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在</a:t>
            </a:r>
            <a:r>
              <a:rPr lang="en-US" altLang="zh-TW" b="1" dirty="0" smtClean="0"/>
              <a:t>01_RTL</a:t>
            </a:r>
            <a:r>
              <a:rPr lang="zh-TW" altLang="en-US" b="1" dirty="0" smtClean="0"/>
              <a:t>完成你的 </a:t>
            </a:r>
            <a:r>
              <a:rPr lang="en-US" altLang="zh-TW" b="1" dirty="0" smtClean="0"/>
              <a:t>Design</a:t>
            </a:r>
          </a:p>
          <a:p>
            <a:pPr lvl="1"/>
            <a:r>
              <a:rPr lang="en-US" altLang="zh-TW" b="1" dirty="0" smtClean="0"/>
              <a:t>RTL</a:t>
            </a:r>
            <a:r>
              <a:rPr lang="zh-TW" altLang="en-US" b="1" dirty="0" smtClean="0"/>
              <a:t>編輯 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請參考附錄一</a:t>
            </a:r>
            <a:r>
              <a:rPr lang="en-US" altLang="zh-TW" b="1" dirty="0" smtClean="0"/>
              <a:t>)</a:t>
            </a:r>
          </a:p>
          <a:p>
            <a:pPr lvl="1"/>
            <a:r>
              <a:rPr lang="zh-TW" altLang="en-US" b="1" dirty="0" smtClean="0"/>
              <a:t>透過指令 </a:t>
            </a:r>
            <a:r>
              <a:rPr lang="en-US" altLang="zh-TW" b="1" dirty="0" smtClean="0"/>
              <a:t>./01_run </a:t>
            </a:r>
            <a:r>
              <a:rPr lang="zh-TW" altLang="en-US" b="1" dirty="0" smtClean="0"/>
              <a:t>去做</a:t>
            </a:r>
            <a:r>
              <a:rPr lang="en-US" altLang="zh-TW" b="1" dirty="0" smtClean="0"/>
              <a:t>simulation</a:t>
            </a: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2336795"/>
            <a:ext cx="8896350" cy="2524125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4572001" y="2902950"/>
            <a:ext cx="914400" cy="2189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03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/>
              <a:t>Fail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如果看到這個圖案代表你的</a:t>
            </a:r>
            <a:r>
              <a:rPr lang="zh-TW" altLang="en-US" b="1" dirty="0"/>
              <a:t>程式</a:t>
            </a:r>
            <a:r>
              <a:rPr lang="zh-TW" altLang="en-US" b="1" dirty="0" smtClean="0"/>
              <a:t>有</a:t>
            </a:r>
            <a:r>
              <a:rPr lang="en-US" altLang="zh-TW" b="1" dirty="0" smtClean="0"/>
              <a:t>BUG</a:t>
            </a:r>
          </a:p>
          <a:p>
            <a:pPr lvl="1"/>
            <a:r>
              <a:rPr lang="zh-TW" altLang="en-US" b="1" dirty="0" smtClean="0"/>
              <a:t>請使用</a:t>
            </a:r>
            <a:r>
              <a:rPr lang="en-US" altLang="zh-TW" b="1" dirty="0" err="1" smtClean="0"/>
              <a:t>nWave</a:t>
            </a:r>
            <a:r>
              <a:rPr lang="zh-TW" altLang="en-US" b="1" dirty="0" smtClean="0"/>
              <a:t>看你的波形去</a:t>
            </a:r>
            <a:r>
              <a:rPr lang="en-US" altLang="zh-TW" b="1" dirty="0" smtClean="0"/>
              <a:t>Debug  (</a:t>
            </a:r>
            <a:r>
              <a:rPr lang="zh-TW" altLang="en-US" b="1" dirty="0" smtClean="0"/>
              <a:t>請參考附錄</a:t>
            </a:r>
            <a:r>
              <a:rPr lang="zh-TW" altLang="en-US" b="1" dirty="0"/>
              <a:t>二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09" y="1828761"/>
            <a:ext cx="8656781" cy="479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6EAEC539-1C5F-41DC-BF02-F8A5759184B0}" vid="{1FA05218-FF6C-470E-87C0-AF0A88B564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1857</TotalTime>
  <Words>459</Words>
  <Application>Microsoft Office PowerPoint</Application>
  <PresentationFormat>如螢幕大小 (4:3)</PresentationFormat>
  <Paragraphs>94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新細明體</vt:lpstr>
      <vt:lpstr>標楷體</vt:lpstr>
      <vt:lpstr>Arial</vt:lpstr>
      <vt:lpstr>Calibri</vt:lpstr>
      <vt:lpstr>Rage Italic</vt:lpstr>
      <vt:lpstr>佈景主題1</vt:lpstr>
      <vt:lpstr>Introduction Terminal</vt:lpstr>
      <vt:lpstr>Outline</vt:lpstr>
      <vt:lpstr>第一步、設定要使用的工作站</vt:lpstr>
      <vt:lpstr>第二步、登入帳號</vt:lpstr>
      <vt:lpstr>第三步、tar檔</vt:lpstr>
      <vt:lpstr>第四步、進到要操作的資料夾</vt:lpstr>
      <vt:lpstr>PowerPoint 簡報</vt:lpstr>
      <vt:lpstr>第五步、進入01_RTL</vt:lpstr>
      <vt:lpstr>Fail</vt:lpstr>
      <vt:lpstr>Pass</vt:lpstr>
      <vt:lpstr>第六步、進入02_SYN</vt:lpstr>
      <vt:lpstr>合成成功</vt:lpstr>
      <vt:lpstr>PowerPoint 簡報</vt:lpstr>
      <vt:lpstr>附錄一、Notepad++</vt:lpstr>
      <vt:lpstr>連接工作站</vt:lpstr>
      <vt:lpstr>附錄二、nWave</vt:lpstr>
      <vt:lpstr>Get Signal</vt:lpstr>
      <vt:lpstr>Reload</vt:lpstr>
      <vt:lpstr>Signal Value Notation and Radix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Linux &amp; Verilog</dc:title>
  <dc:creator>Hao</dc:creator>
  <cp:lastModifiedBy>Hao</cp:lastModifiedBy>
  <cp:revision>41</cp:revision>
  <dcterms:created xsi:type="dcterms:W3CDTF">2017-02-17T03:12:02Z</dcterms:created>
  <dcterms:modified xsi:type="dcterms:W3CDTF">2017-03-03T16:26:21Z</dcterms:modified>
</cp:coreProperties>
</file>