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3" r:id="rId7"/>
    <p:sldMasterId id="2147483722" r:id="rId8"/>
    <p:sldMasterId id="2147483724" r:id="rId9"/>
  </p:sldMasterIdLst>
  <p:notesMasterIdLst>
    <p:notesMasterId r:id="rId36"/>
  </p:notesMasterIdLst>
  <p:handoutMasterIdLst>
    <p:handoutMasterId r:id="rId37"/>
  </p:handoutMasterIdLst>
  <p:sldIdLst>
    <p:sldId id="355" r:id="rId10"/>
    <p:sldId id="453" r:id="rId11"/>
    <p:sldId id="492" r:id="rId12"/>
    <p:sldId id="507" r:id="rId13"/>
    <p:sldId id="508" r:id="rId14"/>
    <p:sldId id="491" r:id="rId15"/>
    <p:sldId id="487" r:id="rId16"/>
    <p:sldId id="510" r:id="rId17"/>
    <p:sldId id="512" r:id="rId18"/>
    <p:sldId id="495" r:id="rId19"/>
    <p:sldId id="493" r:id="rId20"/>
    <p:sldId id="509" r:id="rId21"/>
    <p:sldId id="488" r:id="rId22"/>
    <p:sldId id="489" r:id="rId23"/>
    <p:sldId id="511" r:id="rId24"/>
    <p:sldId id="496" r:id="rId25"/>
    <p:sldId id="497" r:id="rId26"/>
    <p:sldId id="498" r:id="rId27"/>
    <p:sldId id="499" r:id="rId28"/>
    <p:sldId id="500" r:id="rId29"/>
    <p:sldId id="502" r:id="rId30"/>
    <p:sldId id="501" r:id="rId31"/>
    <p:sldId id="503" r:id="rId32"/>
    <p:sldId id="504" r:id="rId33"/>
    <p:sldId id="506" r:id="rId34"/>
    <p:sldId id="505" r:id="rId35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52AFD2-42E7-8108-3A6E-DE5D2E08F21A}" name="Chia-Ling Yang" initials="CY" userId="S::chialing.yang@tum.de::d67ad2f6-1588-429e-83df-2433cdea87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F2F2F2"/>
    <a:srgbClr val="999999"/>
    <a:srgbClr val="98C6EA"/>
    <a:srgbClr val="D5EFE4"/>
    <a:srgbClr val="FEE2E2"/>
    <a:srgbClr val="ECF8F3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4"/>
    <p:restoredTop sz="79393"/>
  </p:normalViewPr>
  <p:slideViewPr>
    <p:cSldViewPr snapToGrid="0">
      <p:cViewPr>
        <p:scale>
          <a:sx n="100" d="100"/>
          <a:sy n="100" d="100"/>
        </p:scale>
        <p:origin x="520" y="36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viewProps" Target="view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microsoft.com/office/2018/10/relationships/authors" Target="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19/08/2024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19/08/2024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9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cares about the problem? Why is the problem important for them?</a:t>
            </a:r>
          </a:p>
          <a:p>
            <a:endParaRPr lang="en-GB" dirty="0"/>
          </a:p>
          <a:p>
            <a:r>
              <a:rPr lang="en-GB" dirty="0"/>
              <a:t>Important for DSO</a:t>
            </a:r>
          </a:p>
          <a:p>
            <a:endParaRPr lang="en-GB" dirty="0"/>
          </a:p>
          <a:p>
            <a:r>
              <a:rPr lang="en-GB" dirty="0"/>
              <a:t>If not carefully taken care: cascading failure, prompt break down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9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Leon et al. (2020). “Quadratically Constrained Quadratic Programming Formulation of Contingency Constrained Optimal Power Flow with Photovoltaic Generation.” Energies. 13. 3310-3331. 10.3390/en13133310.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99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Leon et al. (2020). “Quadratically Constrained Quadratic Programming Formulation of Contingency Constrained Optimal Power Flow with Photovoltaic Generation.” Energies. 13. 3310-3331. 10.3390/en13133310.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6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wmf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72320"/>
            <a:ext cx="8508999" cy="1333552"/>
          </a:xfrm>
        </p:spPr>
        <p:txBody>
          <a:bodyPr/>
          <a:lstStyle/>
          <a:p>
            <a:r>
              <a:rPr lang="en-GB" sz="180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br>
              <a:rPr lang="en-GB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Master Thesis Mid-term Presentation</a:t>
            </a:r>
            <a:endParaRPr lang="en-US" sz="2400" dirty="0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9243" y="2752626"/>
            <a:ext cx="8508999" cy="1742817"/>
          </a:xfrm>
        </p:spPr>
        <p:txBody>
          <a:bodyPr/>
          <a:lstStyle/>
          <a:p>
            <a:r>
              <a:rPr lang="en-US" sz="1200" dirty="0"/>
              <a:t>Chia-Ling Yang</a:t>
            </a:r>
            <a:endParaRPr lang="en-US" sz="1200" dirty="0">
              <a:cs typeface="Arial"/>
            </a:endParaRPr>
          </a:p>
          <a:p>
            <a:r>
              <a:rPr lang="en-US" sz="1200" dirty="0"/>
              <a:t>Technical University Munich (TUM)</a:t>
            </a:r>
            <a:endParaRPr lang="en-US" sz="1200" dirty="0">
              <a:cs typeface="Arial"/>
            </a:endParaRPr>
          </a:p>
          <a:p>
            <a:r>
              <a:rPr lang="en-US" sz="1200" dirty="0"/>
              <a:t>Chair of Production and Supply Chain Management</a:t>
            </a:r>
          </a:p>
          <a:p>
            <a:r>
              <a:rPr lang="en-US" sz="1200" dirty="0">
                <a:cs typeface="Arial"/>
              </a:rPr>
              <a:t>Prof. Dr. Martin </a:t>
            </a:r>
            <a:r>
              <a:rPr lang="en-US" sz="1200" dirty="0" err="1">
                <a:cs typeface="Arial"/>
              </a:rPr>
              <a:t>Grunow</a:t>
            </a:r>
            <a:endParaRPr lang="en-US" sz="1200" dirty="0">
              <a:cs typeface="Arial"/>
            </a:endParaRPr>
          </a:p>
          <a:p>
            <a:r>
              <a:rPr lang="en-US" sz="1200" dirty="0" err="1">
                <a:cs typeface="Arial"/>
              </a:rPr>
              <a:t>Superviosr</a:t>
            </a:r>
            <a:r>
              <a:rPr lang="en-US" sz="1200" dirty="0">
                <a:cs typeface="Arial"/>
              </a:rPr>
              <a:t>: </a:t>
            </a:r>
            <a:r>
              <a:rPr lang="en-US" sz="1200" dirty="0" err="1">
                <a:cs typeface="Arial"/>
              </a:rPr>
              <a:t>Bahar</a:t>
            </a:r>
            <a:r>
              <a:rPr lang="en-US" sz="1200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Okumusoglu</a:t>
            </a:r>
            <a:endParaRPr lang="en-US" sz="1200" dirty="0">
              <a:cs typeface="Arial"/>
            </a:endParaRPr>
          </a:p>
          <a:p>
            <a:r>
              <a:rPr lang="en-US" sz="1200" dirty="0"/>
              <a:t>Munich, </a:t>
            </a:r>
            <a:r>
              <a:rPr lang="en-US" sz="1200" baseline="30000" dirty="0" err="1"/>
              <a:t>th</a:t>
            </a:r>
            <a:r>
              <a:rPr lang="en-US" sz="1200" dirty="0"/>
              <a:t> of August 2024</a:t>
            </a:r>
            <a:endParaRPr lang="en-US" sz="1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507-D67B-6AC1-0238-269C4F2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424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more about 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1C47DB-C79E-0FB3-4598-560BD2B6E5DB}"/>
              </a:ext>
            </a:extLst>
          </p:cNvPr>
          <p:cNvGrpSpPr/>
          <p:nvPr/>
        </p:nvGrpSpPr>
        <p:grpSpPr>
          <a:xfrm>
            <a:off x="2647394" y="1965045"/>
            <a:ext cx="6177516" cy="2307265"/>
            <a:chOff x="1541721" y="1892595"/>
            <a:chExt cx="6177516" cy="23072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91E0EBD-037A-DC15-8561-9E0CD31087D7}"/>
                </a:ext>
              </a:extLst>
            </p:cNvPr>
            <p:cNvSpPr/>
            <p:nvPr/>
          </p:nvSpPr>
          <p:spPr>
            <a:xfrm>
              <a:off x="1541721" y="1892595"/>
              <a:ext cx="6177516" cy="230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C57025-57DC-B41F-1276-4A6664B7CA81}"/>
                </a:ext>
              </a:extLst>
            </p:cNvPr>
            <p:cNvGrpSpPr/>
            <p:nvPr/>
          </p:nvGrpSpPr>
          <p:grpSpPr>
            <a:xfrm>
              <a:off x="1828800" y="2076843"/>
              <a:ext cx="5759559" cy="989814"/>
              <a:chOff x="1828800" y="2076843"/>
              <a:chExt cx="5759559" cy="989814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BB25CEE-0CCC-8454-B4A3-FDD0C6630DEC}"/>
                  </a:ext>
                </a:extLst>
              </p:cNvPr>
              <p:cNvSpPr/>
              <p:nvPr/>
            </p:nvSpPr>
            <p:spPr>
              <a:xfrm>
                <a:off x="1828800" y="2076843"/>
                <a:ext cx="5759559" cy="989814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BA324-A8DB-143D-7894-9FF90ADCBF31}"/>
                  </a:ext>
                </a:extLst>
              </p:cNvPr>
              <p:cNvSpPr txBox="1"/>
              <p:nvPr/>
            </p:nvSpPr>
            <p:spPr>
              <a:xfrm>
                <a:off x="6169729" y="2161903"/>
                <a:ext cx="1344202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tx2"/>
                    </a:solidFill>
                    <a:latin typeface="+mn-lt"/>
                  </a:rPr>
                  <a:t>Environment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A9D58A-3A24-91B3-86A3-C3F8C1920F9A}"/>
                </a:ext>
              </a:extLst>
            </p:cNvPr>
            <p:cNvGrpSpPr/>
            <p:nvPr/>
          </p:nvGrpSpPr>
          <p:grpSpPr>
            <a:xfrm>
              <a:off x="3095282" y="3368969"/>
              <a:ext cx="2465547" cy="707336"/>
              <a:chOff x="2635499" y="2076843"/>
              <a:chExt cx="4990157" cy="70733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C607A80-3217-767A-5848-8624E14D61BF}"/>
                  </a:ext>
                </a:extLst>
              </p:cNvPr>
              <p:cNvSpPr/>
              <p:nvPr/>
            </p:nvSpPr>
            <p:spPr>
              <a:xfrm>
                <a:off x="2635499" y="2076843"/>
                <a:ext cx="4990157" cy="707336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DC1FDB-804A-1025-90DF-9B015B60EF48}"/>
                  </a:ext>
                </a:extLst>
              </p:cNvPr>
              <p:cNvSpPr txBox="1"/>
              <p:nvPr/>
            </p:nvSpPr>
            <p:spPr>
              <a:xfrm>
                <a:off x="6280555" y="2161903"/>
                <a:ext cx="1233376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accent6"/>
                    </a:solidFill>
                    <a:latin typeface="+mn-lt"/>
                  </a:rPr>
                  <a:t>Agent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CFA6C5-E894-DBD4-75A5-1A4F460A9024}"/>
                </a:ext>
              </a:extLst>
            </p:cNvPr>
            <p:cNvGrpSpPr/>
            <p:nvPr/>
          </p:nvGrpSpPr>
          <p:grpSpPr>
            <a:xfrm>
              <a:off x="2797571" y="2284423"/>
              <a:ext cx="595423" cy="590895"/>
              <a:chOff x="1467293" y="2262904"/>
              <a:chExt cx="595423" cy="59089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39AC701-273E-C0B1-C44C-E0226DCD97EC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932177-8DF5-CCE5-49E4-9BBE8914669F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932177-8DF5-CCE5-49E4-9BBE89146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696" r="-4348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545178-AD1F-C708-7B26-FE06AD375FDF}"/>
                </a:ext>
              </a:extLst>
            </p:cNvPr>
            <p:cNvGrpSpPr/>
            <p:nvPr/>
          </p:nvGrpSpPr>
          <p:grpSpPr>
            <a:xfrm>
              <a:off x="4965407" y="2284423"/>
              <a:ext cx="595423" cy="590895"/>
              <a:chOff x="1467293" y="2262904"/>
              <a:chExt cx="595423" cy="5908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7CEFCC-3120-4857-DD64-1974A0A2CB70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51" r="-2326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78D6B2-7A1F-8B8E-E982-6EC5995BFE48}"/>
                </a:ext>
              </a:extLst>
            </p:cNvPr>
            <p:cNvCxnSpPr/>
            <p:nvPr/>
          </p:nvCxnSpPr>
          <p:spPr>
            <a:xfrm>
              <a:off x="204266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A730E3-E10E-F150-16B5-ED59BF42BEAA}"/>
                </a:ext>
              </a:extLst>
            </p:cNvPr>
            <p:cNvCxnSpPr/>
            <p:nvPr/>
          </p:nvCxnSpPr>
          <p:spPr>
            <a:xfrm>
              <a:off x="556083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0B3A1-B02F-EBA2-0D8F-FB58B1C88368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>
              <a:off x="3392994" y="2579871"/>
              <a:ext cx="1572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21A5D-7252-53FF-441C-112C1FDE6FD5}"/>
                    </a:ext>
                  </a:extLst>
                </p:cNvPr>
                <p:cNvSpPr txBox="1"/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21A5D-7252-53FF-441C-112C1FDE6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blipFill>
                  <a:blip r:embed="rId4"/>
                  <a:stretch>
                    <a:fillRect l="-689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7E7109-1AB3-F949-7BFF-C64A835F4E1A}"/>
                    </a:ext>
                  </a:extLst>
                </p:cNvPr>
                <p:cNvSpPr txBox="1"/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7E7109-1AB3-F949-7BFF-C64A835F4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blipFill>
                  <a:blip r:embed="rId5"/>
                  <a:stretch>
                    <a:fillRect l="-1695" b="-60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CDD8C2-7A76-5282-C04C-F7ECD6BDC8E7}"/>
                    </a:ext>
                  </a:extLst>
                </p:cNvPr>
                <p:cNvSpPr txBox="1"/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CDD8C2-7A76-5282-C04C-F7ECD6BD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C8E8C20-B235-B760-D144-E78DC10973AD}"/>
                </a:ext>
              </a:extLst>
            </p:cNvPr>
            <p:cNvCxnSpPr/>
            <p:nvPr/>
          </p:nvCxnSpPr>
          <p:spPr>
            <a:xfrm flipH="1" flipV="1">
              <a:off x="4027660" y="2619202"/>
              <a:ext cx="1" cy="95631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BC4B18-31B4-D88A-1DB3-7B17FD02E8E6}"/>
                    </a:ext>
                  </a:extLst>
                </p:cNvPr>
                <p:cNvSpPr txBox="1"/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BC4B18-31B4-D88A-1DB3-7B17FD02E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00B14B6-7921-C7C1-07E6-93B4A88A18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7315" y="2628025"/>
              <a:ext cx="1" cy="959853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94BE973-FE50-681E-6B6A-6B92DE66B201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3095283" y="2875318"/>
              <a:ext cx="357071" cy="707336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45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more about 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5277893-B6A1-EE50-99B0-798C5974EE29}"/>
              </a:ext>
            </a:extLst>
          </p:cNvPr>
          <p:cNvGrpSpPr/>
          <p:nvPr/>
        </p:nvGrpSpPr>
        <p:grpSpPr>
          <a:xfrm>
            <a:off x="311162" y="2116841"/>
            <a:ext cx="2475573" cy="2285118"/>
            <a:chOff x="810322" y="2110494"/>
            <a:chExt cx="2475573" cy="228511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1146F3B-9AE7-B33D-9C06-1C7AAA773C20}"/>
                </a:ext>
              </a:extLst>
            </p:cNvPr>
            <p:cNvGrpSpPr/>
            <p:nvPr/>
          </p:nvGrpSpPr>
          <p:grpSpPr>
            <a:xfrm>
              <a:off x="810322" y="2110494"/>
              <a:ext cx="869795" cy="2267131"/>
              <a:chOff x="810322" y="2110494"/>
              <a:chExt cx="869795" cy="226713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0331680-EC88-FF14-A00A-94C8036BF00E}"/>
                  </a:ext>
                </a:extLst>
              </p:cNvPr>
              <p:cNvGrpSpPr/>
              <p:nvPr/>
            </p:nvGrpSpPr>
            <p:grpSpPr>
              <a:xfrm>
                <a:off x="1405054" y="2110494"/>
                <a:ext cx="275063" cy="2267131"/>
                <a:chOff x="1405054" y="2110494"/>
                <a:chExt cx="275063" cy="2267131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C0D6AC1-41B6-80E8-A8F6-BEE9B26BE0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6E77E8A-828B-CD8D-2E27-6735512D8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42A62F6-6F08-187F-235C-5C4505A9A7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86630DF-52BC-8259-6D65-DB505DE336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7436535-01DC-0CEB-3BC2-11957499FE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B4DF2DB-0132-EE08-C3AE-E763DF599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489D552-1E2A-7DED-7C7E-254BD0E42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322" y="3181117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49A8459-9EE3-FA8F-59E5-E6F8C1B138E0}"/>
                  </a:ext>
                </a:extLst>
              </p:cNvPr>
              <p:cNvCxnSpPr>
                <a:stCxn id="47" idx="6"/>
                <a:endCxn id="9" idx="2"/>
              </p:cNvCxnSpPr>
              <p:nvPr/>
            </p:nvCxnSpPr>
            <p:spPr>
              <a:xfrm flipV="1">
                <a:off x="1085385" y="2248026"/>
                <a:ext cx="319669" cy="10706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A27A607-3FDD-0E18-9801-213558B40E50}"/>
                  </a:ext>
                </a:extLst>
              </p:cNvPr>
              <p:cNvCxnSpPr>
                <a:stCxn id="47" idx="6"/>
                <a:endCxn id="15" idx="2"/>
              </p:cNvCxnSpPr>
              <p:nvPr/>
            </p:nvCxnSpPr>
            <p:spPr>
              <a:xfrm flipV="1">
                <a:off x="1085385" y="2645806"/>
                <a:ext cx="319669" cy="672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7A07046-9134-CD7A-C1F6-FE8A71960A9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1085384" y="3043586"/>
                <a:ext cx="319670" cy="28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B4AD88D-7621-B677-E7D0-93DC6104569B}"/>
                  </a:ext>
                </a:extLst>
              </p:cNvPr>
              <p:cNvCxnSpPr>
                <a:cxnSpLocks/>
                <a:stCxn id="47" idx="6"/>
                <a:endCxn id="29" idx="2"/>
              </p:cNvCxnSpPr>
              <p:nvPr/>
            </p:nvCxnSpPr>
            <p:spPr>
              <a:xfrm>
                <a:off x="1085385" y="3318649"/>
                <a:ext cx="319669" cy="125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DFBD954-719E-B830-83CB-838B468DD5DA}"/>
                  </a:ext>
                </a:extLst>
              </p:cNvPr>
              <p:cNvCxnSpPr>
                <a:cxnSpLocks/>
                <a:stCxn id="47" idx="6"/>
                <a:endCxn id="30" idx="2"/>
              </p:cNvCxnSpPr>
              <p:nvPr/>
            </p:nvCxnSpPr>
            <p:spPr>
              <a:xfrm>
                <a:off x="1085385" y="3318649"/>
                <a:ext cx="319669" cy="5236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A0C5E4-AD91-135E-8C8C-6DA5ACABDCF6}"/>
                  </a:ext>
                </a:extLst>
              </p:cNvPr>
              <p:cNvCxnSpPr>
                <a:stCxn id="47" idx="6"/>
                <a:endCxn id="31" idx="2"/>
              </p:cNvCxnSpPr>
              <p:nvPr/>
            </p:nvCxnSpPr>
            <p:spPr>
              <a:xfrm>
                <a:off x="1085385" y="3318649"/>
                <a:ext cx="319669" cy="9214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81E0BE8-DA72-B6F4-9B79-180E4A32AC7D}"/>
                </a:ext>
              </a:extLst>
            </p:cNvPr>
            <p:cNvGrpSpPr/>
            <p:nvPr/>
          </p:nvGrpSpPr>
          <p:grpSpPr>
            <a:xfrm>
              <a:off x="2278568" y="2128481"/>
              <a:ext cx="1007327" cy="2267131"/>
              <a:chOff x="2278568" y="2128481"/>
              <a:chExt cx="1007327" cy="226713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BE7A069-451E-A875-9292-00ED222C1E93}"/>
                  </a:ext>
                </a:extLst>
              </p:cNvPr>
              <p:cNvGrpSpPr/>
              <p:nvPr/>
            </p:nvGrpSpPr>
            <p:grpSpPr>
              <a:xfrm>
                <a:off x="2278568" y="2128481"/>
                <a:ext cx="275063" cy="2267131"/>
                <a:chOff x="1405054" y="2110494"/>
                <a:chExt cx="275063" cy="2267131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AECD4AE-01A2-2362-37FF-40946E540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CFA6561-AB59-7DAA-C18A-43E3FB3C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52374E3-74DC-F51B-2843-3D272EF1A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D5A33E6-8461-FDF0-EED1-53B54B7985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E7B2D5A-D229-4E9F-9217-5920942729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CD4CAB9-D0C0-73C0-6604-86EBC77DD8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286DD9E-6498-B10E-C9E9-771B9AF2EF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0832" y="3124516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A38835-5883-BB7D-3035-C20D85853C1F}"/>
                  </a:ext>
                </a:extLst>
              </p:cNvPr>
              <p:cNvCxnSpPr>
                <a:stCxn id="34" idx="6"/>
                <a:endCxn id="48" idx="2"/>
              </p:cNvCxnSpPr>
              <p:nvPr/>
            </p:nvCxnSpPr>
            <p:spPr>
              <a:xfrm>
                <a:off x="2553631" y="2266013"/>
                <a:ext cx="457201" cy="9960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5B50E06-1940-A469-9259-C66404BE17B6}"/>
                  </a:ext>
                </a:extLst>
              </p:cNvPr>
              <p:cNvCxnSpPr>
                <a:stCxn id="35" idx="6"/>
                <a:endCxn id="48" idx="2"/>
              </p:cNvCxnSpPr>
              <p:nvPr/>
            </p:nvCxnSpPr>
            <p:spPr>
              <a:xfrm>
                <a:off x="2553631" y="2663793"/>
                <a:ext cx="457201" cy="5982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173283F-7693-8664-4EA3-509C3A84AB8F}"/>
                  </a:ext>
                </a:extLst>
              </p:cNvPr>
              <p:cNvCxnSpPr>
                <a:stCxn id="36" idx="6"/>
                <a:endCxn id="48" idx="2"/>
              </p:cNvCxnSpPr>
              <p:nvPr/>
            </p:nvCxnSpPr>
            <p:spPr>
              <a:xfrm>
                <a:off x="2553631" y="3061573"/>
                <a:ext cx="457201" cy="2004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03A3792-9E58-3175-87B8-998C97B88787}"/>
                  </a:ext>
                </a:extLst>
              </p:cNvPr>
              <p:cNvCxnSpPr>
                <a:stCxn id="37" idx="6"/>
                <a:endCxn id="48" idx="2"/>
              </p:cNvCxnSpPr>
              <p:nvPr/>
            </p:nvCxnSpPr>
            <p:spPr>
              <a:xfrm flipV="1">
                <a:off x="2553631" y="3262048"/>
                <a:ext cx="457201" cy="2004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845AEF3-AEEF-61BD-3265-140B83ED9E7B}"/>
                  </a:ext>
                </a:extLst>
              </p:cNvPr>
              <p:cNvCxnSpPr>
                <a:stCxn id="38" idx="6"/>
                <a:endCxn id="48" idx="2"/>
              </p:cNvCxnSpPr>
              <p:nvPr/>
            </p:nvCxnSpPr>
            <p:spPr>
              <a:xfrm flipV="1">
                <a:off x="2553631" y="3262048"/>
                <a:ext cx="457201" cy="5982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C4A95E1-0371-0AA3-7D77-2F080EEB9643}"/>
                  </a:ext>
                </a:extLst>
              </p:cNvPr>
              <p:cNvCxnSpPr>
                <a:stCxn id="39" idx="6"/>
                <a:endCxn id="48" idx="2"/>
              </p:cNvCxnSpPr>
              <p:nvPr/>
            </p:nvCxnSpPr>
            <p:spPr>
              <a:xfrm flipV="1">
                <a:off x="2553631" y="3262048"/>
                <a:ext cx="457201" cy="9960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734F8-E819-AA56-DB01-2D2CB6726B62}"/>
                </a:ext>
              </a:extLst>
            </p:cNvPr>
            <p:cNvCxnSpPr>
              <a:stCxn id="9" idx="6"/>
              <a:endCxn id="39" idx="2"/>
            </p:cNvCxnSpPr>
            <p:nvPr/>
          </p:nvCxnSpPr>
          <p:spPr>
            <a:xfrm>
              <a:off x="1680117" y="2248026"/>
              <a:ext cx="598451" cy="20100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C507B90-3674-D461-6E64-66CF212E3912}"/>
                </a:ext>
              </a:extLst>
            </p:cNvPr>
            <p:cNvCxnSpPr>
              <a:stCxn id="15" idx="6"/>
              <a:endCxn id="39" idx="2"/>
            </p:cNvCxnSpPr>
            <p:nvPr/>
          </p:nvCxnSpPr>
          <p:spPr>
            <a:xfrm>
              <a:off x="1680117" y="264580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9EF37A-54EA-43EA-24F8-49F13120A766}"/>
                </a:ext>
              </a:extLst>
            </p:cNvPr>
            <p:cNvCxnSpPr>
              <a:stCxn id="20" idx="6"/>
              <a:endCxn id="39" idx="2"/>
            </p:cNvCxnSpPr>
            <p:nvPr/>
          </p:nvCxnSpPr>
          <p:spPr>
            <a:xfrm>
              <a:off x="1680117" y="304358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577C32-E185-B115-7262-E7F21FBD8BF5}"/>
                </a:ext>
              </a:extLst>
            </p:cNvPr>
            <p:cNvCxnSpPr>
              <a:stCxn id="29" idx="6"/>
              <a:endCxn id="39" idx="2"/>
            </p:cNvCxnSpPr>
            <p:nvPr/>
          </p:nvCxnSpPr>
          <p:spPr>
            <a:xfrm>
              <a:off x="1680117" y="3444534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8F731F5-3B9A-D848-CDBD-8193BD9BA918}"/>
                </a:ext>
              </a:extLst>
            </p:cNvPr>
            <p:cNvCxnSpPr>
              <a:stCxn id="30" idx="6"/>
              <a:endCxn id="39" idx="2"/>
            </p:cNvCxnSpPr>
            <p:nvPr/>
          </p:nvCxnSpPr>
          <p:spPr>
            <a:xfrm>
              <a:off x="1680117" y="384231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CB0282D-458A-0DA8-7C0D-2315EBFECDCB}"/>
                </a:ext>
              </a:extLst>
            </p:cNvPr>
            <p:cNvCxnSpPr>
              <a:stCxn id="31" idx="6"/>
              <a:endCxn id="39" idx="2"/>
            </p:cNvCxnSpPr>
            <p:nvPr/>
          </p:nvCxnSpPr>
          <p:spPr>
            <a:xfrm>
              <a:off x="1680117" y="424009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307C503-ACA0-AB89-7646-F0ECE96F042A}"/>
                </a:ext>
              </a:extLst>
            </p:cNvPr>
            <p:cNvCxnSpPr>
              <a:stCxn id="34" idx="2"/>
              <a:endCxn id="9" idx="6"/>
            </p:cNvCxnSpPr>
            <p:nvPr/>
          </p:nvCxnSpPr>
          <p:spPr>
            <a:xfrm flipH="1" flipV="1">
              <a:off x="1680117" y="224802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4E35CAB-D269-B8FE-EF6E-CCF43461323A}"/>
                </a:ext>
              </a:extLst>
            </p:cNvPr>
            <p:cNvCxnSpPr>
              <a:stCxn id="34" idx="2"/>
              <a:endCxn id="15" idx="6"/>
            </p:cNvCxnSpPr>
            <p:nvPr/>
          </p:nvCxnSpPr>
          <p:spPr>
            <a:xfrm flipH="1">
              <a:off x="1680117" y="226601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6893FC-E2B6-B3EC-4A17-6F2AAC2CC85F}"/>
                </a:ext>
              </a:extLst>
            </p:cNvPr>
            <p:cNvCxnSpPr>
              <a:stCxn id="34" idx="2"/>
              <a:endCxn id="20" idx="6"/>
            </p:cNvCxnSpPr>
            <p:nvPr/>
          </p:nvCxnSpPr>
          <p:spPr>
            <a:xfrm flipH="1">
              <a:off x="1680117" y="2266013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210D89D-1A67-BFE3-097D-8D8968B46A4B}"/>
                </a:ext>
              </a:extLst>
            </p:cNvPr>
            <p:cNvCxnSpPr>
              <a:stCxn id="34" idx="2"/>
              <a:endCxn id="29" idx="6"/>
            </p:cNvCxnSpPr>
            <p:nvPr/>
          </p:nvCxnSpPr>
          <p:spPr>
            <a:xfrm flipH="1">
              <a:off x="1680117" y="226601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B56AAF7-9410-FE00-1FA6-BE00ABD3DE43}"/>
                </a:ext>
              </a:extLst>
            </p:cNvPr>
            <p:cNvCxnSpPr>
              <a:stCxn id="34" idx="2"/>
              <a:endCxn id="30" idx="6"/>
            </p:cNvCxnSpPr>
            <p:nvPr/>
          </p:nvCxnSpPr>
          <p:spPr>
            <a:xfrm flipH="1">
              <a:off x="1680117" y="226601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C0ED8C4-C4E1-8D18-CEDC-DF458A898F4E}"/>
                </a:ext>
              </a:extLst>
            </p:cNvPr>
            <p:cNvCxnSpPr>
              <a:stCxn id="34" idx="2"/>
              <a:endCxn id="31" idx="6"/>
            </p:cNvCxnSpPr>
            <p:nvPr/>
          </p:nvCxnSpPr>
          <p:spPr>
            <a:xfrm flipH="1">
              <a:off x="1680117" y="2266013"/>
              <a:ext cx="598451" cy="1974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D069167-C6D1-7586-AC5B-75AE7A8905FF}"/>
                </a:ext>
              </a:extLst>
            </p:cNvPr>
            <p:cNvCxnSpPr>
              <a:stCxn id="35" idx="2"/>
              <a:endCxn id="9" idx="6"/>
            </p:cNvCxnSpPr>
            <p:nvPr/>
          </p:nvCxnSpPr>
          <p:spPr>
            <a:xfrm flipH="1" flipV="1">
              <a:off x="1680117" y="224802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EBA3899-1935-E5AF-82E2-462D61B51864}"/>
                </a:ext>
              </a:extLst>
            </p:cNvPr>
            <p:cNvCxnSpPr>
              <a:stCxn id="35" idx="2"/>
              <a:endCxn id="15" idx="6"/>
            </p:cNvCxnSpPr>
            <p:nvPr/>
          </p:nvCxnSpPr>
          <p:spPr>
            <a:xfrm flipH="1" flipV="1">
              <a:off x="1680117" y="264580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2515763-7104-4582-F168-860F2E297839}"/>
                </a:ext>
              </a:extLst>
            </p:cNvPr>
            <p:cNvCxnSpPr>
              <a:stCxn id="35" idx="2"/>
              <a:endCxn id="20" idx="6"/>
            </p:cNvCxnSpPr>
            <p:nvPr/>
          </p:nvCxnSpPr>
          <p:spPr>
            <a:xfrm flipH="1">
              <a:off x="1680117" y="266379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B3031E-2963-54A2-C76C-9F2ED2E3B9C5}"/>
                </a:ext>
              </a:extLst>
            </p:cNvPr>
            <p:cNvCxnSpPr>
              <a:stCxn id="35" idx="2"/>
              <a:endCxn id="29" idx="6"/>
            </p:cNvCxnSpPr>
            <p:nvPr/>
          </p:nvCxnSpPr>
          <p:spPr>
            <a:xfrm flipH="1">
              <a:off x="1680117" y="266379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4D70324-A20A-DE32-C4EA-0F5A439FC7ED}"/>
                </a:ext>
              </a:extLst>
            </p:cNvPr>
            <p:cNvCxnSpPr>
              <a:stCxn id="35" idx="2"/>
              <a:endCxn id="30" idx="6"/>
            </p:cNvCxnSpPr>
            <p:nvPr/>
          </p:nvCxnSpPr>
          <p:spPr>
            <a:xfrm flipH="1">
              <a:off x="1680117" y="266379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53D54B9-351E-601B-5B21-267D44B91FC9}"/>
                </a:ext>
              </a:extLst>
            </p:cNvPr>
            <p:cNvCxnSpPr>
              <a:stCxn id="35" idx="2"/>
              <a:endCxn id="31" idx="6"/>
            </p:cNvCxnSpPr>
            <p:nvPr/>
          </p:nvCxnSpPr>
          <p:spPr>
            <a:xfrm flipH="1">
              <a:off x="1680117" y="266379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DD9EF83-5D96-5EC4-EB7B-20D846FF1470}"/>
                </a:ext>
              </a:extLst>
            </p:cNvPr>
            <p:cNvCxnSpPr>
              <a:stCxn id="36" idx="2"/>
              <a:endCxn id="20" idx="6"/>
            </p:cNvCxnSpPr>
            <p:nvPr/>
          </p:nvCxnSpPr>
          <p:spPr>
            <a:xfrm flipH="1" flipV="1">
              <a:off x="1680117" y="304358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7DFC543-0523-A599-053D-BA8406A90149}"/>
                </a:ext>
              </a:extLst>
            </p:cNvPr>
            <p:cNvCxnSpPr>
              <a:stCxn id="15" idx="6"/>
              <a:endCxn id="36" idx="2"/>
            </p:cNvCxnSpPr>
            <p:nvPr/>
          </p:nvCxnSpPr>
          <p:spPr>
            <a:xfrm>
              <a:off x="1680117" y="264580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D9848A7-46C6-A7DE-2AA7-FF69DF20C0A0}"/>
                </a:ext>
              </a:extLst>
            </p:cNvPr>
            <p:cNvCxnSpPr>
              <a:stCxn id="36" idx="2"/>
              <a:endCxn id="29" idx="6"/>
            </p:cNvCxnSpPr>
            <p:nvPr/>
          </p:nvCxnSpPr>
          <p:spPr>
            <a:xfrm flipH="1">
              <a:off x="1680117" y="3061573"/>
              <a:ext cx="598451" cy="382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637E99A-133E-DB9D-6668-72EB44CA5DE6}"/>
                </a:ext>
              </a:extLst>
            </p:cNvPr>
            <p:cNvCxnSpPr>
              <a:stCxn id="36" idx="2"/>
              <a:endCxn id="30" idx="6"/>
            </p:cNvCxnSpPr>
            <p:nvPr/>
          </p:nvCxnSpPr>
          <p:spPr>
            <a:xfrm flipH="1">
              <a:off x="1680117" y="306157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A05E1A-CA7B-5277-8CE1-C231FD28B529}"/>
                </a:ext>
              </a:extLst>
            </p:cNvPr>
            <p:cNvCxnSpPr>
              <a:stCxn id="36" idx="2"/>
              <a:endCxn id="31" idx="6"/>
            </p:cNvCxnSpPr>
            <p:nvPr/>
          </p:nvCxnSpPr>
          <p:spPr>
            <a:xfrm flipH="1">
              <a:off x="1680117" y="306157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939F67D-9EE6-1467-4B97-06BD59CF9D4A}"/>
                </a:ext>
              </a:extLst>
            </p:cNvPr>
            <p:cNvCxnSpPr>
              <a:stCxn id="29" idx="6"/>
              <a:endCxn id="37" idx="2"/>
            </p:cNvCxnSpPr>
            <p:nvPr/>
          </p:nvCxnSpPr>
          <p:spPr>
            <a:xfrm>
              <a:off x="1680117" y="344453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7C5A7F5-BEE9-BAF9-1698-933C414CCF83}"/>
                </a:ext>
              </a:extLst>
            </p:cNvPr>
            <p:cNvCxnSpPr>
              <a:stCxn id="37" idx="2"/>
              <a:endCxn id="20" idx="6"/>
            </p:cNvCxnSpPr>
            <p:nvPr/>
          </p:nvCxnSpPr>
          <p:spPr>
            <a:xfrm flipH="1" flipV="1">
              <a:off x="1680117" y="3043586"/>
              <a:ext cx="598451" cy="418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60602FC-8A6C-694D-EA37-4900FDABB79D}"/>
                </a:ext>
              </a:extLst>
            </p:cNvPr>
            <p:cNvCxnSpPr>
              <a:stCxn id="36" idx="2"/>
              <a:endCxn id="9" idx="6"/>
            </p:cNvCxnSpPr>
            <p:nvPr/>
          </p:nvCxnSpPr>
          <p:spPr>
            <a:xfrm flipH="1" flipV="1">
              <a:off x="1680117" y="2248026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A78D792-D251-42E7-6555-149C6288971D}"/>
                </a:ext>
              </a:extLst>
            </p:cNvPr>
            <p:cNvCxnSpPr>
              <a:stCxn id="37" idx="2"/>
              <a:endCxn id="15" idx="6"/>
            </p:cNvCxnSpPr>
            <p:nvPr/>
          </p:nvCxnSpPr>
          <p:spPr>
            <a:xfrm flipH="1" flipV="1">
              <a:off x="1680117" y="264580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3037F4B-29FB-68EF-DB9C-36BA91A14D57}"/>
                </a:ext>
              </a:extLst>
            </p:cNvPr>
            <p:cNvCxnSpPr>
              <a:stCxn id="9" idx="6"/>
              <a:endCxn id="37" idx="2"/>
            </p:cNvCxnSpPr>
            <p:nvPr/>
          </p:nvCxnSpPr>
          <p:spPr>
            <a:xfrm>
              <a:off x="1680117" y="224802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2757065-3399-E4A8-3690-DEEEFE394BF0}"/>
                </a:ext>
              </a:extLst>
            </p:cNvPr>
            <p:cNvCxnSpPr>
              <a:stCxn id="37" idx="2"/>
              <a:endCxn id="30" idx="6"/>
            </p:cNvCxnSpPr>
            <p:nvPr/>
          </p:nvCxnSpPr>
          <p:spPr>
            <a:xfrm flipH="1">
              <a:off x="1680117" y="346252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164980A-6EB8-54B2-1C55-59458AFA1CD0}"/>
                </a:ext>
              </a:extLst>
            </p:cNvPr>
            <p:cNvCxnSpPr>
              <a:stCxn id="37" idx="2"/>
              <a:endCxn id="31" idx="6"/>
            </p:cNvCxnSpPr>
            <p:nvPr/>
          </p:nvCxnSpPr>
          <p:spPr>
            <a:xfrm flipH="1">
              <a:off x="1680117" y="3462521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6DF6881-A7E4-335B-9355-731C5163C4E0}"/>
                </a:ext>
              </a:extLst>
            </p:cNvPr>
            <p:cNvCxnSpPr>
              <a:stCxn id="38" idx="2"/>
              <a:endCxn id="9" idx="6"/>
            </p:cNvCxnSpPr>
            <p:nvPr/>
          </p:nvCxnSpPr>
          <p:spPr>
            <a:xfrm flipH="1" flipV="1">
              <a:off x="1680117" y="224802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72DF994-E670-C7ED-AFC4-5A6EDB0E9AD1}"/>
                </a:ext>
              </a:extLst>
            </p:cNvPr>
            <p:cNvCxnSpPr>
              <a:stCxn id="15" idx="6"/>
              <a:endCxn id="38" idx="2"/>
            </p:cNvCxnSpPr>
            <p:nvPr/>
          </p:nvCxnSpPr>
          <p:spPr>
            <a:xfrm>
              <a:off x="1680117" y="264580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1CBAA4A-02D0-CE5B-3CD5-5C35C53FE850}"/>
                </a:ext>
              </a:extLst>
            </p:cNvPr>
            <p:cNvCxnSpPr>
              <a:stCxn id="20" idx="6"/>
              <a:endCxn id="38" idx="2"/>
            </p:cNvCxnSpPr>
            <p:nvPr/>
          </p:nvCxnSpPr>
          <p:spPr>
            <a:xfrm>
              <a:off x="1680117" y="304358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6AAAA7F-7703-3C7C-2875-1ED05E88EC64}"/>
                </a:ext>
              </a:extLst>
            </p:cNvPr>
            <p:cNvCxnSpPr>
              <a:stCxn id="29" idx="6"/>
              <a:endCxn id="38" idx="2"/>
            </p:cNvCxnSpPr>
            <p:nvPr/>
          </p:nvCxnSpPr>
          <p:spPr>
            <a:xfrm>
              <a:off x="1680117" y="344453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0CA765B-41D1-4E2A-E75A-4752961802D1}"/>
                </a:ext>
              </a:extLst>
            </p:cNvPr>
            <p:cNvCxnSpPr>
              <a:stCxn id="30" idx="6"/>
              <a:endCxn id="38" idx="2"/>
            </p:cNvCxnSpPr>
            <p:nvPr/>
          </p:nvCxnSpPr>
          <p:spPr>
            <a:xfrm>
              <a:off x="1680117" y="384231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FBD14-E2BF-0769-745E-A617E2F942BB}"/>
                </a:ext>
              </a:extLst>
            </p:cNvPr>
            <p:cNvCxnSpPr>
              <a:stCxn id="31" idx="6"/>
              <a:endCxn id="38" idx="2"/>
            </p:cNvCxnSpPr>
            <p:nvPr/>
          </p:nvCxnSpPr>
          <p:spPr>
            <a:xfrm flipV="1">
              <a:off x="1680117" y="386030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448658-E7B3-1B93-D50A-7F418496C469}"/>
                </a:ext>
              </a:extLst>
            </p:cNvPr>
            <p:cNvGrpSpPr/>
            <p:nvPr/>
          </p:nvGrpSpPr>
          <p:grpSpPr>
            <a:xfrm>
              <a:off x="1790060" y="2206360"/>
              <a:ext cx="381289" cy="2111373"/>
              <a:chOff x="4191001" y="1430596"/>
              <a:chExt cx="381289" cy="2111373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A2BFFE2-E9DD-CC26-9349-5910D6156DB2}"/>
                  </a:ext>
                </a:extLst>
              </p:cNvPr>
              <p:cNvSpPr/>
              <p:nvPr/>
            </p:nvSpPr>
            <p:spPr>
              <a:xfrm>
                <a:off x="4191001" y="1430596"/>
                <a:ext cx="381289" cy="2111373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3AE6E14-6B5E-47FF-7AEE-BE6F232AD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2068" y="2506731"/>
                <a:ext cx="1972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0CD87-BC63-AB54-2609-C5594668272A}"/>
              </a:ext>
            </a:extLst>
          </p:cNvPr>
          <p:cNvGrpSpPr/>
          <p:nvPr/>
        </p:nvGrpSpPr>
        <p:grpSpPr>
          <a:xfrm>
            <a:off x="4656725" y="1441040"/>
            <a:ext cx="3468145" cy="3190433"/>
            <a:chOff x="4656725" y="1441040"/>
            <a:chExt cx="3468145" cy="3190433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ABFC7CE-1A77-C60B-0654-537FCA6B0148}"/>
                </a:ext>
              </a:extLst>
            </p:cNvPr>
            <p:cNvSpPr/>
            <p:nvPr/>
          </p:nvSpPr>
          <p:spPr>
            <a:xfrm>
              <a:off x="4656725" y="1441040"/>
              <a:ext cx="3468145" cy="3190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8846FA-A646-21D9-667B-AE0A9D29270C}"/>
                </a:ext>
              </a:extLst>
            </p:cNvPr>
            <p:cNvGrpSpPr/>
            <p:nvPr/>
          </p:nvGrpSpPr>
          <p:grpSpPr>
            <a:xfrm>
              <a:off x="4747008" y="1600200"/>
              <a:ext cx="3256156" cy="2843746"/>
              <a:chOff x="4747008" y="1600200"/>
              <a:chExt cx="3256156" cy="2843746"/>
            </a:xfrm>
          </p:grpSpPr>
          <p:sp>
            <p:nvSpPr>
              <p:cNvPr id="351" name="Rounded Rectangle 350">
                <a:extLst>
                  <a:ext uri="{FF2B5EF4-FFF2-40B4-BE49-F238E27FC236}">
                    <a16:creationId xmlns:a16="http://schemas.microsoft.com/office/drawing/2014/main" id="{66E6D2DC-82D3-BF65-DDAF-BF4AAEE7099A}"/>
                  </a:ext>
                </a:extLst>
              </p:cNvPr>
              <p:cNvSpPr/>
              <p:nvPr/>
            </p:nvSpPr>
            <p:spPr>
              <a:xfrm>
                <a:off x="4747008" y="1631745"/>
                <a:ext cx="3256156" cy="1432910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8CDE6CE3-9D50-CB26-0FBD-E7202383433B}"/>
                  </a:ext>
                </a:extLst>
              </p:cNvPr>
              <p:cNvGrpSpPr/>
              <p:nvPr/>
            </p:nvGrpSpPr>
            <p:grpSpPr>
              <a:xfrm>
                <a:off x="5079156" y="1921598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0A67F85D-3AA0-9930-DBAC-C9EE20836D84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98D0E5AF-FF67-0C23-BAC4-68DCCE78F3F8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221" name="Group 220">
                      <a:extLst>
                        <a:ext uri="{FF2B5EF4-FFF2-40B4-BE49-F238E27FC236}">
                          <a16:creationId xmlns:a16="http://schemas.microsoft.com/office/drawing/2014/main" id="{5738EA97-C499-F4C9-8093-436CCB389E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229" name="Oval 228">
                        <a:extLst>
                          <a:ext uri="{FF2B5EF4-FFF2-40B4-BE49-F238E27FC236}">
                            <a16:creationId xmlns:a16="http://schemas.microsoft.com/office/drawing/2014/main" id="{D4CB5299-1834-4BB8-C68A-24A329FB532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0" name="Oval 229">
                        <a:extLst>
                          <a:ext uri="{FF2B5EF4-FFF2-40B4-BE49-F238E27FC236}">
                            <a16:creationId xmlns:a16="http://schemas.microsoft.com/office/drawing/2014/main" id="{9F1DC5EE-CB51-0A14-C9DB-1C25DA24BF0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1" name="Oval 230">
                        <a:extLst>
                          <a:ext uri="{FF2B5EF4-FFF2-40B4-BE49-F238E27FC236}">
                            <a16:creationId xmlns:a16="http://schemas.microsoft.com/office/drawing/2014/main" id="{B74AEB0D-91B2-3D21-6E52-33161782B77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2" name="Oval 231">
                        <a:extLst>
                          <a:ext uri="{FF2B5EF4-FFF2-40B4-BE49-F238E27FC236}">
                            <a16:creationId xmlns:a16="http://schemas.microsoft.com/office/drawing/2014/main" id="{A166ED93-F079-2892-F8D3-9FC754822FE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3" name="Oval 232">
                        <a:extLst>
                          <a:ext uri="{FF2B5EF4-FFF2-40B4-BE49-F238E27FC236}">
                            <a16:creationId xmlns:a16="http://schemas.microsoft.com/office/drawing/2014/main" id="{B70E8C4F-D550-2901-57BB-FA34BD68448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4" name="Oval 233">
                        <a:extLst>
                          <a:ext uri="{FF2B5EF4-FFF2-40B4-BE49-F238E27FC236}">
                            <a16:creationId xmlns:a16="http://schemas.microsoft.com/office/drawing/2014/main" id="{56ACF743-2E39-C666-73CB-63872EBC665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22" name="Oval 221">
                      <a:extLst>
                        <a:ext uri="{FF2B5EF4-FFF2-40B4-BE49-F238E27FC236}">
                          <a16:creationId xmlns:a16="http://schemas.microsoft.com/office/drawing/2014/main" id="{67568557-C8DC-8ABA-407B-67739C834C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A1495F53-F578-FB7B-469E-7BC3B2A88567}"/>
                        </a:ext>
                      </a:extLst>
                    </p:cNvPr>
                    <p:cNvCxnSpPr>
                      <a:stCxn id="222" idx="6"/>
                      <a:endCxn id="229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Straight Connector 223">
                      <a:extLst>
                        <a:ext uri="{FF2B5EF4-FFF2-40B4-BE49-F238E27FC236}">
                          <a16:creationId xmlns:a16="http://schemas.microsoft.com/office/drawing/2014/main" id="{00B96BC6-B464-E8C7-1385-35A110D39033}"/>
                        </a:ext>
                      </a:extLst>
                    </p:cNvPr>
                    <p:cNvCxnSpPr>
                      <a:stCxn id="222" idx="6"/>
                      <a:endCxn id="230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Straight Connector 224">
                      <a:extLst>
                        <a:ext uri="{FF2B5EF4-FFF2-40B4-BE49-F238E27FC236}">
                          <a16:creationId xmlns:a16="http://schemas.microsoft.com/office/drawing/2014/main" id="{F5AA0310-FF28-2339-2F57-73EE5EDA8FFA}"/>
                        </a:ext>
                      </a:extLst>
                    </p:cNvPr>
                    <p:cNvCxnSpPr>
                      <a:cxnSpLocks/>
                      <a:endCxn id="231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Straight Connector 225">
                      <a:extLst>
                        <a:ext uri="{FF2B5EF4-FFF2-40B4-BE49-F238E27FC236}">
                          <a16:creationId xmlns:a16="http://schemas.microsoft.com/office/drawing/2014/main" id="{B76E23FF-6BCD-8B54-5608-B309C42AAA42}"/>
                        </a:ext>
                      </a:extLst>
                    </p:cNvPr>
                    <p:cNvCxnSpPr>
                      <a:cxnSpLocks/>
                      <a:stCxn id="222" idx="6"/>
                      <a:endCxn id="232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7EE74C74-01A1-A9CD-726A-A4E2B1A30DD2}"/>
                        </a:ext>
                      </a:extLst>
                    </p:cNvPr>
                    <p:cNvCxnSpPr>
                      <a:cxnSpLocks/>
                      <a:stCxn id="222" idx="6"/>
                      <a:endCxn id="233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Straight Connector 227">
                      <a:extLst>
                        <a:ext uri="{FF2B5EF4-FFF2-40B4-BE49-F238E27FC236}">
                          <a16:creationId xmlns:a16="http://schemas.microsoft.com/office/drawing/2014/main" id="{67733960-FB80-1F1D-6453-A44BDF036801}"/>
                        </a:ext>
                      </a:extLst>
                    </p:cNvPr>
                    <p:cNvCxnSpPr>
                      <a:stCxn id="222" idx="6"/>
                      <a:endCxn id="234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19539877-969E-E6C9-0089-B2F2FCE3DD45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EA4963EF-9FA1-AFCC-66B9-6D78A19F9A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215" name="Oval 214">
                        <a:extLst>
                          <a:ext uri="{FF2B5EF4-FFF2-40B4-BE49-F238E27FC236}">
                            <a16:creationId xmlns:a16="http://schemas.microsoft.com/office/drawing/2014/main" id="{B0948483-5988-B725-0B8C-36C111BB9EA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6" name="Oval 215">
                        <a:extLst>
                          <a:ext uri="{FF2B5EF4-FFF2-40B4-BE49-F238E27FC236}">
                            <a16:creationId xmlns:a16="http://schemas.microsoft.com/office/drawing/2014/main" id="{2B2EC5C5-809A-DE87-7B52-3C7B42C0920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7" name="Oval 216">
                        <a:extLst>
                          <a:ext uri="{FF2B5EF4-FFF2-40B4-BE49-F238E27FC236}">
                            <a16:creationId xmlns:a16="http://schemas.microsoft.com/office/drawing/2014/main" id="{B5E17C2F-A04E-9C18-9FD3-0EDC79E4446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8" name="Oval 217">
                        <a:extLst>
                          <a:ext uri="{FF2B5EF4-FFF2-40B4-BE49-F238E27FC236}">
                            <a16:creationId xmlns:a16="http://schemas.microsoft.com/office/drawing/2014/main" id="{63C47BAB-2965-A635-289E-D436D4320C2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9" name="Oval 218">
                        <a:extLst>
                          <a:ext uri="{FF2B5EF4-FFF2-40B4-BE49-F238E27FC236}">
                            <a16:creationId xmlns:a16="http://schemas.microsoft.com/office/drawing/2014/main" id="{58327010-01E7-1855-55D5-F2933FF96F0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28A4110D-63C6-B404-4CEF-8A4542812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08" name="Oval 207">
                      <a:extLst>
                        <a:ext uri="{FF2B5EF4-FFF2-40B4-BE49-F238E27FC236}">
                          <a16:creationId xmlns:a16="http://schemas.microsoft.com/office/drawing/2014/main" id="{83934F0E-ED09-57E9-4F7F-8F36B9CB21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09" name="Straight Connector 208">
                      <a:extLst>
                        <a:ext uri="{FF2B5EF4-FFF2-40B4-BE49-F238E27FC236}">
                          <a16:creationId xmlns:a16="http://schemas.microsoft.com/office/drawing/2014/main" id="{9BCF5E94-055D-BCCF-8905-C47B797A56CF}"/>
                        </a:ext>
                      </a:extLst>
                    </p:cNvPr>
                    <p:cNvCxnSpPr>
                      <a:stCxn id="215" idx="6"/>
                      <a:endCxn id="208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>
                      <a:extLst>
                        <a:ext uri="{FF2B5EF4-FFF2-40B4-BE49-F238E27FC236}">
                          <a16:creationId xmlns:a16="http://schemas.microsoft.com/office/drawing/2014/main" id="{4421EEB4-D8BB-C71A-8DA0-A050DE91CC07}"/>
                        </a:ext>
                      </a:extLst>
                    </p:cNvPr>
                    <p:cNvCxnSpPr>
                      <a:stCxn id="216" idx="6"/>
                      <a:endCxn id="208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>
                      <a:extLst>
                        <a:ext uri="{FF2B5EF4-FFF2-40B4-BE49-F238E27FC236}">
                          <a16:creationId xmlns:a16="http://schemas.microsoft.com/office/drawing/2014/main" id="{65CAE6A0-5436-7E52-F7CF-1C496705F663}"/>
                        </a:ext>
                      </a:extLst>
                    </p:cNvPr>
                    <p:cNvCxnSpPr>
                      <a:stCxn id="217" idx="6"/>
                      <a:endCxn id="208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>
                      <a:extLst>
                        <a:ext uri="{FF2B5EF4-FFF2-40B4-BE49-F238E27FC236}">
                          <a16:creationId xmlns:a16="http://schemas.microsoft.com/office/drawing/2014/main" id="{FE47440B-3E9C-5986-AF59-DAB137089FFA}"/>
                        </a:ext>
                      </a:extLst>
                    </p:cNvPr>
                    <p:cNvCxnSpPr>
                      <a:stCxn id="218" idx="6"/>
                      <a:endCxn id="208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>
                      <a:extLst>
                        <a:ext uri="{FF2B5EF4-FFF2-40B4-BE49-F238E27FC236}">
                          <a16:creationId xmlns:a16="http://schemas.microsoft.com/office/drawing/2014/main" id="{974046BA-B6A7-6757-3BCA-F43AC30B25EE}"/>
                        </a:ext>
                      </a:extLst>
                    </p:cNvPr>
                    <p:cNvCxnSpPr>
                      <a:stCxn id="219" idx="6"/>
                      <a:endCxn id="208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>
                      <a:extLst>
                        <a:ext uri="{FF2B5EF4-FFF2-40B4-BE49-F238E27FC236}">
                          <a16:creationId xmlns:a16="http://schemas.microsoft.com/office/drawing/2014/main" id="{B8A9F870-B640-9A29-989B-D4D81E331986}"/>
                        </a:ext>
                      </a:extLst>
                    </p:cNvPr>
                    <p:cNvCxnSpPr>
                      <a:stCxn id="220" idx="6"/>
                      <a:endCxn id="208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847D89C2-1357-468A-573E-8F50EE7752BE}"/>
                      </a:ext>
                    </a:extLst>
                  </p:cNvPr>
                  <p:cNvCxnSpPr>
                    <a:stCxn id="229" idx="6"/>
                    <a:endCxn id="220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D42C98EC-EDA0-6A61-DB93-5124B08EAB9F}"/>
                      </a:ext>
                    </a:extLst>
                  </p:cNvPr>
                  <p:cNvCxnSpPr>
                    <a:stCxn id="230" idx="6"/>
                    <a:endCxn id="220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90EC07B2-EA8C-DE24-6A91-5A38C74F6499}"/>
                      </a:ext>
                    </a:extLst>
                  </p:cNvPr>
                  <p:cNvCxnSpPr>
                    <a:stCxn id="231" idx="6"/>
                    <a:endCxn id="220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B0C9013B-33A7-062B-C556-66D99AC49BB0}"/>
                      </a:ext>
                    </a:extLst>
                  </p:cNvPr>
                  <p:cNvCxnSpPr>
                    <a:stCxn id="232" idx="6"/>
                    <a:endCxn id="220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6CA8499E-0F89-04C2-D98C-4CD2A62B1CBA}"/>
                      </a:ext>
                    </a:extLst>
                  </p:cNvPr>
                  <p:cNvCxnSpPr>
                    <a:stCxn id="233" idx="6"/>
                    <a:endCxn id="220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4B87C473-4FCC-F941-83F6-8B876A7530EA}"/>
                      </a:ext>
                    </a:extLst>
                  </p:cNvPr>
                  <p:cNvCxnSpPr>
                    <a:stCxn id="234" idx="6"/>
                    <a:endCxn id="220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1E0AE1B2-96BF-B11B-DB47-DC54FC4174F7}"/>
                      </a:ext>
                    </a:extLst>
                  </p:cNvPr>
                  <p:cNvCxnSpPr>
                    <a:stCxn id="215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3F57E424-080C-AFC9-24B1-68E41FD85E1F}"/>
                      </a:ext>
                    </a:extLst>
                  </p:cNvPr>
                  <p:cNvCxnSpPr>
                    <a:stCxn id="215" idx="2"/>
                    <a:endCxn id="230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1A114303-C469-E48B-B2CA-76C6805227A3}"/>
                      </a:ext>
                    </a:extLst>
                  </p:cNvPr>
                  <p:cNvCxnSpPr>
                    <a:stCxn id="215" idx="2"/>
                    <a:endCxn id="231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0172CAD8-3492-ECF2-7656-DE80A7B94464}"/>
                      </a:ext>
                    </a:extLst>
                  </p:cNvPr>
                  <p:cNvCxnSpPr>
                    <a:stCxn id="215" idx="2"/>
                    <a:endCxn id="232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533CE944-707B-063B-566A-BCCA34DA1738}"/>
                      </a:ext>
                    </a:extLst>
                  </p:cNvPr>
                  <p:cNvCxnSpPr>
                    <a:stCxn id="215" idx="2"/>
                    <a:endCxn id="233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4E19AB6A-2AB5-114F-60A2-ADA7433EB8B1}"/>
                      </a:ext>
                    </a:extLst>
                  </p:cNvPr>
                  <p:cNvCxnSpPr>
                    <a:stCxn id="215" idx="2"/>
                    <a:endCxn id="234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625CC56A-D0F5-9A1C-8E2E-5E5E05AA3A25}"/>
                      </a:ext>
                    </a:extLst>
                  </p:cNvPr>
                  <p:cNvCxnSpPr>
                    <a:stCxn id="216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11E9E21C-B88C-8483-AF5C-EB0A38ACAFAE}"/>
                      </a:ext>
                    </a:extLst>
                  </p:cNvPr>
                  <p:cNvCxnSpPr>
                    <a:stCxn id="216" idx="2"/>
                    <a:endCxn id="230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3A31E332-B34A-A58A-E7C4-B86D9327BB02}"/>
                      </a:ext>
                    </a:extLst>
                  </p:cNvPr>
                  <p:cNvCxnSpPr>
                    <a:stCxn id="216" idx="2"/>
                    <a:endCxn id="231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3A56820E-BDEC-DA17-35D9-DAF98FE8A7D4}"/>
                      </a:ext>
                    </a:extLst>
                  </p:cNvPr>
                  <p:cNvCxnSpPr>
                    <a:stCxn id="216" idx="2"/>
                    <a:endCxn id="232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BA05D2CB-3967-FD82-4BE7-5F06F037E5D7}"/>
                      </a:ext>
                    </a:extLst>
                  </p:cNvPr>
                  <p:cNvCxnSpPr>
                    <a:stCxn id="216" idx="2"/>
                    <a:endCxn id="233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CADFA0A8-28A2-A044-9398-E0BF19D5A405}"/>
                      </a:ext>
                    </a:extLst>
                  </p:cNvPr>
                  <p:cNvCxnSpPr>
                    <a:stCxn id="216" idx="2"/>
                    <a:endCxn id="234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A6878C55-4C33-5486-7B73-FB2FAA67FD97}"/>
                      </a:ext>
                    </a:extLst>
                  </p:cNvPr>
                  <p:cNvCxnSpPr>
                    <a:stCxn id="217" idx="2"/>
                    <a:endCxn id="231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1CBF85D6-2E88-100F-85CB-0EEBD1FC8C84}"/>
                      </a:ext>
                    </a:extLst>
                  </p:cNvPr>
                  <p:cNvCxnSpPr>
                    <a:stCxn id="230" idx="6"/>
                    <a:endCxn id="217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40FCE3F0-7525-E2B1-74D8-4DE250F72B1E}"/>
                      </a:ext>
                    </a:extLst>
                  </p:cNvPr>
                  <p:cNvCxnSpPr>
                    <a:stCxn id="217" idx="2"/>
                    <a:endCxn id="232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03936C34-C92C-F968-800B-600BC72296D5}"/>
                      </a:ext>
                    </a:extLst>
                  </p:cNvPr>
                  <p:cNvCxnSpPr>
                    <a:stCxn id="217" idx="2"/>
                    <a:endCxn id="233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780FF7AA-630E-B2B3-5579-0EC829F09F0B}"/>
                      </a:ext>
                    </a:extLst>
                  </p:cNvPr>
                  <p:cNvCxnSpPr>
                    <a:stCxn id="217" idx="2"/>
                    <a:endCxn id="234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10A2686E-D366-864D-45FD-91DDEB519D7E}"/>
                      </a:ext>
                    </a:extLst>
                  </p:cNvPr>
                  <p:cNvCxnSpPr>
                    <a:stCxn id="232" idx="6"/>
                    <a:endCxn id="218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946DCAB7-548B-8B1A-7C47-05B51D5F45ED}"/>
                      </a:ext>
                    </a:extLst>
                  </p:cNvPr>
                  <p:cNvCxnSpPr>
                    <a:stCxn id="218" idx="2"/>
                    <a:endCxn id="231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5F519C59-026F-DFE3-BC20-B11E4119A213}"/>
                      </a:ext>
                    </a:extLst>
                  </p:cNvPr>
                  <p:cNvCxnSpPr>
                    <a:stCxn id="217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0E6CDB7C-DC7A-722B-C05E-1B81016FA3D8}"/>
                      </a:ext>
                    </a:extLst>
                  </p:cNvPr>
                  <p:cNvCxnSpPr>
                    <a:stCxn id="218" idx="2"/>
                    <a:endCxn id="230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C5E6016B-782A-3172-D926-46DFB9A9A36C}"/>
                      </a:ext>
                    </a:extLst>
                  </p:cNvPr>
                  <p:cNvCxnSpPr>
                    <a:stCxn id="229" idx="6"/>
                    <a:endCxn id="218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BAC428A3-3CA5-F42E-B1D4-C71C8E1DFBC4}"/>
                      </a:ext>
                    </a:extLst>
                  </p:cNvPr>
                  <p:cNvCxnSpPr>
                    <a:stCxn id="218" idx="2"/>
                    <a:endCxn id="233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300A0DD6-85DE-9D91-0B1E-B9F2C0E5A056}"/>
                      </a:ext>
                    </a:extLst>
                  </p:cNvPr>
                  <p:cNvCxnSpPr>
                    <a:stCxn id="218" idx="2"/>
                    <a:endCxn id="234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A196FA0D-9591-B7A4-7FA8-BF444B6BACC0}"/>
                      </a:ext>
                    </a:extLst>
                  </p:cNvPr>
                  <p:cNvCxnSpPr>
                    <a:stCxn id="219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044EB9F6-B4DF-0F44-8F92-07F541DF01A4}"/>
                      </a:ext>
                    </a:extLst>
                  </p:cNvPr>
                  <p:cNvCxnSpPr>
                    <a:stCxn id="230" idx="6"/>
                    <a:endCxn id="219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4631F226-4F09-15D6-4065-5329F300DC7B}"/>
                      </a:ext>
                    </a:extLst>
                  </p:cNvPr>
                  <p:cNvCxnSpPr>
                    <a:stCxn id="231" idx="6"/>
                    <a:endCxn id="219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F4DA4537-2FE7-67EA-93D7-7442ABC6C749}"/>
                      </a:ext>
                    </a:extLst>
                  </p:cNvPr>
                  <p:cNvCxnSpPr>
                    <a:stCxn id="232" idx="6"/>
                    <a:endCxn id="219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239008FE-AA4C-63AA-D7B7-B61B5E12DC40}"/>
                      </a:ext>
                    </a:extLst>
                  </p:cNvPr>
                  <p:cNvCxnSpPr>
                    <a:stCxn id="233" idx="6"/>
                    <a:endCxn id="219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8FF1AEFD-695B-FCC6-2AE7-2977918C350C}"/>
                      </a:ext>
                    </a:extLst>
                  </p:cNvPr>
                  <p:cNvCxnSpPr>
                    <a:stCxn id="234" idx="6"/>
                    <a:endCxn id="219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8738C6CF-02F8-FC89-0385-6680197A904F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0EC43183-EBA0-B1DC-2210-BD4C2892A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EDD678B5-02F3-2EF1-CF6C-CF2DCE0385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E7904570-23BF-AD1A-697C-E66271C9E44A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Actor</a:t>
                  </a: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8B737EB-AF0D-056F-DF3E-BCC556A150AC}"/>
                  </a:ext>
                </a:extLst>
              </p:cNvPr>
              <p:cNvGrpSpPr/>
              <p:nvPr/>
            </p:nvGrpSpPr>
            <p:grpSpPr>
              <a:xfrm>
                <a:off x="6708294" y="1912500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B6B0B7CD-AA09-2229-E8CF-F520A6B1D1B0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E127C0B7-0DA7-9EF0-79BB-102DAF5A45B9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868B7DFF-FAA1-A787-A38A-6CC1966E18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303" name="Oval 302">
                        <a:extLst>
                          <a:ext uri="{FF2B5EF4-FFF2-40B4-BE49-F238E27FC236}">
                            <a16:creationId xmlns:a16="http://schemas.microsoft.com/office/drawing/2014/main" id="{44077ABB-09E7-9878-44A6-3EDD7FCA27C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4" name="Oval 303">
                        <a:extLst>
                          <a:ext uri="{FF2B5EF4-FFF2-40B4-BE49-F238E27FC236}">
                            <a16:creationId xmlns:a16="http://schemas.microsoft.com/office/drawing/2014/main" id="{2D21D7EE-FEC9-2CA1-E552-70E664ED5DB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5" name="Oval 304">
                        <a:extLst>
                          <a:ext uri="{FF2B5EF4-FFF2-40B4-BE49-F238E27FC236}">
                            <a16:creationId xmlns:a16="http://schemas.microsoft.com/office/drawing/2014/main" id="{1235C3BF-E231-DE73-AD24-54F08DD41FA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6" name="Oval 305">
                        <a:extLst>
                          <a:ext uri="{FF2B5EF4-FFF2-40B4-BE49-F238E27FC236}">
                            <a16:creationId xmlns:a16="http://schemas.microsoft.com/office/drawing/2014/main" id="{87C9CE49-0E8F-9732-934B-C099BCACE31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7" name="Oval 306">
                        <a:extLst>
                          <a:ext uri="{FF2B5EF4-FFF2-40B4-BE49-F238E27FC236}">
                            <a16:creationId xmlns:a16="http://schemas.microsoft.com/office/drawing/2014/main" id="{802E782A-CBBF-C687-E198-B8A18B1413F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8" name="Oval 307">
                        <a:extLst>
                          <a:ext uri="{FF2B5EF4-FFF2-40B4-BE49-F238E27FC236}">
                            <a16:creationId xmlns:a16="http://schemas.microsoft.com/office/drawing/2014/main" id="{B94929D5-5F5A-D995-7C50-A574DBD81B8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357928E4-8C41-602E-32C3-8F32514425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8FA51E75-E3D3-7155-8663-9CE29CB151C6}"/>
                        </a:ext>
                      </a:extLst>
                    </p:cNvPr>
                    <p:cNvCxnSpPr>
                      <a:stCxn id="296" idx="6"/>
                      <a:endCxn id="303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F7894742-DC67-3F5D-114A-4E4DEB6C84BC}"/>
                        </a:ext>
                      </a:extLst>
                    </p:cNvPr>
                    <p:cNvCxnSpPr>
                      <a:stCxn id="296" idx="6"/>
                      <a:endCxn id="304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BA95A155-555E-4370-0906-1089E3567FF4}"/>
                        </a:ext>
                      </a:extLst>
                    </p:cNvPr>
                    <p:cNvCxnSpPr>
                      <a:cxnSpLocks/>
                      <a:endCxn id="305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" name="Straight Connector 299">
                      <a:extLst>
                        <a:ext uri="{FF2B5EF4-FFF2-40B4-BE49-F238E27FC236}">
                          <a16:creationId xmlns:a16="http://schemas.microsoft.com/office/drawing/2014/main" id="{18E91F5A-98C8-86BD-F139-1760E04F2FAE}"/>
                        </a:ext>
                      </a:extLst>
                    </p:cNvPr>
                    <p:cNvCxnSpPr>
                      <a:cxnSpLocks/>
                      <a:stCxn id="296" idx="6"/>
                      <a:endCxn id="306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>
                      <a:extLst>
                        <a:ext uri="{FF2B5EF4-FFF2-40B4-BE49-F238E27FC236}">
                          <a16:creationId xmlns:a16="http://schemas.microsoft.com/office/drawing/2014/main" id="{C48C076F-2E14-5A97-BD5F-26B41B1EA7A4}"/>
                        </a:ext>
                      </a:extLst>
                    </p:cNvPr>
                    <p:cNvCxnSpPr>
                      <a:cxnSpLocks/>
                      <a:stCxn id="296" idx="6"/>
                      <a:endCxn id="307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Straight Connector 301">
                      <a:extLst>
                        <a:ext uri="{FF2B5EF4-FFF2-40B4-BE49-F238E27FC236}">
                          <a16:creationId xmlns:a16="http://schemas.microsoft.com/office/drawing/2014/main" id="{F76D7841-0C02-31CF-DCDA-BFF1EEF5A818}"/>
                        </a:ext>
                      </a:extLst>
                    </p:cNvPr>
                    <p:cNvCxnSpPr>
                      <a:stCxn id="296" idx="6"/>
                      <a:endCxn id="308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1" name="Group 240">
                    <a:extLst>
                      <a:ext uri="{FF2B5EF4-FFF2-40B4-BE49-F238E27FC236}">
                        <a16:creationId xmlns:a16="http://schemas.microsoft.com/office/drawing/2014/main" id="{B36392FD-154B-0143-0F87-D1AF512AF349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94C7C3B0-033C-858D-612C-016314FCE6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289" name="Oval 288">
                        <a:extLst>
                          <a:ext uri="{FF2B5EF4-FFF2-40B4-BE49-F238E27FC236}">
                            <a16:creationId xmlns:a16="http://schemas.microsoft.com/office/drawing/2014/main" id="{E72F9052-815C-B181-B15B-0EDAF19B2D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0" name="Oval 289">
                        <a:extLst>
                          <a:ext uri="{FF2B5EF4-FFF2-40B4-BE49-F238E27FC236}">
                            <a16:creationId xmlns:a16="http://schemas.microsoft.com/office/drawing/2014/main" id="{BFC8FFE7-3F3C-4123-EA11-A6234F3939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1" name="Oval 290">
                        <a:extLst>
                          <a:ext uri="{FF2B5EF4-FFF2-40B4-BE49-F238E27FC236}">
                            <a16:creationId xmlns:a16="http://schemas.microsoft.com/office/drawing/2014/main" id="{AEB590D8-F15E-E752-AFC2-23D17537FC3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2" name="Oval 291">
                        <a:extLst>
                          <a:ext uri="{FF2B5EF4-FFF2-40B4-BE49-F238E27FC236}">
                            <a16:creationId xmlns:a16="http://schemas.microsoft.com/office/drawing/2014/main" id="{A7409B38-D488-C980-9052-4F21BDC1298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3" name="Oval 292">
                        <a:extLst>
                          <a:ext uri="{FF2B5EF4-FFF2-40B4-BE49-F238E27FC236}">
                            <a16:creationId xmlns:a16="http://schemas.microsoft.com/office/drawing/2014/main" id="{C5DB1708-ED3A-9ECB-F090-8126342095D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4" name="Oval 293">
                        <a:extLst>
                          <a:ext uri="{FF2B5EF4-FFF2-40B4-BE49-F238E27FC236}">
                            <a16:creationId xmlns:a16="http://schemas.microsoft.com/office/drawing/2014/main" id="{324D1B16-5FEB-8887-D7A0-EA3823DD538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82" name="Oval 281">
                      <a:extLst>
                        <a:ext uri="{FF2B5EF4-FFF2-40B4-BE49-F238E27FC236}">
                          <a16:creationId xmlns:a16="http://schemas.microsoft.com/office/drawing/2014/main" id="{3821EEC8-48A5-BAC3-4DC9-2DF9DB3DA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83" name="Straight Connector 282">
                      <a:extLst>
                        <a:ext uri="{FF2B5EF4-FFF2-40B4-BE49-F238E27FC236}">
                          <a16:creationId xmlns:a16="http://schemas.microsoft.com/office/drawing/2014/main" id="{70A6CFBC-D4BB-88D9-2865-8504DB65A98F}"/>
                        </a:ext>
                      </a:extLst>
                    </p:cNvPr>
                    <p:cNvCxnSpPr>
                      <a:stCxn id="289" idx="6"/>
                      <a:endCxn id="282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Straight Connector 283">
                      <a:extLst>
                        <a:ext uri="{FF2B5EF4-FFF2-40B4-BE49-F238E27FC236}">
                          <a16:creationId xmlns:a16="http://schemas.microsoft.com/office/drawing/2014/main" id="{9561B604-2FB9-3A95-85F6-0B23E0A5EC06}"/>
                        </a:ext>
                      </a:extLst>
                    </p:cNvPr>
                    <p:cNvCxnSpPr>
                      <a:stCxn id="290" idx="6"/>
                      <a:endCxn id="282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Straight Connector 284">
                      <a:extLst>
                        <a:ext uri="{FF2B5EF4-FFF2-40B4-BE49-F238E27FC236}">
                          <a16:creationId xmlns:a16="http://schemas.microsoft.com/office/drawing/2014/main" id="{DD991AAE-6270-D905-1D42-3BC54E95D429}"/>
                        </a:ext>
                      </a:extLst>
                    </p:cNvPr>
                    <p:cNvCxnSpPr>
                      <a:stCxn id="291" idx="6"/>
                      <a:endCxn id="282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09437220-248B-5B3E-D872-2849AC552709}"/>
                        </a:ext>
                      </a:extLst>
                    </p:cNvPr>
                    <p:cNvCxnSpPr>
                      <a:stCxn id="292" idx="6"/>
                      <a:endCxn id="282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3629F566-949F-12F6-064B-07630991B3C4}"/>
                        </a:ext>
                      </a:extLst>
                    </p:cNvPr>
                    <p:cNvCxnSpPr>
                      <a:stCxn id="293" idx="6"/>
                      <a:endCxn id="282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E7B8A946-300B-3568-176F-AFB9D13C2206}"/>
                        </a:ext>
                      </a:extLst>
                    </p:cNvPr>
                    <p:cNvCxnSpPr>
                      <a:stCxn id="294" idx="6"/>
                      <a:endCxn id="282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549BD30A-D816-9A12-92BF-14AD540D10E1}"/>
                      </a:ext>
                    </a:extLst>
                  </p:cNvPr>
                  <p:cNvCxnSpPr>
                    <a:stCxn id="303" idx="6"/>
                    <a:endCxn id="294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07DE8ED4-A46A-130A-46B0-28BFE56C56E9}"/>
                      </a:ext>
                    </a:extLst>
                  </p:cNvPr>
                  <p:cNvCxnSpPr>
                    <a:stCxn id="304" idx="6"/>
                    <a:endCxn id="294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84C4E5A3-F667-26EC-BD23-B692C366DA19}"/>
                      </a:ext>
                    </a:extLst>
                  </p:cNvPr>
                  <p:cNvCxnSpPr>
                    <a:stCxn id="305" idx="6"/>
                    <a:endCxn id="294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CA9F8E78-ABD7-4A19-FC2F-01AAF244FC54}"/>
                      </a:ext>
                    </a:extLst>
                  </p:cNvPr>
                  <p:cNvCxnSpPr>
                    <a:stCxn id="306" idx="6"/>
                    <a:endCxn id="294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88140880-6DE2-F5BF-8438-5C17281E5C87}"/>
                      </a:ext>
                    </a:extLst>
                  </p:cNvPr>
                  <p:cNvCxnSpPr>
                    <a:stCxn id="307" idx="6"/>
                    <a:endCxn id="294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>
                    <a:extLst>
                      <a:ext uri="{FF2B5EF4-FFF2-40B4-BE49-F238E27FC236}">
                        <a16:creationId xmlns:a16="http://schemas.microsoft.com/office/drawing/2014/main" id="{7C41FD95-DB9C-94E5-D43A-43E3BC27C3F1}"/>
                      </a:ext>
                    </a:extLst>
                  </p:cNvPr>
                  <p:cNvCxnSpPr>
                    <a:stCxn id="308" idx="6"/>
                    <a:endCxn id="294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06A2DCE8-46EE-C5C4-01E9-7551D348675F}"/>
                      </a:ext>
                    </a:extLst>
                  </p:cNvPr>
                  <p:cNvCxnSpPr>
                    <a:stCxn id="289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8E225D76-0C4B-396C-0244-2434FF81FC70}"/>
                      </a:ext>
                    </a:extLst>
                  </p:cNvPr>
                  <p:cNvCxnSpPr>
                    <a:stCxn id="289" idx="2"/>
                    <a:endCxn id="304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81557477-0062-340E-2178-38C1A1EE0F8D}"/>
                      </a:ext>
                    </a:extLst>
                  </p:cNvPr>
                  <p:cNvCxnSpPr>
                    <a:stCxn id="289" idx="2"/>
                    <a:endCxn id="305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833DB667-F8F0-14D3-2AF0-F64A715C78F4}"/>
                      </a:ext>
                    </a:extLst>
                  </p:cNvPr>
                  <p:cNvCxnSpPr>
                    <a:stCxn id="289" idx="2"/>
                    <a:endCxn id="306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8DAC202F-F34C-7FA6-3093-C4BEB53E85FF}"/>
                      </a:ext>
                    </a:extLst>
                  </p:cNvPr>
                  <p:cNvCxnSpPr>
                    <a:stCxn id="289" idx="2"/>
                    <a:endCxn id="307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E4A9CFF9-22D6-99A7-831F-85A5CEE9E8CD}"/>
                      </a:ext>
                    </a:extLst>
                  </p:cNvPr>
                  <p:cNvCxnSpPr>
                    <a:stCxn id="289" idx="2"/>
                    <a:endCxn id="308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7CDE4338-6FFC-7546-5FA3-20196266CEB5}"/>
                      </a:ext>
                    </a:extLst>
                  </p:cNvPr>
                  <p:cNvCxnSpPr>
                    <a:stCxn id="290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F057A499-BA45-9F6D-D759-C53B2AE0C28B}"/>
                      </a:ext>
                    </a:extLst>
                  </p:cNvPr>
                  <p:cNvCxnSpPr>
                    <a:stCxn id="290" idx="2"/>
                    <a:endCxn id="304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335C504C-F55C-DCB5-EF5D-DD097A84E89A}"/>
                      </a:ext>
                    </a:extLst>
                  </p:cNvPr>
                  <p:cNvCxnSpPr>
                    <a:stCxn id="290" idx="2"/>
                    <a:endCxn id="305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08E3387E-119F-CDFD-637F-9076B1404093}"/>
                      </a:ext>
                    </a:extLst>
                  </p:cNvPr>
                  <p:cNvCxnSpPr>
                    <a:stCxn id="290" idx="2"/>
                    <a:endCxn id="306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4094370E-66A3-2EEF-2B5B-1DA712EBFF46}"/>
                      </a:ext>
                    </a:extLst>
                  </p:cNvPr>
                  <p:cNvCxnSpPr>
                    <a:stCxn id="290" idx="2"/>
                    <a:endCxn id="307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C77327B0-D94C-FB7E-4A83-A466A8B97448}"/>
                      </a:ext>
                    </a:extLst>
                  </p:cNvPr>
                  <p:cNvCxnSpPr>
                    <a:stCxn id="290" idx="2"/>
                    <a:endCxn id="308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90B62E1D-5B5A-E1DE-C6CB-A0789BEC470E}"/>
                      </a:ext>
                    </a:extLst>
                  </p:cNvPr>
                  <p:cNvCxnSpPr>
                    <a:stCxn id="291" idx="2"/>
                    <a:endCxn id="305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18EE6DC0-A9B1-C8BD-3B59-5A7FE6C4DB27}"/>
                      </a:ext>
                    </a:extLst>
                  </p:cNvPr>
                  <p:cNvCxnSpPr>
                    <a:stCxn id="304" idx="6"/>
                    <a:endCxn id="291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ABBFAEBD-F579-CCA5-5C41-1F940E680245}"/>
                      </a:ext>
                    </a:extLst>
                  </p:cNvPr>
                  <p:cNvCxnSpPr>
                    <a:stCxn id="291" idx="2"/>
                    <a:endCxn id="306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F49974A3-E1CE-E228-E9EE-F8E7D5B8B606}"/>
                      </a:ext>
                    </a:extLst>
                  </p:cNvPr>
                  <p:cNvCxnSpPr>
                    <a:stCxn id="291" idx="2"/>
                    <a:endCxn id="307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2A205F8D-AB05-B7BB-7325-004CB20193D6}"/>
                      </a:ext>
                    </a:extLst>
                  </p:cNvPr>
                  <p:cNvCxnSpPr>
                    <a:stCxn id="291" idx="2"/>
                    <a:endCxn id="308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C420AFAD-8710-8E23-2F36-EB14F81C03DD}"/>
                      </a:ext>
                    </a:extLst>
                  </p:cNvPr>
                  <p:cNvCxnSpPr>
                    <a:stCxn id="306" idx="6"/>
                    <a:endCxn id="292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28D2FE5D-0BB8-FD99-7E1D-BA2DC86EDA47}"/>
                      </a:ext>
                    </a:extLst>
                  </p:cNvPr>
                  <p:cNvCxnSpPr>
                    <a:stCxn id="292" idx="2"/>
                    <a:endCxn id="305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E62AA8F3-9641-2774-3F18-E618A3F75F0C}"/>
                      </a:ext>
                    </a:extLst>
                  </p:cNvPr>
                  <p:cNvCxnSpPr>
                    <a:stCxn id="291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0EC71443-AB03-1402-9050-B817FEB071B1}"/>
                      </a:ext>
                    </a:extLst>
                  </p:cNvPr>
                  <p:cNvCxnSpPr>
                    <a:stCxn id="292" idx="2"/>
                    <a:endCxn id="304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C7CA81FE-35DF-BAD7-D0AC-C8D3FE87DA54}"/>
                      </a:ext>
                    </a:extLst>
                  </p:cNvPr>
                  <p:cNvCxnSpPr>
                    <a:stCxn id="303" idx="6"/>
                    <a:endCxn id="292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A6F7D1F4-112C-96CD-533F-8C019EB55F2B}"/>
                      </a:ext>
                    </a:extLst>
                  </p:cNvPr>
                  <p:cNvCxnSpPr>
                    <a:stCxn id="292" idx="2"/>
                    <a:endCxn id="307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68DD1C38-633F-45E1-F2B5-93240B3C3269}"/>
                      </a:ext>
                    </a:extLst>
                  </p:cNvPr>
                  <p:cNvCxnSpPr>
                    <a:stCxn id="292" idx="2"/>
                    <a:endCxn id="308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1451DB9B-03DC-E658-A39C-F7DC6012E65D}"/>
                      </a:ext>
                    </a:extLst>
                  </p:cNvPr>
                  <p:cNvCxnSpPr>
                    <a:stCxn id="293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AE949768-0D7C-638A-B46E-6ED748683BC6}"/>
                      </a:ext>
                    </a:extLst>
                  </p:cNvPr>
                  <p:cNvCxnSpPr>
                    <a:stCxn id="304" idx="6"/>
                    <a:endCxn id="293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A0AF87FF-E737-E1AE-9229-7A2376506F67}"/>
                      </a:ext>
                    </a:extLst>
                  </p:cNvPr>
                  <p:cNvCxnSpPr>
                    <a:stCxn id="305" idx="6"/>
                    <a:endCxn id="293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4F704949-847C-F9C6-DFBF-8AD638D02447}"/>
                      </a:ext>
                    </a:extLst>
                  </p:cNvPr>
                  <p:cNvCxnSpPr>
                    <a:stCxn id="306" idx="6"/>
                    <a:endCxn id="293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42CFD398-839E-B36C-6CF1-C88435680688}"/>
                      </a:ext>
                    </a:extLst>
                  </p:cNvPr>
                  <p:cNvCxnSpPr>
                    <a:stCxn id="307" idx="6"/>
                    <a:endCxn id="293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C5C2CC68-638A-DD2D-2CE3-354DD1644FEE}"/>
                      </a:ext>
                    </a:extLst>
                  </p:cNvPr>
                  <p:cNvCxnSpPr>
                    <a:stCxn id="308" idx="6"/>
                    <a:endCxn id="293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2819CC7B-49C5-A8A7-55E5-B815ADC8856E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AEECA139-A20D-E615-2668-6DBF92088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80" name="Straight Connector 279">
                      <a:extLst>
                        <a:ext uri="{FF2B5EF4-FFF2-40B4-BE49-F238E27FC236}">
                          <a16:creationId xmlns:a16="http://schemas.microsoft.com/office/drawing/2014/main" id="{3CA258C3-88A2-6EB6-9697-CF53A89034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F062A86-65A8-8387-BEB1-9C0258DD8843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Critic</a:t>
                  </a:r>
                </a:p>
              </p:txBody>
            </p: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FFDFFA33-43CF-8841-6E0E-3B83F8786458}"/>
                  </a:ext>
                </a:extLst>
              </p:cNvPr>
              <p:cNvGrpSpPr/>
              <p:nvPr/>
            </p:nvGrpSpPr>
            <p:grpSpPr>
              <a:xfrm>
                <a:off x="5022071" y="3447913"/>
                <a:ext cx="2563841" cy="996033"/>
                <a:chOff x="3692824" y="2149293"/>
                <a:chExt cx="4530554" cy="1063951"/>
              </a:xfrm>
            </p:grpSpPr>
            <p:sp>
              <p:nvSpPr>
                <p:cNvPr id="309" name="Rounded Rectangle 308">
                  <a:extLst>
                    <a:ext uri="{FF2B5EF4-FFF2-40B4-BE49-F238E27FC236}">
                      <a16:creationId xmlns:a16="http://schemas.microsoft.com/office/drawing/2014/main" id="{4BCE526E-5066-C245-459D-6A0E9CF7B8CD}"/>
                    </a:ext>
                  </a:extLst>
                </p:cNvPr>
                <p:cNvSpPr/>
                <p:nvPr/>
              </p:nvSpPr>
              <p:spPr>
                <a:xfrm>
                  <a:off x="3692824" y="2149293"/>
                  <a:ext cx="4530554" cy="1063951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93F3E730-950C-8D44-5141-A81D8C19DE01}"/>
                    </a:ext>
                  </a:extLst>
                </p:cNvPr>
                <p:cNvSpPr txBox="1"/>
                <p:nvPr/>
              </p:nvSpPr>
              <p:spPr>
                <a:xfrm>
                  <a:off x="4854944" y="2868248"/>
                  <a:ext cx="2344133" cy="257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600" b="1" dirty="0">
                      <a:solidFill>
                        <a:schemeClr val="tx2"/>
                      </a:solidFill>
                      <a:latin typeface="+mn-lt"/>
                    </a:rPr>
                    <a:t>Environment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015C3756-9DB8-C5F6-2E79-FC1BA9E9C42C}"/>
                      </a:ext>
                    </a:extLst>
                  </p:cNvPr>
                  <p:cNvSpPr txBox="1"/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015C3756-9DB8-C5F6-2E79-FC1BA9E9C4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951B2AAF-5E79-970A-6241-D842C7463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8905" y="3042555"/>
                <a:ext cx="0" cy="405358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8D7465A1-CA43-9DC1-0AE3-DC8389BCBD8B}"/>
                      </a:ext>
                    </a:extLst>
                  </p:cNvPr>
                  <p:cNvSpPr txBox="1"/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8D7465A1-CA43-9DC1-0AE3-DC8389BCBD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E24C7ED7-8CC1-E417-E1B8-D1CA1DA4E6D1}"/>
                  </a:ext>
                </a:extLst>
              </p:cNvPr>
              <p:cNvGrpSpPr/>
              <p:nvPr/>
            </p:nvGrpSpPr>
            <p:grpSpPr>
              <a:xfrm>
                <a:off x="5337325" y="3718234"/>
                <a:ext cx="1877502" cy="379673"/>
                <a:chOff x="4174461" y="2263299"/>
                <a:chExt cx="1877502" cy="379673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8828D1B5-D3E1-7AE1-16CA-B38876C4A6E5}"/>
                    </a:ext>
                  </a:extLst>
                </p:cNvPr>
                <p:cNvSpPr/>
                <p:nvPr/>
              </p:nvSpPr>
              <p:spPr>
                <a:xfrm>
                  <a:off x="4174461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1" name="TextBox 320">
                      <a:extLst>
                        <a:ext uri="{FF2B5EF4-FFF2-40B4-BE49-F238E27FC236}">
                          <a16:creationId xmlns:a16="http://schemas.microsoft.com/office/drawing/2014/main" id="{6A986F5A-1020-5DFA-B9EA-0378363C4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1" name="TextBox 320">
                      <a:extLst>
                        <a:ext uri="{FF2B5EF4-FFF2-40B4-BE49-F238E27FC236}">
                          <a16:creationId xmlns:a16="http://schemas.microsoft.com/office/drawing/2014/main" id="{6A986F5A-1020-5DFA-B9EA-0378363C4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500" r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ED8B2F67-0D35-6B1D-D025-F60808EC08EC}"/>
                    </a:ext>
                  </a:extLst>
                </p:cNvPr>
                <p:cNvSpPr/>
                <p:nvPr/>
              </p:nvSpPr>
              <p:spPr>
                <a:xfrm>
                  <a:off x="5691963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193D92C5-C98D-34BA-0C34-31AD60CAF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193D92C5-C98D-34BA-0C34-31AD60CAFE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4" name="Straight Arrow Connector 323">
                  <a:extLst>
                    <a:ext uri="{FF2B5EF4-FFF2-40B4-BE49-F238E27FC236}">
                      <a16:creationId xmlns:a16="http://schemas.microsoft.com/office/drawing/2014/main" id="{1D21B846-5480-B90B-3594-DE0ACD6E26B3}"/>
                    </a:ext>
                  </a:extLst>
                </p:cNvPr>
                <p:cNvCxnSpPr>
                  <a:cxnSpLocks/>
                  <a:stCxn id="320" idx="6"/>
                  <a:endCxn id="322" idx="2"/>
                </p:cNvCxnSpPr>
                <p:nvPr/>
              </p:nvCxnSpPr>
              <p:spPr>
                <a:xfrm>
                  <a:off x="4534461" y="2455155"/>
                  <a:ext cx="115750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BE071806-03DC-AFAE-7925-A2697F184A48}"/>
                  </a:ext>
                </a:extLst>
              </p:cNvPr>
              <p:cNvCxnSpPr>
                <a:cxnSpLocks/>
                <a:stCxn id="322" idx="0"/>
              </p:cNvCxnSpPr>
              <p:nvPr/>
            </p:nvCxnSpPr>
            <p:spPr>
              <a:xfrm flipV="1">
                <a:off x="7034827" y="3038006"/>
                <a:ext cx="0" cy="692084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A6627690-0398-76CB-EE1D-C92D5F4FC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139" y="3038006"/>
                <a:ext cx="9502" cy="705763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FCD02835-3D7C-ADA3-EF0E-0281CD9C2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242" y="3077118"/>
                <a:ext cx="0" cy="392454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13AFC5B9-1F96-9CC6-39BD-61CF5FB4C76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13AFC5B9-1F96-9CC6-39BD-61CF5FB4C7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9524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2" name="Straight Arrow Connector 351">
                <a:extLst>
                  <a:ext uri="{FF2B5EF4-FFF2-40B4-BE49-F238E27FC236}">
                    <a16:creationId xmlns:a16="http://schemas.microsoft.com/office/drawing/2014/main" id="{54FA44A6-8BD4-A8F3-E0C9-5BF37AAD9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187" y="2554432"/>
                <a:ext cx="48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A63B580A-15EF-FB36-6AA6-A6471E539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2365" y="2186689"/>
                <a:ext cx="4895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6C0575D0-5314-4F85-EA1B-E7C2EA5FFE5C}"/>
                      </a:ext>
                    </a:extLst>
                  </p:cNvPr>
                  <p:cNvSpPr txBox="1"/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6C0575D0-5314-4F85-EA1B-E7C2EA5FF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70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2ACEA96F-793C-B928-9E3D-BF76CF3CD872}"/>
                  </a:ext>
                </a:extLst>
              </p:cNvPr>
              <p:cNvCxnSpPr>
                <a:cxnSpLocks/>
                <a:stCxn id="320" idx="7"/>
                <a:endCxn id="317" idx="0"/>
              </p:cNvCxnSpPr>
              <p:nvPr/>
            </p:nvCxnSpPr>
            <p:spPr>
              <a:xfrm flipV="1">
                <a:off x="5644604" y="3049082"/>
                <a:ext cx="1196183" cy="733729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7" name="TextBox 376">
                    <a:extLst>
                      <a:ext uri="{FF2B5EF4-FFF2-40B4-BE49-F238E27FC236}">
                        <a16:creationId xmlns:a16="http://schemas.microsoft.com/office/drawing/2014/main" id="{F7DE6405-05B3-4C71-8463-ED4A500D543C}"/>
                      </a:ext>
                    </a:extLst>
                  </p:cNvPr>
                  <p:cNvSpPr txBox="1"/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7" name="TextBox 376">
                    <a:extLst>
                      <a:ext uri="{FF2B5EF4-FFF2-40B4-BE49-F238E27FC236}">
                        <a16:creationId xmlns:a16="http://schemas.microsoft.com/office/drawing/2014/main" id="{F7DE6405-05B3-4C71-8463-ED4A500D5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882" r="-1176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DD6934F-0C1C-49F8-272E-2E2ADC52E7A9}"/>
                      </a:ext>
                    </a:extLst>
                  </p:cNvPr>
                  <p:cNvSpPr txBox="1"/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DD6934F-0C1C-49F8-272E-2E2ADC52E7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15000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1481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2097AF6-3CCB-F0B5-D176-059CE3D6F2D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D542E3-04F3-83A2-B558-1627C469DDD9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F00060BA-8AA3-CD8C-0BE0-D22D56D18CEC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C19E730C-E563-0DE7-3A17-212A05F47DE3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6EF7888E-A2C5-06BA-6967-BEE8A364F680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F6B7D66A-9651-4691-C803-E0C11E0E39CC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F111D98B-FC2E-8F43-DC84-924C58D2BD82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86CE4E-EE34-C1B4-D9B8-2EAE9DD7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5360"/>
              </p:ext>
            </p:extLst>
          </p:nvPr>
        </p:nvGraphicFramePr>
        <p:xfrm>
          <a:off x="115890" y="748719"/>
          <a:ext cx="8912219" cy="40267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29010">
                  <a:extLst>
                    <a:ext uri="{9D8B030D-6E8A-4147-A177-3AD203B41FA5}">
                      <a16:colId xmlns:a16="http://schemas.microsoft.com/office/drawing/2014/main" val="93212978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961279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55244497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19311127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11227125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03075834"/>
                    </a:ext>
                  </a:extLst>
                </a:gridCol>
                <a:gridCol w="684209">
                  <a:extLst>
                    <a:ext uri="{9D8B030D-6E8A-4147-A177-3AD203B41FA5}">
                      <a16:colId xmlns:a16="http://schemas.microsoft.com/office/drawing/2014/main" val="253381943"/>
                    </a:ext>
                  </a:extLst>
                </a:gridCol>
              </a:tblGrid>
              <a:tr h="31566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Title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Author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Journal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Year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Methodology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EV-Aware?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RL involved?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7146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The Promise of EV-Aware Multi-Period OPF Problem: Cost and Emission Benefits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</a:rPr>
                        <a:t>Kayacık</a:t>
                      </a:r>
                      <a:r>
                        <a:rPr lang="en-GB" sz="1000" u="none" strike="noStrike" dirty="0">
                          <a:effectLst/>
                        </a:rPr>
                        <a:t>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Sustainable Energy, Grids and Networks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2023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Second-Order Cone Programming (SOCP)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 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870644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Symbiotic organisms search algorithm-based security-constrained AC–DC OPF regarding uncertainty of wind, PV and PEV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</a:rPr>
                        <a:t>Duman</a:t>
                      </a:r>
                      <a:r>
                        <a:rPr lang="en-GB" sz="1000" u="none" strike="noStrike" dirty="0">
                          <a:effectLst/>
                        </a:rPr>
                        <a:t>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Soft Computing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2021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Heuristic: Symbiotic Organisms Search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511571"/>
                  </a:ext>
                </a:extLst>
              </a:tr>
              <a:tr h="59802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Optimal charging of electric vehicles in smart grid: Characterization and valley-filling algorithms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Chen et al.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</a:t>
                      </a:r>
                      <a:r>
                        <a:rPr lang="en-GB" sz="1000" u="none" strike="noStrike" dirty="0" err="1">
                          <a:effectLst/>
                        </a:rPr>
                        <a:t>SmartGridComm</a:t>
                      </a:r>
                      <a:r>
                        <a:rPr lang="en-GB" sz="1000" u="none" strike="noStrike" dirty="0">
                          <a:effectLst/>
                        </a:rPr>
                        <a:t> 2012 Symposium - Architectures and Models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2012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Heuristic: Valley-Filling Algorithm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015977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Real-Time Optimal Power Flow: A "</a:t>
                      </a:r>
                      <a:r>
                        <a:rPr lang="en-GB" sz="1000" u="none" strike="noStrike" dirty="0" err="1">
                          <a:effectLst/>
                        </a:rPr>
                        <a:t>Lagrangian</a:t>
                      </a:r>
                      <a:r>
                        <a:rPr lang="en-GB" sz="1000" u="none" strike="noStrike" dirty="0">
                          <a:effectLst/>
                        </a:rPr>
                        <a:t>" Based Deep Reinforcement Learning Approach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Yan and Xu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Transactions on Power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2020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Deep Deterministic Policy Gradient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17377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 Data-driven Method for Fast AC Optimal Power Flow Solutions via Deep Reinforcement Learning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Zhou et al.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Journal of Modern Power Systems and Clean Energy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2020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Proximal Policy Optimization (PPO)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 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870661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Design and tests of reinforcement-learning-based optimal power flow solution generator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Zhen et al.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Energy Reports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2022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Twin Delayed Deep Deterministic Policy Gradient (TD3)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00878"/>
                  </a:ext>
                </a:extLst>
              </a:tr>
              <a:tr h="59802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Feasibility Constrained Online Calculation for Real-Time Optimal Power Flow: A Convex Constrained Deep Reinforcement Learning Approach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Sayed et al.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Transactions on Power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2023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Soft Actor-Critic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101841"/>
                  </a:ext>
                </a:extLst>
              </a:tr>
              <a:tr h="247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This work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PPO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CA52E-228A-7854-AD31-6ECC38C0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0BA70-2DD6-F5EF-0E3D-9AB5503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6AC36-ABB6-CC34-9769-7C56CD9F1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C361F43-074B-7D3C-28AF-48A3D593B457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78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BB7DAD-9AD0-C031-A718-CFD5BA38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D8CC52-E41B-0759-AAA0-E3D29615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0F290-F5E6-5DBD-2734-8A31D7669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E4AA-DD8F-0A02-B1DE-1FA7D195FF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7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300E5C-DB56-B06F-0A36-FFC1625D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5FAB1A-47FF-47CD-FDFB-BF81679F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1159-EFF3-44E1-CF6A-DE5FBAF63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FE82B01-5AA4-84C9-537E-BFDC063ED31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51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91-810A-9FBC-9787-3FF7D02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6355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2AD3E0-997E-B96A-A3CF-16BF8862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0116AF-AB1B-B27B-3E68-376FA95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F4F7-FA44-6087-7F49-8BE7CA90A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9DA8CC-68D7-6BBA-1AA4-7BD93D4C7D2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83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36EE9-6FBB-D2D3-BC4F-23806F10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Actor-Critic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50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183E73-DC42-77E9-5EA4-79914F9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1399AF-C79B-9FFE-CD06-1946CF748C3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48C24-3B83-997C-3A04-21E12592619F}"/>
              </a:ext>
            </a:extLst>
          </p:cNvPr>
          <p:cNvSpPr txBox="1"/>
          <p:nvPr/>
        </p:nvSpPr>
        <p:spPr>
          <a:xfrm>
            <a:off x="1013381" y="1822052"/>
            <a:ext cx="7117238" cy="2170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Background*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Problem Formulation* (what is challenging)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Literature Review*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Implementation – Training Preliminary Result?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229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7299A-E9EA-55CB-8507-AD3A9399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5F5E4-BDFA-446B-9599-2EC720C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7406-EC1B-AC81-0601-FBE1FEC2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4360814-D793-0080-C8EE-928CEBDECBD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2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172F-3F32-DE9C-0EAB-7D8486E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Implementation - Training</a:t>
            </a:r>
          </a:p>
        </p:txBody>
      </p:sp>
    </p:spTree>
    <p:extLst>
      <p:ext uri="{BB962C8B-B14F-4D97-AF65-F5344CB8AC3E}">
        <p14:creationId xmlns:p14="http://schemas.microsoft.com/office/powerpoint/2010/main" val="390279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Environment:</a:t>
            </a:r>
          </a:p>
          <a:p>
            <a:r>
              <a:rPr lang="en-GB" dirty="0"/>
              <a:t>State:</a:t>
            </a:r>
          </a:p>
          <a:p>
            <a:r>
              <a:rPr lang="en-GB" dirty="0"/>
              <a:t>Action:</a:t>
            </a:r>
          </a:p>
          <a:p>
            <a:r>
              <a:rPr lang="en-GB" dirty="0"/>
              <a:t>Reward: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Critical Components in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14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Renewable power generation</a:t>
            </a:r>
          </a:p>
          <a:p>
            <a:r>
              <a:rPr lang="en-GB" dirty="0"/>
              <a:t>Power consumption</a:t>
            </a:r>
          </a:p>
          <a:p>
            <a:r>
              <a:rPr lang="en-GB" dirty="0"/>
              <a:t>Charging/discharging demands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5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8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Neural Network </a:t>
            </a:r>
            <a:r>
              <a:rPr lang="en-GB" dirty="0" err="1"/>
              <a:t>Architechture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11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Training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0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E80-5070-1AA4-D008-83732B8F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89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22009-16B5-2B69-E96A-1F56547D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1" y="1373740"/>
            <a:ext cx="3864841" cy="27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103FEA-F3D3-6EAF-FEA1-A6A8CF42E3E7}"/>
              </a:ext>
            </a:extLst>
          </p:cNvPr>
          <p:cNvSpPr txBox="1"/>
          <p:nvPr/>
        </p:nvSpPr>
        <p:spPr>
          <a:xfrm>
            <a:off x="603392" y="4164488"/>
            <a:ext cx="3807132" cy="128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Bouckaert</a:t>
            </a:r>
            <a:r>
              <a:rPr lang="en-GB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(2021) "Net zero by 2050: A roadmap for the global energy sector."</a:t>
            </a:r>
            <a:endParaRPr lang="en-GB" sz="8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A3C1A-CB8F-449C-65BB-740530DDAEC9}"/>
              </a:ext>
            </a:extLst>
          </p:cNvPr>
          <p:cNvSpPr txBox="1"/>
          <p:nvPr/>
        </p:nvSpPr>
        <p:spPr>
          <a:xfrm>
            <a:off x="4957326" y="1808614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Renewable Energy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47E2E6-09E7-4300-79EC-9B8734FF3495}"/>
              </a:ext>
            </a:extLst>
          </p:cNvPr>
          <p:cNvSpPr txBox="1"/>
          <p:nvPr/>
        </p:nvSpPr>
        <p:spPr>
          <a:xfrm>
            <a:off x="4957326" y="2623238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(Energy Efficiency Enhancement)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0A4A-CEE1-CEF8-AA6C-6E8CCC2F4E50}"/>
              </a:ext>
            </a:extLst>
          </p:cNvPr>
          <p:cNvSpPr txBox="1"/>
          <p:nvPr/>
        </p:nvSpPr>
        <p:spPr>
          <a:xfrm>
            <a:off x="4957326" y="3437862"/>
            <a:ext cx="347016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Low Carbon Emission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35476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9477B-4373-8802-1045-E2C7FEFCD5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CF556683-D812-99F5-CBE2-BF4CC08D293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79C86842-17AA-F194-1F05-686FB27F1768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17" name="Chevron 21">
              <a:extLst>
                <a:ext uri="{FF2B5EF4-FFF2-40B4-BE49-F238E27FC236}">
                  <a16:creationId xmlns:a16="http://schemas.microsoft.com/office/drawing/2014/main" id="{70F7EE6D-C8D4-7150-2902-3E776F72A5D4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8" name="Chevron 21">
              <a:extLst>
                <a:ext uri="{FF2B5EF4-FFF2-40B4-BE49-F238E27FC236}">
                  <a16:creationId xmlns:a16="http://schemas.microsoft.com/office/drawing/2014/main" id="{78B2D0C4-94F0-1C9B-87BF-3921FC9065AE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3" name="Chevron 21">
              <a:extLst>
                <a:ext uri="{FF2B5EF4-FFF2-40B4-BE49-F238E27FC236}">
                  <a16:creationId xmlns:a16="http://schemas.microsoft.com/office/drawing/2014/main" id="{80AF392C-A898-A0D4-6227-55CAE67374DF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872CD0-1E87-1CA8-CA1B-582416573C62}"/>
              </a:ext>
            </a:extLst>
          </p:cNvPr>
          <p:cNvSpPr txBox="1"/>
          <p:nvPr/>
        </p:nvSpPr>
        <p:spPr>
          <a:xfrm>
            <a:off x="223306" y="2299812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Penetration of Intermittent Renewable Energy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16EBA-9C12-C211-48A5-68ECB110337A}"/>
              </a:ext>
            </a:extLst>
          </p:cNvPr>
          <p:cNvSpPr txBox="1"/>
          <p:nvPr/>
        </p:nvSpPr>
        <p:spPr>
          <a:xfrm>
            <a:off x="228220" y="2619801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Extreme Weather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521FC-A74F-AB7A-A9F6-1ED6C510C238}"/>
              </a:ext>
            </a:extLst>
          </p:cNvPr>
          <p:cNvSpPr txBox="1"/>
          <p:nvPr/>
        </p:nvSpPr>
        <p:spPr>
          <a:xfrm>
            <a:off x="5436328" y="2414581"/>
            <a:ext cx="34544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High Uncertainty of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65D81-7565-A325-97F8-1C1AA571ED61}"/>
              </a:ext>
            </a:extLst>
          </p:cNvPr>
          <p:cNvSpPr txBox="1"/>
          <p:nvPr/>
        </p:nvSpPr>
        <p:spPr>
          <a:xfrm>
            <a:off x="5436328" y="3019532"/>
            <a:ext cx="349775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Constantly Increasing Energy Demand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93080-45FC-7F0A-2B35-15A165F9A025}"/>
              </a:ext>
            </a:extLst>
          </p:cNvPr>
          <p:cNvSpPr txBox="1"/>
          <p:nvPr/>
        </p:nvSpPr>
        <p:spPr>
          <a:xfrm>
            <a:off x="245098" y="3659510"/>
            <a:ext cx="377064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Popularity of EVs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76F31-5B23-F4A6-FFC0-0D455F30C250}"/>
              </a:ext>
            </a:extLst>
          </p:cNvPr>
          <p:cNvSpPr txBox="1"/>
          <p:nvPr/>
        </p:nvSpPr>
        <p:spPr>
          <a:xfrm>
            <a:off x="5436328" y="3659510"/>
            <a:ext cx="3157979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Increasing EV Charging Demand</a:t>
            </a:r>
          </a:p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Especially fast charging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1A9B2FB-3139-88C1-8D4A-12ADFA6C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en-GB" sz="2400" dirty="0"/>
              <a:t>“Security- and Human-</a:t>
            </a:r>
            <a:r>
              <a:rPr lang="en-GB" sz="2400" dirty="0" err="1"/>
              <a:t>centered</a:t>
            </a:r>
            <a:r>
              <a:rPr lang="en-GB" sz="2400" dirty="0"/>
              <a:t> Energy Transition”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81B74-0C71-BD74-057A-5204E0A3C9D7}"/>
              </a:ext>
            </a:extLst>
          </p:cNvPr>
          <p:cNvSpPr txBox="1"/>
          <p:nvPr/>
        </p:nvSpPr>
        <p:spPr>
          <a:xfrm>
            <a:off x="289217" y="1382161"/>
            <a:ext cx="85089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IEA (2023). “World Energy Outlook 2023” https://</a:t>
            </a:r>
            <a:r>
              <a:rPr lang="en-GB" sz="800" dirty="0" err="1"/>
              <a:t>www.iea.org</a:t>
            </a:r>
            <a:r>
              <a:rPr lang="en-GB" sz="800" dirty="0"/>
              <a:t>/reports/world-energy-outlook-2023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8AEE9-D09C-E5D0-4830-F2588A2A5D9F}"/>
              </a:ext>
            </a:extLst>
          </p:cNvPr>
          <p:cNvSpPr txBox="1"/>
          <p:nvPr/>
        </p:nvSpPr>
        <p:spPr>
          <a:xfrm>
            <a:off x="5436328" y="1844556"/>
            <a:ext cx="310020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Decentralization of the power grid</a:t>
            </a:r>
          </a:p>
        </p:txBody>
      </p:sp>
    </p:spTree>
    <p:extLst>
      <p:ext uri="{BB962C8B-B14F-4D97-AF65-F5344CB8AC3E}">
        <p14:creationId xmlns:p14="http://schemas.microsoft.com/office/powerpoint/2010/main" val="282939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AD-C53B-2C58-EB5A-C6B98E8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45159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Solar Panels with solid fill">
            <a:extLst>
              <a:ext uri="{FF2B5EF4-FFF2-40B4-BE49-F238E27FC236}">
                <a16:creationId xmlns:a16="http://schemas.microsoft.com/office/drawing/2014/main" id="{93C65486-3996-2B99-4E5A-A38DE7D7D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74" y="3662538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pic>
        <p:nvPicPr>
          <p:cNvPr id="15" name="Graphic 14" descr="Wind Turbines with solid fill">
            <a:extLst>
              <a:ext uri="{FF2B5EF4-FFF2-40B4-BE49-F238E27FC236}">
                <a16:creationId xmlns:a16="http://schemas.microsoft.com/office/drawing/2014/main" id="{CEAE12FD-6BD6-5C0A-008B-CE3924113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737" y="2495025"/>
            <a:ext cx="914400" cy="914400"/>
          </a:xfrm>
          <a:prstGeom prst="rect">
            <a:avLst/>
          </a:prstGeom>
        </p:spPr>
      </p:pic>
      <p:pic>
        <p:nvPicPr>
          <p:cNvPr id="17" name="Graphic 16" descr="Electric Tower with solid fill">
            <a:extLst>
              <a:ext uri="{FF2B5EF4-FFF2-40B4-BE49-F238E27FC236}">
                <a16:creationId xmlns:a16="http://schemas.microsoft.com/office/drawing/2014/main" id="{9E990534-DC39-49AF-EC52-45EC0840C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5559" y="1810435"/>
            <a:ext cx="1655556" cy="1655556"/>
          </a:xfrm>
          <a:prstGeom prst="rect">
            <a:avLst/>
          </a:prstGeom>
        </p:spPr>
      </p:pic>
      <p:pic>
        <p:nvPicPr>
          <p:cNvPr id="19" name="Graphic 18" descr="Full battery with solid fill">
            <a:extLst>
              <a:ext uri="{FF2B5EF4-FFF2-40B4-BE49-F238E27FC236}">
                <a16:creationId xmlns:a16="http://schemas.microsoft.com/office/drawing/2014/main" id="{1672BC10-BB31-C175-DF41-210E13F624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3065" y="2638213"/>
            <a:ext cx="914400" cy="914400"/>
          </a:xfrm>
          <a:prstGeom prst="rect">
            <a:avLst/>
          </a:prstGeom>
        </p:spPr>
      </p:pic>
      <p:pic>
        <p:nvPicPr>
          <p:cNvPr id="23" name="Graphic 22" descr="Electric car with solid fill">
            <a:extLst>
              <a:ext uri="{FF2B5EF4-FFF2-40B4-BE49-F238E27FC236}">
                <a16:creationId xmlns:a16="http://schemas.microsoft.com/office/drawing/2014/main" id="{346B51E7-5342-CF29-86CE-39103DF16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3065" y="3662538"/>
            <a:ext cx="914400" cy="914400"/>
          </a:xfrm>
          <a:prstGeom prst="rect">
            <a:avLst/>
          </a:prstGeom>
        </p:spPr>
      </p:pic>
      <p:pic>
        <p:nvPicPr>
          <p:cNvPr id="25" name="Graphic 24" descr="Washing Machine with solid fill">
            <a:extLst>
              <a:ext uri="{FF2B5EF4-FFF2-40B4-BE49-F238E27FC236}">
                <a16:creationId xmlns:a16="http://schemas.microsoft.com/office/drawing/2014/main" id="{7D0263D0-014B-EF75-D541-0E5633FFAE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43065" y="1374949"/>
            <a:ext cx="914400" cy="914400"/>
          </a:xfrm>
          <a:prstGeom prst="rect">
            <a:avLst/>
          </a:prstGeom>
        </p:spPr>
      </p:pic>
      <p:pic>
        <p:nvPicPr>
          <p:cNvPr id="26" name="Graphic 25" descr="Electric Tower with solid fill">
            <a:extLst>
              <a:ext uri="{FF2B5EF4-FFF2-40B4-BE49-F238E27FC236}">
                <a16:creationId xmlns:a16="http://schemas.microsoft.com/office/drawing/2014/main" id="{F308E449-764E-427E-2C4D-A61FA99F4B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571" y="1302578"/>
            <a:ext cx="914400" cy="914400"/>
          </a:xfrm>
          <a:prstGeom prst="rect">
            <a:avLst/>
          </a:prstGeom>
        </p:spPr>
      </p:pic>
      <p:pic>
        <p:nvPicPr>
          <p:cNvPr id="30" name="Graphic 29" descr="Questions with solid fill">
            <a:extLst>
              <a:ext uri="{FF2B5EF4-FFF2-40B4-BE49-F238E27FC236}">
                <a16:creationId xmlns:a16="http://schemas.microsoft.com/office/drawing/2014/main" id="{46AA5A7D-2FB9-5C7C-2CB6-8ED8192627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9605" y="1255363"/>
            <a:ext cx="642118" cy="6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731520" y="1813739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Set and notation</a:t>
            </a:r>
          </a:p>
        </p:txBody>
      </p:sp>
    </p:spTree>
    <p:extLst>
      <p:ext uri="{BB962C8B-B14F-4D97-AF65-F5344CB8AC3E}">
        <p14:creationId xmlns:p14="http://schemas.microsoft.com/office/powerpoint/2010/main" val="12180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4AC41C-8339-027F-02E7-855B9D190030}"/>
                  </a:ext>
                </a:extLst>
              </p:cNvPr>
              <p:cNvSpPr txBox="1"/>
              <p:nvPr/>
            </p:nvSpPr>
            <p:spPr>
              <a:xfrm>
                <a:off x="6552399" y="1601629"/>
                <a:ext cx="1408655" cy="681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4AC41C-8339-027F-02E7-855B9D190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399" y="1601629"/>
                <a:ext cx="1408655" cy="681469"/>
              </a:xfrm>
              <a:prstGeom prst="rect">
                <a:avLst/>
              </a:prstGeom>
              <a:blipFill>
                <a:blip r:embed="rId3"/>
                <a:stretch>
                  <a:fillRect l="-23423" t="-120370" r="-4505" b="-185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731520" y="1813739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Objective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304594069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BB52D8C3-3A47-6749-9BE3-14D01DAD5629}"/>
    </a:ext>
  </a:extLst>
</a:theme>
</file>

<file path=ppt/theme/theme8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92668B94-835F-5C41-ABD3-33C4AAADC470}"/>
    </a:ext>
  </a:extLst>
</a:theme>
</file>

<file path=ppt/theme/theme9.xml><?xml version="1.0" encoding="utf-8"?>
<a:theme xmlns:a="http://schemas.openxmlformats.org/drawingml/2006/main" name="1_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1347</TotalTime>
  <Words>974</Words>
  <Application>Microsoft Macintosh PowerPoint</Application>
  <PresentationFormat>On-screen Show (16:9)</PresentationFormat>
  <Paragraphs>222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Helvetica Neue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Inhalt</vt:lpstr>
      <vt:lpstr>Titel 2</vt:lpstr>
      <vt:lpstr>1_Titel 1</vt:lpstr>
      <vt:lpstr>Exploring Reinforcement Learning Solutions for EV-aware Optimal Power Flow Under Uncertainty Master Thesis Mid-term Presentation</vt:lpstr>
      <vt:lpstr>Agenda</vt:lpstr>
      <vt:lpstr>Background</vt:lpstr>
      <vt:lpstr>PowerPoint Presentation</vt:lpstr>
      <vt:lpstr>“Security- and Human-centered Energy Transition”</vt:lpstr>
      <vt:lpstr>Problem Formulation</vt:lpstr>
      <vt:lpstr>PowerPoint Presentation</vt:lpstr>
      <vt:lpstr>Optimal Power Flow</vt:lpstr>
      <vt:lpstr>Optimal Power Flow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Markov Decision Process</vt:lpstr>
      <vt:lpstr>Actor-Critic Framework</vt:lpstr>
      <vt:lpstr>PPO</vt:lpstr>
      <vt:lpstr>Implementation - Training</vt:lpstr>
      <vt:lpstr>Critical Components in RL</vt:lpstr>
      <vt:lpstr>Uncertainty</vt:lpstr>
      <vt:lpstr>Assumptions</vt:lpstr>
      <vt:lpstr>Neural Network Architechture</vt:lpstr>
      <vt:lpstr>Training Performance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Alexander Lang</dc:creator>
  <cp:lastModifiedBy>Chia-Ling Yang</cp:lastModifiedBy>
  <cp:revision>13</cp:revision>
  <cp:lastPrinted>2015-07-30T14:04:45Z</cp:lastPrinted>
  <dcterms:created xsi:type="dcterms:W3CDTF">2023-05-19T10:59:57Z</dcterms:created>
  <dcterms:modified xsi:type="dcterms:W3CDTF">2024-08-19T10:36:09Z</dcterms:modified>
</cp:coreProperties>
</file>